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8"/>
  </p:notesMasterIdLst>
  <p:sldIdLst>
    <p:sldId id="295" r:id="rId5"/>
    <p:sldId id="359" r:id="rId6"/>
    <p:sldId id="360" r:id="rId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FE85C1-C62F-F60E-391E-E8841BDE3E72}" name="Jeffrey Orgera" initials="JO" userId="S::jorgera@sdccd.edu::84fd1ff5-5b01-4200-96b0-b341dc21276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9097"/>
    <a:srgbClr val="5F3689"/>
    <a:srgbClr val="31A9E0"/>
    <a:srgbClr val="0054A3"/>
    <a:srgbClr val="BF1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116" autoAdjust="0"/>
    <p:restoredTop sz="96301" autoAdjust="0"/>
  </p:normalViewPr>
  <p:slideViewPr>
    <p:cSldViewPr snapToGrid="0">
      <p:cViewPr varScale="1">
        <p:scale>
          <a:sx n="114" d="100"/>
          <a:sy n="114" d="100"/>
        </p:scale>
        <p:origin x="108" y="-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9D427-F0A1-034E-B0B1-F8A7486E2F8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516015-6419-F144-A88D-968FE89E8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454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32A30-7DCD-B1E1-E216-BBED5DD33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5E508D-5E4D-3920-4BBC-F6DF62F5AD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6FDDD3-5FBB-E0CC-04CB-7D9CE1A4DB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B0FF8E-ED2A-8573-29D3-A6E4F4B8A4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516015-6419-F144-A88D-968FE89E8C5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532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32A30-7DCD-B1E1-E216-BBED5DD33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5E508D-5E4D-3920-4BBC-F6DF62F5AD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6FDDD3-5FBB-E0CC-04CB-7D9CE1A4DB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B0FF8E-ED2A-8573-29D3-A6E4F4B8A4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516015-6419-F144-A88D-968FE89E8C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174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32A30-7DCD-B1E1-E216-BBED5DD33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5E508D-5E4D-3920-4BBC-F6DF62F5AD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6FDDD3-5FBB-E0CC-04CB-7D9CE1A4DB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B0FF8E-ED2A-8573-29D3-A6E4F4B8A4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516015-6419-F144-A88D-968FE89E8C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317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550E-7154-D142-90B3-5ECA230AEB5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43EE-E091-3D49-99C4-AB5450C7C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760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550E-7154-D142-90B3-5ECA230AEB5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43EE-E091-3D49-99C4-AB5450C7C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292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550E-7154-D142-90B3-5ECA230AEB5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43EE-E091-3D49-99C4-AB5450C7C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21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550E-7154-D142-90B3-5ECA230AEB5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43EE-E091-3D49-99C4-AB5450C7C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0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550E-7154-D142-90B3-5ECA230AEB5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43EE-E091-3D49-99C4-AB5450C7C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838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550E-7154-D142-90B3-5ECA230AEB5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43EE-E091-3D49-99C4-AB5450C7C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4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550E-7154-D142-90B3-5ECA230AEB5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43EE-E091-3D49-99C4-AB5450C7C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01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550E-7154-D142-90B3-5ECA230AEB5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43EE-E091-3D49-99C4-AB5450C7C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254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550E-7154-D142-90B3-5ECA230AEB5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43EE-E091-3D49-99C4-AB5450C7C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3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550E-7154-D142-90B3-5ECA230AEB5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43EE-E091-3D49-99C4-AB5450C7C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528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550E-7154-D142-90B3-5ECA230AEB5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43EE-E091-3D49-99C4-AB5450C7C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393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C6550E-7154-D142-90B3-5ECA230AEB5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3443EE-E091-3D49-99C4-AB5450C7C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64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g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00326-2575-1A66-D7B3-85D62C456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257924-ADD5-CD0C-680B-9E2B6C0D64ED}"/>
              </a:ext>
            </a:extLst>
          </p:cNvPr>
          <p:cNvSpPr/>
          <p:nvPr/>
        </p:nvSpPr>
        <p:spPr>
          <a:xfrm>
            <a:off x="-1" y="0"/>
            <a:ext cx="9167149" cy="994172"/>
          </a:xfrm>
          <a:prstGeom prst="rect">
            <a:avLst/>
          </a:prstGeom>
          <a:solidFill>
            <a:srgbClr val="1E90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rgbClr val="1E9097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A9A8AF5-E358-2C4A-A2C3-32EBC902075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516344" y="0"/>
            <a:ext cx="22176688" cy="2107227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AA69418-4BC8-378D-AC68-8A02F91EB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17" y="0"/>
            <a:ext cx="7886700" cy="99417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Committee Reports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D50498-C374-44C6-BE18-B72B157862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2517" y="1101234"/>
            <a:ext cx="8518965" cy="3327796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Professional Development Committee: 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(Olivia Flores)</a:t>
            </a: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New Process Starting Fall 2026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Submission Request Form: </a:t>
            </a:r>
          </a:p>
          <a:p>
            <a:pPr marL="0" indent="0"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https://bit.ly/MiramarPDCrequest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8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logo&#10;&#10;AI-generated content may be incorrect.">
            <a:extLst>
              <a:ext uri="{FF2B5EF4-FFF2-40B4-BE49-F238E27FC236}">
                <a16:creationId xmlns:a16="http://schemas.microsoft.com/office/drawing/2014/main" id="{66BEC51B-05A7-04C7-9289-A4C6349011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6240" y="4429030"/>
            <a:ext cx="2175243" cy="4406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1F10E8-DECF-9D75-022C-45DF3118BAE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967"/>
          <a:stretch/>
        </p:blipFill>
        <p:spPr>
          <a:xfrm>
            <a:off x="3754229" y="1518754"/>
            <a:ext cx="5331071" cy="343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704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00326-2575-1A66-D7B3-85D62C456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257924-ADD5-CD0C-680B-9E2B6C0D64ED}"/>
              </a:ext>
            </a:extLst>
          </p:cNvPr>
          <p:cNvSpPr/>
          <p:nvPr/>
        </p:nvSpPr>
        <p:spPr>
          <a:xfrm>
            <a:off x="-1" y="0"/>
            <a:ext cx="9167149" cy="994172"/>
          </a:xfrm>
          <a:prstGeom prst="rect">
            <a:avLst/>
          </a:prstGeom>
          <a:solidFill>
            <a:srgbClr val="1E90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rgbClr val="1E9097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A9A8AF5-E358-2C4A-A2C3-32EBC902075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516344" y="0"/>
            <a:ext cx="22176688" cy="2107227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AA69418-4BC8-378D-AC68-8A02F91EB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17" y="0"/>
            <a:ext cx="7886700" cy="99417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Committee Reports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D50498-C374-44C6-BE18-B72B157862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2517" y="1047703"/>
            <a:ext cx="8518965" cy="3885024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Professional Development Request Procedures:</a:t>
            </a:r>
          </a:p>
          <a:p>
            <a:pPr marL="342900" indent="-342900">
              <a:buAutoNum type="arabicPeriod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Limited to $1,200 per individual, per fiscal year.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marL="342900" indent="-342900">
              <a:buAutoNum type="arabicPeriod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Complete the Travel &amp; Professional Development Request form PRIOR TO travel. </a:t>
            </a:r>
          </a:p>
          <a:p>
            <a:pPr marL="342900" indent="-342900">
              <a:buAutoNum type="arabicPeriod"/>
            </a:pPr>
            <a:r>
              <a:rPr lang="en-US" sz="1600" b="1" i="0" u="none" strike="noStrike" dirty="0">
                <a:solidFill>
                  <a:srgbClr val="000000"/>
                </a:solidFill>
                <a:effectLst/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NEW!</a:t>
            </a: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SUBMIT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Go to https://bit.ly/MiramarPDCrequest and UPLOAD the completed packet AFTER Dean or Supervisor for approval and signature. Submit the following documents as a single PDF file: </a:t>
            </a:r>
          </a:p>
          <a:p>
            <a:pPr lvl="1" fontAlgn="base">
              <a:buFont typeface="Courier New" panose="02070309020205020404" pitchFamily="49" charset="0"/>
              <a:buChar char="o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Signed Travel &amp; Professional Development Form​</a:t>
            </a:r>
          </a:p>
          <a:p>
            <a:pPr lvl="1" fontAlgn="base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Conference or Meeting Agenda ​</a:t>
            </a:r>
          </a:p>
          <a:p>
            <a:pPr lvl="1" fontAlgn="base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Supporting Travel Documents (e.g., registration, airfare, mileage, hotel, etc.) </a:t>
            </a:r>
            <a:endParaRPr lang="en-US" sz="16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Meeting: 2</a:t>
            </a:r>
            <a:r>
              <a:rPr lang="en-US" sz="16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4</a:t>
            </a:r>
            <a:r>
              <a:rPr lang="en-US" sz="16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Friday. Please allow sufficient time for the committee to review and approve BEFORE the activity takes place.</a:t>
            </a:r>
            <a:endParaRPr lang="en-US" sz="16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>
              <a:buFont typeface="Courier New" panose="02070309020205020404" pitchFamily="49" charset="0"/>
              <a:buChar char="o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Domestic Travel: Recommend submitting requests at least four weeks in advance 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lvl="1" fontAlgn="base">
              <a:buFont typeface="Courier New" panose="02070309020205020404" pitchFamily="49" charset="0"/>
              <a:buChar char="o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International Travel: Recommend submitting requests at least 2 months in advance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marL="0" indent="0">
              <a:buNone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" descr="A close up of a logo&#10;&#10;AI-generated content may be incorrect.">
            <a:extLst>
              <a:ext uri="{FF2B5EF4-FFF2-40B4-BE49-F238E27FC236}">
                <a16:creationId xmlns:a16="http://schemas.microsoft.com/office/drawing/2014/main" id="{66BEC51B-05A7-04C7-9289-A4C6349011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6239" y="4492101"/>
            <a:ext cx="2175243" cy="44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222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00326-2575-1A66-D7B3-85D62C456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257924-ADD5-CD0C-680B-9E2B6C0D64ED}"/>
              </a:ext>
            </a:extLst>
          </p:cNvPr>
          <p:cNvSpPr/>
          <p:nvPr/>
        </p:nvSpPr>
        <p:spPr>
          <a:xfrm>
            <a:off x="-1" y="0"/>
            <a:ext cx="9167149" cy="994172"/>
          </a:xfrm>
          <a:prstGeom prst="rect">
            <a:avLst/>
          </a:prstGeom>
          <a:solidFill>
            <a:srgbClr val="1E90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rgbClr val="1E9097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A9A8AF5-E358-2C4A-A2C3-32EBC902075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516344" y="0"/>
            <a:ext cx="22176688" cy="2107227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AA69418-4BC8-378D-AC68-8A02F91EB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17" y="0"/>
            <a:ext cx="7886700" cy="99417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Committee Reports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D50498-C374-44C6-BE18-B72B157862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2517" y="1047703"/>
            <a:ext cx="8518965" cy="537816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US" sz="1800" b="0" i="0" u="none" strike="noStrike" dirty="0">
                <a:effectLst/>
                <a:latin typeface="Aptos Display" panose="020B0004020202020204" pitchFamily="34" charset="0"/>
              </a:rPr>
              <a:t>PDC Fall 2026 Meeting Dates</a:t>
            </a:r>
            <a:r>
              <a:rPr lang="en-US" sz="1800" b="0" i="0" dirty="0">
                <a:effectLst/>
                <a:latin typeface="Aptos Display" panose="020B0004020202020204" pitchFamily="34" charset="0"/>
              </a:rPr>
              <a:t>​ and Travel Request Deadlines: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6FD2E8-8D60-613B-491D-E8C9F2165DC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4851"/>
          <a:stretch/>
        </p:blipFill>
        <p:spPr>
          <a:xfrm>
            <a:off x="1505707" y="1418839"/>
            <a:ext cx="5418554" cy="3513887"/>
          </a:xfrm>
          <a:prstGeom prst="rect">
            <a:avLst/>
          </a:prstGeom>
        </p:spPr>
      </p:pic>
      <p:pic>
        <p:nvPicPr>
          <p:cNvPr id="3" name="Picture 2" descr="A close up of a logo&#10;&#10;AI-generated content may be incorrect.">
            <a:extLst>
              <a:ext uri="{FF2B5EF4-FFF2-40B4-BE49-F238E27FC236}">
                <a16:creationId xmlns:a16="http://schemas.microsoft.com/office/drawing/2014/main" id="{66BEC51B-05A7-04C7-9289-A4C6349011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6239" y="4492101"/>
            <a:ext cx="2175243" cy="44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70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D550624CA50E43A8BC77CB037BBA7B" ma:contentTypeVersion="10" ma:contentTypeDescription="Create a new document." ma:contentTypeScope="" ma:versionID="b0c91adde4be8833b7548ff9b770ae66">
  <xsd:schema xmlns:xsd="http://www.w3.org/2001/XMLSchema" xmlns:xs="http://www.w3.org/2001/XMLSchema" xmlns:p="http://schemas.microsoft.com/office/2006/metadata/properties" xmlns:ns2="9dc7884b-8bfc-4a3c-906f-cb8dfda6fa1a" xmlns:ns3="12f8004a-37c5-4b4e-89be-f91908b45322" targetNamespace="http://schemas.microsoft.com/office/2006/metadata/properties" ma:root="true" ma:fieldsID="aaf733ec79036f773dbc63d4ab81121a" ns2:_="" ns3:_="">
    <xsd:import namespace="9dc7884b-8bfc-4a3c-906f-cb8dfda6fa1a"/>
    <xsd:import namespace="12f8004a-37c5-4b4e-89be-f91908b453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c7884b-8bfc-4a3c-906f-cb8dfda6fa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623f574-7200-4a29-981e-196d7702f3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f8004a-37c5-4b4e-89be-f91908b4532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56c769e-987e-4e51-9d6e-405396af9f64}" ma:internalName="TaxCatchAll" ma:showField="CatchAllData" ma:web="12f8004a-37c5-4b4e-89be-f91908b453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c7884b-8bfc-4a3c-906f-cb8dfda6fa1a">
      <Terms xmlns="http://schemas.microsoft.com/office/infopath/2007/PartnerControls"/>
    </lcf76f155ced4ddcb4097134ff3c332f>
    <TaxCatchAll xmlns="12f8004a-37c5-4b4e-89be-f91908b45322" xsi:nil="true"/>
  </documentManagement>
</p:properties>
</file>

<file path=customXml/itemProps1.xml><?xml version="1.0" encoding="utf-8"?>
<ds:datastoreItem xmlns:ds="http://schemas.openxmlformats.org/officeDocument/2006/customXml" ds:itemID="{7578D42A-50C4-4386-81A9-CC31C6895F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c7884b-8bfc-4a3c-906f-cb8dfda6fa1a"/>
    <ds:schemaRef ds:uri="12f8004a-37c5-4b4e-89be-f91908b453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40A1B4-4074-45B6-821C-97300AA1E3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D7C6D2-F2E8-4521-A6E8-2CFEFE2540DE}">
  <ds:schemaRefs>
    <ds:schemaRef ds:uri="http://schemas.microsoft.com/office/2006/metadata/properties"/>
    <ds:schemaRef ds:uri="http://schemas.microsoft.com/office/infopath/2007/PartnerControls"/>
    <ds:schemaRef ds:uri="9dc7884b-8bfc-4a3c-906f-cb8dfda6fa1a"/>
    <ds:schemaRef ds:uri="12f8004a-37c5-4b4e-89be-f91908b453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12703</TotalTime>
  <Words>194</Words>
  <Application>Microsoft Office PowerPoint</Application>
  <PresentationFormat>On-screen Show (16:9)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Courier New</vt:lpstr>
      <vt:lpstr>Office Theme</vt:lpstr>
      <vt:lpstr>Committee Reports</vt:lpstr>
      <vt:lpstr>Committee Reports</vt:lpstr>
      <vt:lpstr>Committee Reports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Lauren Cowe (SPD)</dc:creator>
  <cp:lastModifiedBy>Olivia Flores</cp:lastModifiedBy>
  <cp:revision>48</cp:revision>
  <dcterms:created xsi:type="dcterms:W3CDTF">2024-08-27T14:16:21Z</dcterms:created>
  <dcterms:modified xsi:type="dcterms:W3CDTF">2026-09-25T21:05:55Z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0x01010003D550624CA50E43A8BC77CB037BBA7B</vt:lpwstr>
  </property>
  <property fmtid="{D5CDD505-2E9C-101B-9397-08002B2CF9AE}" pid="3" name="MediaServiceImageTags">
    <vt:lpwstr/>
  </property>
</Properties>
</file>