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B4228-5CE7-E193-576F-4BD3385B36B2}" v="732" dt="2026-09-25T21:12:36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4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2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1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3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31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36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0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50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9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932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88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98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76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16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5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62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687" y="428223"/>
            <a:ext cx="10950672" cy="3329581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AP 4235 – Credit for Prior Learning</a:t>
            </a:r>
            <a:br>
              <a:rPr lang="en-US"/>
            </a:br>
            <a:r>
              <a:rPr lang="en-US"/>
              <a:t> Revision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3211" y="4203052"/>
            <a:ext cx="11150957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>
                    <a:lumMod val="95000"/>
                  </a:schemeClr>
                </a:solidFill>
              </a:rPr>
              <a:t>Information from 9/23/26 Policies and Procedures</a:t>
            </a:r>
          </a:p>
          <a:p>
            <a:r>
              <a:rPr lang="en-US">
                <a:solidFill>
                  <a:schemeClr val="tx1">
                    <a:lumMod val="95000"/>
                  </a:schemeClr>
                </a:solidFill>
              </a:rPr>
              <a:t>To inform votes at City, Mesa, and Miramar's Curriculum Review Committees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94C7-75DA-B7B7-F4B5-BD6592826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 4235 – Credit for Prior Learning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615B58-9910-6FBA-6445-A01A48453B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085" y="2700774"/>
            <a:ext cx="11387070" cy="27298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F3B8D9-7F6B-A338-D659-66E5DEB49AF5}"/>
              </a:ext>
            </a:extLst>
          </p:cNvPr>
          <p:cNvSpPr txBox="1"/>
          <p:nvPr/>
        </p:nvSpPr>
        <p:spPr>
          <a:xfrm>
            <a:off x="776887" y="1858436"/>
            <a:ext cx="1064116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New language from Title 5 no longer forbids CPL from being used to determine residency; California community colleges can now make this choice at the local level</a:t>
            </a:r>
          </a:p>
        </p:txBody>
      </p:sp>
    </p:spTree>
    <p:extLst>
      <p:ext uri="{BB962C8B-B14F-4D97-AF65-F5344CB8AC3E}">
        <p14:creationId xmlns:p14="http://schemas.microsoft.com/office/powerpoint/2010/main" val="401354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3CD8D-9CB2-7836-10AD-5243CB21D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4" y="313197"/>
            <a:ext cx="11197031" cy="1400530"/>
          </a:xfrm>
        </p:spPr>
        <p:txBody>
          <a:bodyPr/>
          <a:lstStyle/>
          <a:p>
            <a:r>
              <a:rPr lang="en-US"/>
              <a:t>Vote: Shall SDCCD allow 12 unit residency requirement to be fulfilled by CPL?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AC2AF-753B-F78D-3300-7B89FC4A5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847" y="2042185"/>
            <a:ext cx="10878371" cy="41954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Yes: Students are not allowed to repeat courses; 12 unit residency requirement may force them to take courses that do not support their goals.</a:t>
            </a:r>
          </a:p>
          <a:p>
            <a:pPr>
              <a:buClr>
                <a:srgbClr val="8AD0D6"/>
              </a:buClr>
            </a:pPr>
            <a:r>
              <a:rPr lang="en-US"/>
              <a:t>Yes: More completions mean more SCFF funds.</a:t>
            </a:r>
          </a:p>
          <a:p>
            <a:pPr>
              <a:buClr>
                <a:srgbClr val="8AD0D6"/>
              </a:buClr>
            </a:pPr>
            <a:r>
              <a:rPr lang="en-US"/>
              <a:t>Yes: Research shows students receiving CPL are likely to stay and complete other programs; this shift would be unlikely to negatively impact enrollment numbers. </a:t>
            </a:r>
          </a:p>
          <a:p>
            <a:pPr>
              <a:buClr>
                <a:srgbClr val="8AD0D6"/>
              </a:buClr>
            </a:pPr>
            <a:r>
              <a:rPr lang="en-US"/>
              <a:t>No: Community colleges should have an emphasis on the "community" element. </a:t>
            </a:r>
          </a:p>
          <a:p>
            <a:pPr>
              <a:buClr>
                <a:srgbClr val="8AD0D6"/>
              </a:buClr>
            </a:pPr>
            <a:r>
              <a:rPr lang="en-US"/>
              <a:t>No: Counselors may have more work in explaining to more students the potential transfer implications of opting for CPL. </a:t>
            </a:r>
          </a:p>
        </p:txBody>
      </p:sp>
    </p:spTree>
    <p:extLst>
      <p:ext uri="{BB962C8B-B14F-4D97-AF65-F5344CB8AC3E}">
        <p14:creationId xmlns:p14="http://schemas.microsoft.com/office/powerpoint/2010/main" val="3006576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178</Words>
  <Application>Microsoft Macintosh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Century Gothic</vt:lpstr>
      <vt:lpstr>Wingdings 3</vt:lpstr>
      <vt:lpstr>Ion</vt:lpstr>
      <vt:lpstr>AP 4235 – Credit for Prior Learning  Revision</vt:lpstr>
      <vt:lpstr>AP 4235 – Credit for Prior Learning</vt:lpstr>
      <vt:lpstr>Vote: Shall SDCCD allow 12 unit residency requirement to be fulfilled by CPL?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Veronica Hartmann</cp:lastModifiedBy>
  <cp:revision>2</cp:revision>
  <dcterms:created xsi:type="dcterms:W3CDTF">2026-09-25T20:49:40Z</dcterms:created>
  <dcterms:modified xsi:type="dcterms:W3CDTF">2026-10-05T21:34:10Z</dcterms:modified>
</cp:coreProperties>
</file>