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308" r:id="rId5"/>
    <p:sldId id="312" r:id="rId6"/>
    <p:sldId id="314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FE85C1-C62F-F60E-391E-E8841BDE3E72}" name="Jeffrey Orgera" initials="JO" userId="S::jorgera@sdccd.edu::84fd1ff5-5b01-4200-96b0-b341dc212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097"/>
    <a:srgbClr val="5F3689"/>
    <a:srgbClr val="31A9E0"/>
    <a:srgbClr val="0054A3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87" autoAdjust="0"/>
    <p:restoredTop sz="94794" autoAdjust="0"/>
  </p:normalViewPr>
  <p:slideViewPr>
    <p:cSldViewPr snapToGrid="0">
      <p:cViewPr varScale="1">
        <p:scale>
          <a:sx n="108" d="100"/>
          <a:sy n="108" d="100"/>
        </p:scale>
        <p:origin x="8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D427-F0A1-034E-B0B1-F8A7486E2F8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6015-6419-F144-A88D-968FE89E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04C5-5C66-6080-8B7C-3332C195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68015B-90F7-BA67-5693-A2ADA89DB0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6D159-756B-0FE7-E049-6A4DC4D1A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C71E4-1DE2-D463-009E-D43BB4812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C1CC8-BDB1-B1BC-BC5E-1836A246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76FB08-B4D9-347D-3569-5A4D13402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D166A2-600A-1C80-F819-DEA8C0374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621C5-1C54-081B-E5D8-4F632C3EC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8422-C96B-96F6-7B20-CB29E25D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5AB8A8-5CB6-64C0-4119-DE8A9BE3C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DCBAD-EE06-749A-9A80-09017504A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A738C-A3E3-A525-38BF-F750BEFDA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6550E-7154-D142-90B3-5ECA230AEB57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64F36-910B-6264-81CA-E1C030AF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0557EB-D513-3D12-78EA-FB1426D8AD67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79413B-A06A-873E-6C63-046DE02A0B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E351D3B-BE7E-9BAF-876F-165279121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(Second Reads)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73DEF-5326-DAA1-D713-1ACA6917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7" y="1541859"/>
            <a:ext cx="8518965" cy="3401799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#	Student Evaluation of Counseling Faculty</a:t>
            </a: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Sierra Hegle &amp; Olivia Flores, Professors/Counselors</a:t>
            </a:r>
            <a:endParaRPr lang="en-US" sz="1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Our CBA expires June 30, 2026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Discussion at Miramar Student Services Faculty mtg in Spring 2025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Draft was shared with District Counselors (City, Mesa, and CE) in Aug 2025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final version was approved by District Counselors in March 2026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final version is going through the Academic Senate approval process at CE, City, and Mesa.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410E6DA-436F-D167-F893-701666F5F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97C81-78B5-9138-D357-888C55CF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2BDD7-C396-E128-7446-C0E134DFD713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275B43-AF0C-AB5C-6973-E5A9DE6A20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6DC7DEE-6FBD-F6C7-98D8-F199D125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(Second Reads)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DFC2D5-8010-812E-A4FB-CC520506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656" y="1369218"/>
            <a:ext cx="4193165" cy="350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 version:</a:t>
            </a:r>
          </a:p>
          <a:p>
            <a:r>
              <a:rPr lang="en-US" dirty="0"/>
              <a:t>Questions are based on “Tenured/Tenure-Track Faculty Appraisal Form” for Counselors (aka Domains/Criteria)</a:t>
            </a:r>
          </a:p>
          <a:p>
            <a:r>
              <a:rPr lang="en-US" dirty="0"/>
              <a:t>10 questions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/>
              <a:t>NOTE: Current Student Evaluation Form has 27 questions.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C2C3317-75AF-F68C-C618-8DE091253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1D7B1-3CF1-3BCC-799F-A952A045AB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325"/>
          <a:stretch>
            <a:fillRect/>
          </a:stretch>
        </p:blipFill>
        <p:spPr>
          <a:xfrm>
            <a:off x="4797469" y="16304"/>
            <a:ext cx="4240060" cy="51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6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48FCF-32E1-5A15-F4E4-2EE04BF5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5FD4DF-CFF7-47B9-8921-95BE5697696C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22EA38B-DC5E-95A4-D08F-479587EBEF5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243496" y="-1591421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07C873-CD94-7AD9-765A-67E3C9BF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#. Discussion Items (Second Reads)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DE0BB-06CD-F8A5-A06C-41BE6B7D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5004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Ask:</a:t>
            </a:r>
          </a:p>
          <a:p>
            <a:r>
              <a:rPr lang="en-US" dirty="0"/>
              <a:t>First read at April 7</a:t>
            </a:r>
            <a:r>
              <a:rPr lang="en-US" baseline="30000" dirty="0"/>
              <a:t>th</a:t>
            </a:r>
            <a:r>
              <a:rPr lang="en-US" dirty="0"/>
              <a:t> meeting. 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Would like a vote today to approve.</a:t>
            </a:r>
          </a:p>
          <a:p>
            <a:endParaRPr lang="en-US" dirty="0"/>
          </a:p>
          <a:p>
            <a:r>
              <a:rPr lang="en-US" dirty="0"/>
              <a:t>Approval vote from all College/CE Academic Senates will allow District Counselors to take this to the Union for negotiations with District to add to our new CBA.</a:t>
            </a:r>
          </a:p>
        </p:txBody>
      </p:sp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86B510DB-98E8-66F6-0AFA-7C8BEEC0A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7884b-8bfc-4a3c-906f-cb8dfda6fa1a">
      <Terms xmlns="http://schemas.microsoft.com/office/infopath/2007/PartnerControls"/>
    </lcf76f155ced4ddcb4097134ff3c332f>
    <TaxCatchAll xmlns="12f8004a-37c5-4b4e-89be-f91908b453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550624CA50E43A8BC77CB037BBA7B" ma:contentTypeVersion="10" ma:contentTypeDescription="Create a new document." ma:contentTypeScope="" ma:versionID="b0c91adde4be8833b7548ff9b770ae66">
  <xsd:schema xmlns:xsd="http://www.w3.org/2001/XMLSchema" xmlns:xs="http://www.w3.org/2001/XMLSchema" xmlns:p="http://schemas.microsoft.com/office/2006/metadata/properties" xmlns:ns2="9dc7884b-8bfc-4a3c-906f-cb8dfda6fa1a" xmlns:ns3="12f8004a-37c5-4b4e-89be-f91908b45322" targetNamespace="http://schemas.microsoft.com/office/2006/metadata/properties" ma:root="true" ma:fieldsID="aaf733ec79036f773dbc63d4ab81121a" ns2:_="" ns3:_="">
    <xsd:import namespace="9dc7884b-8bfc-4a3c-906f-cb8dfda6fa1a"/>
    <xsd:import namespace="12f8004a-37c5-4b4e-89be-f91908b4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7884b-8bfc-4a3c-906f-cb8dfda6f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23f574-7200-4a29-981e-196d7702f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8004a-37c5-4b4e-89be-f91908b453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6c769e-987e-4e51-9d6e-405396af9f64}" ma:internalName="TaxCatchAll" ma:showField="CatchAllData" ma:web="12f8004a-37c5-4b4e-89be-f91908b45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D7C6D2-F2E8-4521-A6E8-2CFEFE2540DE}">
  <ds:schemaRefs>
    <ds:schemaRef ds:uri="http://schemas.microsoft.com/office/2006/metadata/properties"/>
    <ds:schemaRef ds:uri="http://schemas.microsoft.com/office/infopath/2007/PartnerControls"/>
    <ds:schemaRef ds:uri="9dc7884b-8bfc-4a3c-906f-cb8dfda6fa1a"/>
    <ds:schemaRef ds:uri="12f8004a-37c5-4b4e-89be-f91908b45322"/>
  </ds:schemaRefs>
</ds:datastoreItem>
</file>

<file path=customXml/itemProps2.xml><?xml version="1.0" encoding="utf-8"?>
<ds:datastoreItem xmlns:ds="http://schemas.openxmlformats.org/officeDocument/2006/customXml" ds:itemID="{9D40A1B4-4074-45B6-821C-97300AA1E3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8D42A-50C4-4386-81A9-CC31C689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7884b-8bfc-4a3c-906f-cb8dfda6fa1a"/>
    <ds:schemaRef ds:uri="12f8004a-37c5-4b4e-89be-f91908b4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4045</TotalTime>
  <Words>187</Words>
  <Application>Microsoft Office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#. Discussion Items (Second Reads)</vt:lpstr>
      <vt:lpstr>#. Discussion Items (Second Reads)</vt:lpstr>
      <vt:lpstr>#. Discussion Items (Second Reads)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Cowe (SPD)</dc:creator>
  <cp:lastModifiedBy>Olivia Flores</cp:lastModifiedBy>
  <cp:revision>35</cp:revision>
  <dcterms:created xsi:type="dcterms:W3CDTF">2024-08-27T14:16:21Z</dcterms:created>
  <dcterms:modified xsi:type="dcterms:W3CDTF">2026-04-20T21:27:13Z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0x01010003D550624CA50E43A8BC77CB037BBA7B</vt:lpwstr>
  </property>
  <property fmtid="{D5CDD505-2E9C-101B-9397-08002B2CF9AE}" pid="3" name="MediaServiceImageTags">
    <vt:lpwstr/>
  </property>
</Properties>
</file>