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308" r:id="rId5"/>
    <p:sldId id="314" r:id="rId6"/>
    <p:sldId id="316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FE85C1-C62F-F60E-391E-E8841BDE3E72}" name="Jeffrey Orgera" initials="JO" userId="S::jorgera@sdccd.edu::84fd1ff5-5b01-4200-96b0-b341dc212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097"/>
    <a:srgbClr val="5F3689"/>
    <a:srgbClr val="31A9E0"/>
    <a:srgbClr val="0054A3"/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7" autoAdjust="0"/>
    <p:restoredTop sz="86531" autoAdjust="0"/>
  </p:normalViewPr>
  <p:slideViewPr>
    <p:cSldViewPr snapToGrid="0">
      <p:cViewPr varScale="1">
        <p:scale>
          <a:sx n="102" d="100"/>
          <a:sy n="102" d="100"/>
        </p:scale>
        <p:origin x="2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D427-F0A1-034E-B0B1-F8A7486E2F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6015-6419-F144-A88D-968FE89E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04C5-5C66-6080-8B7C-3332C195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8015B-90F7-BA67-5693-A2ADA89DB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6D159-756B-0FE7-E049-6A4DC4D1A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C71E4-1DE2-D463-009E-D43BB4812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98422-C96B-96F6-7B20-CB29E25D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AB8A8-5CB6-64C0-4119-DE8A9BE3C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DCBAD-EE06-749A-9A80-09017504A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A738C-A3E3-A525-38BF-F750BEFDA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681B2-2BAE-1F25-F294-9726AA8A0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88873-0581-32A2-3FA9-F300577A4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F9B14-2024-C6D6-943A-F1D336076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754E2-39F5-1FD6-B473-5793EE377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4F36-910B-6264-81CA-E1C030AF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557EB-D513-3D12-78EA-FB1426D8AD67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79413B-A06A-873E-6C63-046DE02A0B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E351D3B-BE7E-9BAF-876F-16527912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#.7.1 Committee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73DEF-5326-DAA1-D713-1ACA6917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627" y="1415441"/>
            <a:ext cx="8774483" cy="354046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#7.1.1	</a:t>
            </a:r>
            <a:r>
              <a:rPr lang="en-US" sz="2400" b="1" dirty="0">
                <a:cs typeface="Arial" panose="020B0604020202020204" pitchFamily="34" charset="0"/>
              </a:rPr>
              <a:t>Professional Development Committee: Olivia Flores</a:t>
            </a:r>
          </a:p>
          <a:p>
            <a:pPr marL="0" indent="0">
              <a:buNone/>
            </a:pPr>
            <a:endParaRPr lang="en-US" sz="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/>
              <a:t>Committee Purpose/Charge</a:t>
            </a:r>
          </a:p>
          <a:p>
            <a:r>
              <a:rPr lang="en-US" sz="1600" dirty="0"/>
              <a:t>Develop and promote a professional development program which supports the educational mission of the Institution to include activities that enhance and improve the college atmosphere and cultivate a positive culture on campus; </a:t>
            </a:r>
            <a:r>
              <a:rPr lang="en-US" sz="2000" b="1" dirty="0">
                <a:highlight>
                  <a:srgbClr val="FFFF00"/>
                </a:highlight>
              </a:rPr>
              <a:t>oversee the disbursement of </a:t>
            </a:r>
            <a:r>
              <a:rPr lang="en-US" sz="1800" b="1" dirty="0">
                <a:highlight>
                  <a:srgbClr val="FFFF00"/>
                </a:highlight>
              </a:rPr>
              <a:t>professional development funds for faculty, classified professionals, and administrators.</a:t>
            </a:r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dirty="0"/>
              <a:t>AFT Budget FY 2025-26 (Faculty only): $36,425</a:t>
            </a:r>
          </a:p>
          <a:p>
            <a:pPr marL="0" indent="0">
              <a:buNone/>
            </a:pPr>
            <a:r>
              <a:rPr lang="en-US" sz="1800" dirty="0"/>
              <a:t>Available Balance as of 4/10/26: </a:t>
            </a:r>
            <a:r>
              <a:rPr lang="en-US" sz="1800" b="1" dirty="0"/>
              <a:t>$4,891.10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C410E6DA-436F-D167-F893-701666F5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48FCF-32E1-5A15-F4E4-2EE04BF52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5FD4DF-CFF7-47B9-8921-95BE5697696C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2EA38B-DC5E-95A4-D08F-479587EBEF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D07C873-CD94-7AD9-765A-67E3C9BF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#.7.1 Committee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DE0BB-06CD-F8A5-A06C-41BE6B7D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23" y="1268016"/>
            <a:ext cx="8801974" cy="3764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Friendly Reminder: Committee does not meet during the summer. </a:t>
            </a:r>
          </a:p>
          <a:p>
            <a:r>
              <a:rPr lang="en-US" sz="2000" dirty="0"/>
              <a:t>Last Spring 2026 meeting: Friday, May 22. </a:t>
            </a:r>
          </a:p>
          <a:p>
            <a:r>
              <a:rPr lang="en-US" sz="2000" dirty="0"/>
              <a:t>Deadline to submit request: Wednesday, May 13</a:t>
            </a:r>
          </a:p>
          <a:p>
            <a:r>
              <a:rPr lang="en-US" sz="2000" dirty="0"/>
              <a:t>Requests for travel during Summer, should be submitted by May 13 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86B510DB-98E8-66F6-0AFA-7C8BEEC0A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D1BAE-1C12-1F14-6B54-1E676C59FB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1" r="1101" b="15975"/>
          <a:stretch>
            <a:fillRect/>
          </a:stretch>
        </p:blipFill>
        <p:spPr>
          <a:xfrm>
            <a:off x="139603" y="2816328"/>
            <a:ext cx="6453818" cy="21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B458-B3C8-D908-84F3-4EA1A138E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63BCB-E4B2-25A4-5176-76E27C2F5E36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C72452-0BE4-5D24-7165-DA5B9D58AB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78821C-E2B0-458E-9B79-3492B423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#.7.1 Committee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CFBE1-3005-BAB2-C9CB-A4A2F73C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05" y="1268016"/>
            <a:ext cx="8508806" cy="3750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Friendly Reminder: Committee does not meet during the summer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Reimbursement funds are first come first serve.</a:t>
            </a:r>
          </a:p>
          <a:p>
            <a:r>
              <a:rPr lang="en-US" sz="2000" dirty="0"/>
              <a:t>Maximum request amount is $1,200</a:t>
            </a:r>
          </a:p>
          <a:p>
            <a:r>
              <a:rPr lang="en-US" sz="2000" dirty="0"/>
              <a:t>Requests for travel from July 1 – Sept 11, 2026, submit by May 13, to be reviewed before summer.</a:t>
            </a:r>
          </a:p>
          <a:p>
            <a:r>
              <a:rPr lang="en-US" sz="2000" dirty="0"/>
              <a:t>Request for travel from July 1 – Sept 11, 2026, will be part of the 2026-2027 budget.</a:t>
            </a:r>
          </a:p>
          <a:p>
            <a:r>
              <a:rPr lang="en-US" sz="2000" dirty="0"/>
              <a:t>Request for Fall 2026 and Spring 2027 semesters will not be reviewed until after the first fall meeting (Sept 11, 2026).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EA1F3226-DDD0-856D-1C01-266FDA3A6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13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550624CA50E43A8BC77CB037BBA7B" ma:contentTypeVersion="10" ma:contentTypeDescription="Create a new document." ma:contentTypeScope="" ma:versionID="b0c91adde4be8833b7548ff9b770ae66">
  <xsd:schema xmlns:xsd="http://www.w3.org/2001/XMLSchema" xmlns:xs="http://www.w3.org/2001/XMLSchema" xmlns:p="http://schemas.microsoft.com/office/2006/metadata/properties" xmlns:ns2="9dc7884b-8bfc-4a3c-906f-cb8dfda6fa1a" xmlns:ns3="12f8004a-37c5-4b4e-89be-f91908b45322" targetNamespace="http://schemas.microsoft.com/office/2006/metadata/properties" ma:root="true" ma:fieldsID="aaf733ec79036f773dbc63d4ab81121a" ns2:_="" ns3:_="">
    <xsd:import namespace="9dc7884b-8bfc-4a3c-906f-cb8dfda6fa1a"/>
    <xsd:import namespace="12f8004a-37c5-4b4e-89be-f91908b4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7884b-8bfc-4a3c-906f-cb8dfda6f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23f574-7200-4a29-981e-196d7702f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8004a-37c5-4b4e-89be-f91908b453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6c769e-987e-4e51-9d6e-405396af9f64}" ma:internalName="TaxCatchAll" ma:showField="CatchAllData" ma:web="12f8004a-37c5-4b4e-89be-f91908b45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7884b-8bfc-4a3c-906f-cb8dfda6fa1a">
      <Terms xmlns="http://schemas.microsoft.com/office/infopath/2007/PartnerControls"/>
    </lcf76f155ced4ddcb4097134ff3c332f>
    <TaxCatchAll xmlns="12f8004a-37c5-4b4e-89be-f91908b45322" xsi:nil="true"/>
  </documentManagement>
</p:properties>
</file>

<file path=customXml/itemProps1.xml><?xml version="1.0" encoding="utf-8"?>
<ds:datastoreItem xmlns:ds="http://schemas.openxmlformats.org/officeDocument/2006/customXml" ds:itemID="{7578D42A-50C4-4386-81A9-CC31C689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7884b-8bfc-4a3c-906f-cb8dfda6fa1a"/>
    <ds:schemaRef ds:uri="12f8004a-37c5-4b4e-89be-f91908b4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0A1B4-4074-45B6-821C-97300AA1E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7C6D2-F2E8-4521-A6E8-2CFEFE2540DE}">
  <ds:schemaRefs>
    <ds:schemaRef ds:uri="http://schemas.microsoft.com/office/2006/metadata/properties"/>
    <ds:schemaRef ds:uri="http://schemas.microsoft.com/office/infopath/2007/PartnerControls"/>
    <ds:schemaRef ds:uri="9dc7884b-8bfc-4a3c-906f-cb8dfda6fa1a"/>
    <ds:schemaRef ds:uri="12f8004a-37c5-4b4e-89be-f91908b453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4065</TotalTime>
  <Words>228</Words>
  <Application>Microsoft Office PowerPoint</Application>
  <PresentationFormat>On-screen Show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#.7.1 Committee Report</vt:lpstr>
      <vt:lpstr>#.7.1 Committee Report</vt:lpstr>
      <vt:lpstr>#.7.1 Committee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Lauren Cowe (SPD)</dc:creator>
  <cp:lastModifiedBy>Olivia Flores</cp:lastModifiedBy>
  <cp:revision>37</cp:revision>
  <dcterms:created xsi:type="dcterms:W3CDTF">2024-08-27T14:16:21Z</dcterms:created>
  <dcterms:modified xsi:type="dcterms:W3CDTF">2026-04-20T21:37:56Z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0x01010003D550624CA50E43A8BC77CB037BBA7B</vt:lpwstr>
  </property>
  <property fmtid="{D5CDD505-2E9C-101B-9397-08002B2CF9AE}" pid="3" name="MediaServiceImageTags">
    <vt:lpwstr/>
  </property>
</Properties>
</file>