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Override PartName="/ppt/media/image3.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Neue Haas Grotesk Text Pro"/>
        <a:ea typeface="Neue Haas Grotesk Text Pro"/>
        <a:cs typeface="Neue Haas Grotesk Text Pro"/>
        <a:sym typeface="Neue Haas Grotesk Text Pro"/>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Neue Haas Grotesk Text Pro"/>
        <a:ea typeface="Neue Haas Grotesk Text Pro"/>
        <a:cs typeface="Neue Haas Grotesk Text Pro"/>
        <a:sym typeface="Neue Haas Grotesk Text Pro"/>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Neue Haas Grotesk Text Pro"/>
        <a:ea typeface="Neue Haas Grotesk Text Pro"/>
        <a:cs typeface="Neue Haas Grotesk Text Pro"/>
        <a:sym typeface="Neue Haas Grotesk Text Pro"/>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Neue Haas Grotesk Text Pro"/>
        <a:ea typeface="Neue Haas Grotesk Text Pro"/>
        <a:cs typeface="Neue Haas Grotesk Text Pro"/>
        <a:sym typeface="Neue Haas Grotesk Text Pro"/>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Neue Haas Grotesk Text Pro"/>
        <a:ea typeface="Neue Haas Grotesk Text Pro"/>
        <a:cs typeface="Neue Haas Grotesk Text Pro"/>
        <a:sym typeface="Neue Haas Grotesk Text Pro"/>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Neue Haas Grotesk Text Pro"/>
        <a:ea typeface="Neue Haas Grotesk Text Pro"/>
        <a:cs typeface="Neue Haas Grotesk Text Pro"/>
        <a:sym typeface="Neue Haas Grotesk Text Pro"/>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Neue Haas Grotesk Text Pro"/>
        <a:ea typeface="Neue Haas Grotesk Text Pro"/>
        <a:cs typeface="Neue Haas Grotesk Text Pro"/>
        <a:sym typeface="Neue Haas Grotesk Text Pro"/>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Neue Haas Grotesk Text Pro"/>
        <a:ea typeface="Neue Haas Grotesk Text Pro"/>
        <a:cs typeface="Neue Haas Grotesk Text Pro"/>
        <a:sym typeface="Neue Haas Grotesk Text Pro"/>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Neue Haas Grotesk Text Pro"/>
        <a:ea typeface="Neue Haas Grotesk Text Pro"/>
        <a:cs typeface="Neue Haas Grotesk Text Pro"/>
        <a:sym typeface="Neue Haas Grotesk Text Pro"/>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Neue Haas Grotesk Text Pro"/>
          <a:ea typeface="Neue Haas Grotesk Text Pro"/>
          <a:cs typeface="Neue Haas Grotesk Text Pro"/>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EDD"/>
          </a:solidFill>
        </a:fill>
      </a:tcStyle>
    </a:wholeTbl>
    <a:band2H>
      <a:tcTxStyle b="def" i="def"/>
      <a:tcStyle>
        <a:tcBdr/>
        <a:fill>
          <a:solidFill>
            <a:srgbClr val="E7EFEF"/>
          </a:solidFill>
        </a:fill>
      </a:tcStyle>
    </a:band2H>
    <a:firstCol>
      <a:tcTxStyle b="on" i="off">
        <a:font>
          <a:latin typeface="Neue Haas Grotesk Text Pro"/>
          <a:ea typeface="Neue Haas Grotesk Text Pro"/>
          <a:cs typeface="Neue Haas Grotesk Text Pro"/>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Neue Haas Grotesk Text Pro"/>
          <a:ea typeface="Neue Haas Grotesk Text Pro"/>
          <a:cs typeface="Neue Haas Grotesk Text Pro"/>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Neue Haas Grotesk Text Pro"/>
          <a:ea typeface="Neue Haas Grotesk Text Pro"/>
          <a:cs typeface="Neue Haas Grotesk Text Pro"/>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Neue Haas Grotesk Text Pro"/>
          <a:ea typeface="Neue Haas Grotesk Text Pro"/>
          <a:cs typeface="Neue Haas Grotesk Text Pro"/>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4D1CD"/>
          </a:solidFill>
        </a:fill>
      </a:tcStyle>
    </a:wholeTbl>
    <a:band2H>
      <a:tcTxStyle b="def" i="def"/>
      <a:tcStyle>
        <a:tcBdr/>
        <a:fill>
          <a:solidFill>
            <a:srgbClr val="F9E9E8"/>
          </a:solidFill>
        </a:fill>
      </a:tcStyle>
    </a:band2H>
    <a:firstCol>
      <a:tcTxStyle b="on" i="off">
        <a:font>
          <a:latin typeface="Neue Haas Grotesk Text Pro"/>
          <a:ea typeface="Neue Haas Grotesk Text Pro"/>
          <a:cs typeface="Neue Haas Grotesk Text Pro"/>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Neue Haas Grotesk Text Pro"/>
          <a:ea typeface="Neue Haas Grotesk Text Pro"/>
          <a:cs typeface="Neue Haas Grotesk Text Pro"/>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Neue Haas Grotesk Text Pro"/>
          <a:ea typeface="Neue Haas Grotesk Text Pro"/>
          <a:cs typeface="Neue Haas Grotesk Text Pro"/>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Neue Haas Grotesk Text Pro"/>
          <a:ea typeface="Neue Haas Grotesk Text Pro"/>
          <a:cs typeface="Neue Haas Grotesk Text Pro"/>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BD4"/>
          </a:solidFill>
        </a:fill>
      </a:tcStyle>
    </a:wholeTbl>
    <a:band2H>
      <a:tcTxStyle b="def" i="def"/>
      <a:tcStyle>
        <a:tcBdr/>
        <a:fill>
          <a:solidFill>
            <a:srgbClr val="E8EEEB"/>
          </a:solidFill>
        </a:fill>
      </a:tcStyle>
    </a:band2H>
    <a:firstCol>
      <a:tcTxStyle b="on" i="off">
        <a:font>
          <a:latin typeface="Neue Haas Grotesk Text Pro"/>
          <a:ea typeface="Neue Haas Grotesk Text Pro"/>
          <a:cs typeface="Neue Haas Grotesk Text Pro"/>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Neue Haas Grotesk Text Pro"/>
          <a:ea typeface="Neue Haas Grotesk Text Pro"/>
          <a:cs typeface="Neue Haas Grotesk Text Pro"/>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Neue Haas Grotesk Text Pro"/>
          <a:ea typeface="Neue Haas Grotesk Text Pro"/>
          <a:cs typeface="Neue Haas Grotesk Text Pro"/>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Neue Haas Grotesk Text Pro"/>
          <a:ea typeface="Neue Haas Grotesk Text Pro"/>
          <a:cs typeface="Neue Haas Grotesk Text Pro"/>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Neue Haas Grotesk Text Pro"/>
          <a:ea typeface="Neue Haas Grotesk Text Pro"/>
          <a:cs typeface="Neue Haas Grotesk Text Pro"/>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Neue Haas Grotesk Text Pro"/>
          <a:ea typeface="Neue Haas Grotesk Text Pro"/>
          <a:cs typeface="Neue Haas Grotesk Text Pro"/>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Neue Haas Grotesk Text Pro"/>
          <a:ea typeface="Neue Haas Grotesk Text Pro"/>
          <a:cs typeface="Neue Haas Grotesk Text Pro"/>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Neue Haas Grotesk Text Pro"/>
          <a:ea typeface="Neue Haas Grotesk Text Pro"/>
          <a:cs typeface="Neue Haas Grotesk Text Pro"/>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Neue Haas Grotesk Text Pro"/>
          <a:ea typeface="Neue Haas Grotesk Text Pro"/>
          <a:cs typeface="Neue Haas Grotesk Text Pro"/>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Neue Haas Grotesk Text Pro"/>
          <a:ea typeface="Neue Haas Grotesk Text Pro"/>
          <a:cs typeface="Neue Haas Grotesk Text Pro"/>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Neue Haas Grotesk Text Pro"/>
          <a:ea typeface="Neue Haas Grotesk Text Pro"/>
          <a:cs typeface="Neue Haas Grotesk Text Pro"/>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Neue Haas Grotesk Text Pro"/>
          <a:ea typeface="Neue Haas Grotesk Text Pro"/>
          <a:cs typeface="Neue Haas Grotesk Text Pro"/>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Neue Haas Grotesk Text Pro"/>
          <a:ea typeface="Neue Haas Grotesk Text Pro"/>
          <a:cs typeface="Neue Haas Grotesk Text Pro"/>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Neue Haas Grotesk Text Pro"/>
          <a:ea typeface="Neue Haas Grotesk Text Pro"/>
          <a:cs typeface="Neue Haas Grotesk Text Pro"/>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Neue Haas Grotesk Text Pro"/>
          <a:ea typeface="Neue Haas Grotesk Text Pro"/>
          <a:cs typeface="Neue Haas Grotesk Text Pro"/>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536" name="Shape 536"/>
          <p:cNvSpPr/>
          <p:nvPr>
            <p:ph type="sldImg"/>
          </p:nvPr>
        </p:nvSpPr>
        <p:spPr>
          <a:xfrm>
            <a:off x="1143000" y="685800"/>
            <a:ext cx="4572000" cy="3429000"/>
          </a:xfrm>
          <a:prstGeom prst="rect">
            <a:avLst/>
          </a:prstGeom>
        </p:spPr>
        <p:txBody>
          <a:bodyPr/>
          <a:lstStyle/>
          <a:p>
            <a:pPr/>
          </a:p>
        </p:txBody>
      </p:sp>
      <p:sp>
        <p:nvSpPr>
          <p:cNvPr id="537" name="Shape 53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Aptos"/>
      </a:defRPr>
    </a:lvl1pPr>
    <a:lvl2pPr indent="228600" latinLnBrk="0">
      <a:defRPr sz="1200">
        <a:latin typeface="+mn-lt"/>
        <a:ea typeface="+mn-ea"/>
        <a:cs typeface="+mn-cs"/>
        <a:sym typeface="Aptos"/>
      </a:defRPr>
    </a:lvl2pPr>
    <a:lvl3pPr indent="457200" latinLnBrk="0">
      <a:defRPr sz="1200">
        <a:latin typeface="+mn-lt"/>
        <a:ea typeface="+mn-ea"/>
        <a:cs typeface="+mn-cs"/>
        <a:sym typeface="Aptos"/>
      </a:defRPr>
    </a:lvl3pPr>
    <a:lvl4pPr indent="685800" latinLnBrk="0">
      <a:defRPr sz="1200">
        <a:latin typeface="+mn-lt"/>
        <a:ea typeface="+mn-ea"/>
        <a:cs typeface="+mn-cs"/>
        <a:sym typeface="Aptos"/>
      </a:defRPr>
    </a:lvl4pPr>
    <a:lvl5pPr indent="914400" latinLnBrk="0">
      <a:defRPr sz="1200">
        <a:latin typeface="+mn-lt"/>
        <a:ea typeface="+mn-ea"/>
        <a:cs typeface="+mn-cs"/>
        <a:sym typeface="Aptos"/>
      </a:defRPr>
    </a:lvl5pPr>
    <a:lvl6pPr indent="1143000" latinLnBrk="0">
      <a:defRPr sz="1200">
        <a:latin typeface="+mn-lt"/>
        <a:ea typeface="+mn-ea"/>
        <a:cs typeface="+mn-cs"/>
        <a:sym typeface="Aptos"/>
      </a:defRPr>
    </a:lvl6pPr>
    <a:lvl7pPr indent="1371600" latinLnBrk="0">
      <a:defRPr sz="1200">
        <a:latin typeface="+mn-lt"/>
        <a:ea typeface="+mn-ea"/>
        <a:cs typeface="+mn-cs"/>
        <a:sym typeface="Aptos"/>
      </a:defRPr>
    </a:lvl7pPr>
    <a:lvl8pPr indent="1600200" latinLnBrk="0">
      <a:defRPr sz="1200">
        <a:latin typeface="+mn-lt"/>
        <a:ea typeface="+mn-ea"/>
        <a:cs typeface="+mn-cs"/>
        <a:sym typeface="Aptos"/>
      </a:defRPr>
    </a:lvl8pPr>
    <a:lvl9pPr indent="1828800" latinLnBrk="0">
      <a:defRPr sz="1200">
        <a:latin typeface="+mn-lt"/>
        <a:ea typeface="+mn-ea"/>
        <a:cs typeface="+mn-cs"/>
        <a:sym typeface="Aptos"/>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with Picture">
    <p:spTree>
      <p:nvGrpSpPr>
        <p:cNvPr id="1" name=""/>
        <p:cNvGrpSpPr/>
        <p:nvPr/>
      </p:nvGrpSpPr>
      <p:grpSpPr>
        <a:xfrm>
          <a:off x="0" y="0"/>
          <a:ext cx="0" cy="0"/>
          <a:chOff x="0" y="0"/>
          <a:chExt cx="0" cy="0"/>
        </a:xfrm>
      </p:grpSpPr>
      <p:sp>
        <p:nvSpPr>
          <p:cNvPr id="11" name="Title Text"/>
          <p:cNvSpPr txBox="1"/>
          <p:nvPr>
            <p:ph type="title"/>
          </p:nvPr>
        </p:nvSpPr>
        <p:spPr>
          <a:xfrm>
            <a:off x="365759" y="411480"/>
            <a:ext cx="4654298" cy="3739897"/>
          </a:xfrm>
          <a:prstGeom prst="rect">
            <a:avLst/>
          </a:prstGeom>
        </p:spPr>
        <p:txBody>
          <a:bodyPr anchor="t"/>
          <a:lstStyle>
            <a:lvl1pPr>
              <a:defRPr sz="4400"/>
            </a:lvl1pPr>
          </a:lstStyle>
          <a:p>
            <a:pPr/>
            <a:r>
              <a:t>Title Text</a:t>
            </a:r>
          </a:p>
        </p:txBody>
      </p:sp>
      <p:sp>
        <p:nvSpPr>
          <p:cNvPr id="12" name="Body Level One…"/>
          <p:cNvSpPr txBox="1"/>
          <p:nvPr>
            <p:ph type="body" sz="quarter" idx="1"/>
          </p:nvPr>
        </p:nvSpPr>
        <p:spPr>
          <a:xfrm>
            <a:off x="365759" y="4873752"/>
            <a:ext cx="4206242" cy="1380745"/>
          </a:xfrm>
          <a:prstGeom prst="rect">
            <a:avLst/>
          </a:prstGeom>
        </p:spPr>
        <p:txBody>
          <a:bodyPr anchor="b"/>
          <a:lstStyle>
            <a:lvl1pPr marL="0" indent="0">
              <a:buSzTx/>
              <a:buFontTx/>
              <a:buNone/>
              <a:defRPr sz="1600"/>
            </a:lvl1pPr>
            <a:lvl2pPr marL="489857" indent="-261257">
              <a:buFontTx/>
              <a:defRPr sz="1600"/>
            </a:lvl2pPr>
            <a:lvl3pPr marL="718457" indent="-261257">
              <a:buFontTx/>
              <a:defRPr sz="1600"/>
            </a:lvl3pPr>
            <a:lvl4pPr marL="947057" indent="-261257">
              <a:buFontTx/>
              <a:defRPr sz="1600"/>
            </a:lvl4pPr>
            <a:lvl5pPr marL="1175657" indent="-261257">
              <a:buFontTx/>
              <a:defRPr sz="1600"/>
            </a:lvl5pPr>
          </a:lstStyle>
          <a:p>
            <a:pPr/>
            <a:r>
              <a:t>Body Level One</a:t>
            </a:r>
          </a:p>
          <a:p>
            <a:pPr lvl="1"/>
            <a:r>
              <a:t>Body Level Two</a:t>
            </a:r>
          </a:p>
          <a:p>
            <a:pPr lvl="2"/>
            <a:r>
              <a:t>Body Level Three</a:t>
            </a:r>
          </a:p>
          <a:p>
            <a:pPr lvl="3"/>
            <a:r>
              <a:t>Body Level Four</a:t>
            </a:r>
          </a:p>
          <a:p>
            <a:pPr lvl="4"/>
            <a:r>
              <a:t>Body Level Five</a:t>
            </a:r>
          </a:p>
        </p:txBody>
      </p:sp>
      <p:sp>
        <p:nvSpPr>
          <p:cNvPr id="13" name="Picture Placeholder 10"/>
          <p:cNvSpPr/>
          <p:nvPr>
            <p:ph type="pic" idx="21"/>
          </p:nvPr>
        </p:nvSpPr>
        <p:spPr>
          <a:xfrm>
            <a:off x="5599176" y="0"/>
            <a:ext cx="6592824" cy="6858000"/>
          </a:xfrm>
          <a:prstGeom prst="rect">
            <a:avLst/>
          </a:prstGeom>
        </p:spPr>
        <p:txBody>
          <a:bodyPr lIns="91439" rIns="91439">
            <a:noAutofit/>
          </a:bodyPr>
          <a:lstStyle/>
          <a:p>
            <a:pPr/>
          </a:p>
        </p:txBody>
      </p:sp>
      <p:sp>
        <p:nvSpPr>
          <p:cNvPr id="14" name="Slide Number"/>
          <p:cNvSpPr txBox="1"/>
          <p:nvPr>
            <p:ph type="sldNum" sz="quarter" idx="2"/>
          </p:nvPr>
        </p:nvSpPr>
        <p:spPr>
          <a:xfrm>
            <a:off x="4811488" y="6415643"/>
            <a:ext cx="217152" cy="21844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bg>
      <p:bgPr>
        <a:solidFill>
          <a:srgbClr val="000000"/>
        </a:solidFill>
      </p:bgPr>
    </p:bg>
    <p:spTree>
      <p:nvGrpSpPr>
        <p:cNvPr id="1" name=""/>
        <p:cNvGrpSpPr/>
        <p:nvPr/>
      </p:nvGrpSpPr>
      <p:grpSpPr>
        <a:xfrm>
          <a:off x="0" y="0"/>
          <a:ext cx="0" cy="0"/>
          <a:chOff x="0" y="0"/>
          <a:chExt cx="0" cy="0"/>
        </a:xfrm>
      </p:grpSpPr>
      <p:sp>
        <p:nvSpPr>
          <p:cNvPr id="96" name="Title Text"/>
          <p:cNvSpPr txBox="1"/>
          <p:nvPr>
            <p:ph type="title"/>
          </p:nvPr>
        </p:nvSpPr>
        <p:spPr>
          <a:xfrm>
            <a:off x="111758" y="1869102"/>
            <a:ext cx="9337042" cy="4906931"/>
          </a:xfrm>
          <a:prstGeom prst="rect">
            <a:avLst/>
          </a:prstGeom>
        </p:spPr>
        <p:txBody>
          <a:bodyPr/>
          <a:lstStyle>
            <a:lvl1pPr>
              <a:defRPr spc="-29" sz="7600">
                <a:solidFill>
                  <a:srgbClr val="FFFFFF"/>
                </a:solidFill>
              </a:defRPr>
            </a:lvl1pPr>
          </a:lstStyle>
          <a:p>
            <a:pPr/>
            <a:r>
              <a:t>Title Text</a:t>
            </a:r>
          </a:p>
        </p:txBody>
      </p:sp>
      <p:sp>
        <p:nvSpPr>
          <p:cNvPr id="97" name="Slide Number"/>
          <p:cNvSpPr txBox="1"/>
          <p:nvPr>
            <p:ph type="sldNum" sz="quarter" idx="2"/>
          </p:nvPr>
        </p:nvSpPr>
        <p:spPr>
          <a:xfrm>
            <a:off x="11359153" y="210730"/>
            <a:ext cx="217151" cy="218441"/>
          </a:xfrm>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104" name="Agenda"/>
          <p:cNvSpPr txBox="1"/>
          <p:nvPr>
            <p:ph type="title" hasCustomPrompt="1"/>
          </p:nvPr>
        </p:nvSpPr>
        <p:spPr>
          <a:xfrm>
            <a:off x="612648" y="667512"/>
            <a:ext cx="8467344" cy="1554481"/>
          </a:xfrm>
          <a:prstGeom prst="rect">
            <a:avLst/>
          </a:prstGeom>
        </p:spPr>
        <p:txBody>
          <a:bodyPr/>
          <a:lstStyle>
            <a:lvl1pPr>
              <a:defRPr sz="4400"/>
            </a:lvl1pPr>
          </a:lstStyle>
          <a:p>
            <a:pPr/>
            <a:r>
              <a:t>Agenda</a:t>
            </a:r>
          </a:p>
        </p:txBody>
      </p:sp>
      <p:sp>
        <p:nvSpPr>
          <p:cNvPr id="105" name="Body Level One…"/>
          <p:cNvSpPr txBox="1"/>
          <p:nvPr>
            <p:ph type="body" sz="half" idx="1"/>
          </p:nvPr>
        </p:nvSpPr>
        <p:spPr>
          <a:xfrm>
            <a:off x="612647" y="2377439"/>
            <a:ext cx="8467559" cy="3657601"/>
          </a:xfrm>
          <a:prstGeom prst="rect">
            <a:avLst/>
          </a:prstGeom>
        </p:spPr>
        <p:txBody>
          <a:bodyPr/>
          <a:lstStyle>
            <a:lvl1pPr marL="457200" indent="-457200">
              <a:buFontTx/>
              <a:buAutoNum type="arabicPeriod" startAt="1"/>
              <a:defRPr sz="1800"/>
            </a:lvl1pPr>
            <a:lvl2pPr marL="742950" indent="-514350">
              <a:buFontTx/>
              <a:buAutoNum type="arabicPeriod" startAt="1"/>
              <a:defRPr sz="1800"/>
            </a:lvl2pPr>
            <a:lvl3pPr marL="898071" indent="-440871">
              <a:buFontTx/>
              <a:buAutoNum type="arabicPeriod" startAt="1"/>
              <a:defRPr sz="1800"/>
            </a:lvl3pPr>
            <a:lvl4pPr marL="1126671" indent="-440871">
              <a:buFontTx/>
              <a:buAutoNum type="arabicPeriod" startAt="1"/>
              <a:defRPr sz="1800"/>
            </a:lvl4pPr>
            <a:lvl5pPr marL="1355271" indent="-440871">
              <a:buFontTx/>
              <a:buAutoNum type="arabicPeriod" startAt="1"/>
              <a:defRPr sz="1800"/>
            </a:lvl5pPr>
          </a:lstStyle>
          <a:p>
            <a:pPr/>
            <a:r>
              <a:t>Body Level One</a:t>
            </a:r>
          </a:p>
          <a:p>
            <a:pPr lvl="1"/>
            <a:r>
              <a:t>Body Level Two</a:t>
            </a:r>
          </a:p>
          <a:p>
            <a:pPr lvl="2"/>
            <a:r>
              <a:t>Body Level Three</a:t>
            </a:r>
          </a:p>
          <a:p>
            <a:pPr lvl="3"/>
            <a:r>
              <a:t>Body Level Four</a:t>
            </a:r>
          </a:p>
          <a:p>
            <a:pPr lvl="4"/>
            <a:r>
              <a:t>Body Level Five</a:t>
            </a:r>
          </a:p>
        </p:txBody>
      </p:sp>
      <p:sp>
        <p:nvSpPr>
          <p:cNvPr id="10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with Picture">
    <p:spTree>
      <p:nvGrpSpPr>
        <p:cNvPr id="1" name=""/>
        <p:cNvGrpSpPr/>
        <p:nvPr/>
      </p:nvGrpSpPr>
      <p:grpSpPr>
        <a:xfrm>
          <a:off x="0" y="0"/>
          <a:ext cx="0" cy="0"/>
          <a:chOff x="0" y="0"/>
          <a:chExt cx="0" cy="0"/>
        </a:xfrm>
      </p:grpSpPr>
      <p:sp>
        <p:nvSpPr>
          <p:cNvPr id="113" name="Agenda"/>
          <p:cNvSpPr txBox="1"/>
          <p:nvPr>
            <p:ph type="title" hasCustomPrompt="1"/>
          </p:nvPr>
        </p:nvSpPr>
        <p:spPr>
          <a:xfrm>
            <a:off x="5586983" y="990887"/>
            <a:ext cx="5916508" cy="1554481"/>
          </a:xfrm>
          <a:prstGeom prst="rect">
            <a:avLst/>
          </a:prstGeom>
        </p:spPr>
        <p:txBody>
          <a:bodyPr/>
          <a:lstStyle>
            <a:lvl1pPr>
              <a:defRPr sz="4400"/>
            </a:lvl1pPr>
          </a:lstStyle>
          <a:p>
            <a:pPr/>
            <a:r>
              <a:t>Agenda</a:t>
            </a:r>
          </a:p>
        </p:txBody>
      </p:sp>
      <p:sp>
        <p:nvSpPr>
          <p:cNvPr id="114" name="Picture Placeholder 9"/>
          <p:cNvSpPr/>
          <p:nvPr>
            <p:ph type="pic" sz="half" idx="21"/>
          </p:nvPr>
        </p:nvSpPr>
        <p:spPr>
          <a:xfrm>
            <a:off x="0" y="0"/>
            <a:ext cx="4565593" cy="6858000"/>
          </a:xfrm>
          <a:prstGeom prst="rect">
            <a:avLst/>
          </a:prstGeom>
        </p:spPr>
        <p:txBody>
          <a:bodyPr lIns="91439" rIns="91439">
            <a:noAutofit/>
          </a:bodyPr>
          <a:lstStyle/>
          <a:p>
            <a:pPr/>
          </a:p>
        </p:txBody>
      </p:sp>
      <p:sp>
        <p:nvSpPr>
          <p:cNvPr id="115" name="Body Level One…"/>
          <p:cNvSpPr txBox="1"/>
          <p:nvPr>
            <p:ph type="body" sz="half" idx="1"/>
          </p:nvPr>
        </p:nvSpPr>
        <p:spPr>
          <a:xfrm>
            <a:off x="5588000" y="2726266"/>
            <a:ext cx="5916508" cy="3436790"/>
          </a:xfrm>
          <a:prstGeom prst="rect">
            <a:avLst/>
          </a:prstGeom>
        </p:spPr>
        <p:txBody>
          <a:bodyPr/>
          <a:lstStyle>
            <a:lvl1pPr marL="457200" indent="-457200">
              <a:buFontTx/>
              <a:buAutoNum type="arabicPeriod" startAt="1"/>
              <a:defRPr sz="2000"/>
            </a:lvl1pPr>
            <a:lvl2pPr marL="609600" indent="-381000">
              <a:buFontTx/>
              <a:buAutoNum type="arabicPeriod" startAt="1"/>
              <a:defRPr sz="2000"/>
            </a:lvl2pPr>
            <a:lvl3pPr marL="885825" indent="-428625">
              <a:buFontTx/>
              <a:buAutoNum type="arabicPeriod" startAt="1"/>
              <a:defRPr sz="2000"/>
            </a:lvl3pPr>
            <a:lvl4pPr marL="1175657" indent="-489857">
              <a:buFontTx/>
              <a:buAutoNum type="arabicPeriod" startAt="1"/>
              <a:defRPr sz="2000"/>
            </a:lvl4pPr>
            <a:lvl5pPr marL="1240971" indent="-326571">
              <a:buFontTx/>
              <a:buAutoNum type="arabicPeriod" startAt="1"/>
              <a:defRPr sz="2000"/>
            </a:lvl5pPr>
          </a:lstStyle>
          <a:p>
            <a:pPr/>
            <a:r>
              <a:t>Body Level One</a:t>
            </a:r>
          </a:p>
          <a:p>
            <a:pPr lvl="1"/>
            <a:r>
              <a:t>Body Level Two</a:t>
            </a:r>
          </a:p>
          <a:p>
            <a:pPr lvl="2"/>
            <a:r>
              <a:t>Body Level Three</a:t>
            </a:r>
          </a:p>
          <a:p>
            <a:pPr lvl="3"/>
            <a:r>
              <a:t>Body Level Four</a:t>
            </a:r>
          </a:p>
          <a:p>
            <a:pPr lvl="4"/>
            <a:r>
              <a:t>Body Level Five</a:t>
            </a:r>
          </a:p>
        </p:txBody>
      </p:sp>
      <p:sp>
        <p:nvSpPr>
          <p:cNvPr id="11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2">
    <p:spTree>
      <p:nvGrpSpPr>
        <p:cNvPr id="1" name=""/>
        <p:cNvGrpSpPr/>
        <p:nvPr/>
      </p:nvGrpSpPr>
      <p:grpSpPr>
        <a:xfrm>
          <a:off x="0" y="0"/>
          <a:ext cx="0" cy="0"/>
          <a:chOff x="0" y="0"/>
          <a:chExt cx="0" cy="0"/>
        </a:xfrm>
      </p:grpSpPr>
      <p:sp>
        <p:nvSpPr>
          <p:cNvPr id="123" name="Title Text"/>
          <p:cNvSpPr txBox="1"/>
          <p:nvPr>
            <p:ph type="title"/>
          </p:nvPr>
        </p:nvSpPr>
        <p:spPr>
          <a:xfrm>
            <a:off x="2790911" y="2133600"/>
            <a:ext cx="6623437" cy="1070777"/>
          </a:xfrm>
          <a:prstGeom prst="rect">
            <a:avLst/>
          </a:prstGeom>
        </p:spPr>
        <p:txBody>
          <a:bodyPr/>
          <a:lstStyle>
            <a:lvl1pPr algn="ctr"/>
          </a:lstStyle>
          <a:p>
            <a:pPr/>
            <a:r>
              <a:t>Title Text</a:t>
            </a:r>
          </a:p>
        </p:txBody>
      </p:sp>
      <p:sp>
        <p:nvSpPr>
          <p:cNvPr id="124" name="Body Level One…"/>
          <p:cNvSpPr txBox="1"/>
          <p:nvPr>
            <p:ph type="body" sz="quarter" idx="1"/>
          </p:nvPr>
        </p:nvSpPr>
        <p:spPr>
          <a:xfrm>
            <a:off x="3768785" y="3335363"/>
            <a:ext cx="4659736" cy="1645199"/>
          </a:xfrm>
          <a:prstGeom prst="rect">
            <a:avLst/>
          </a:prstGeom>
        </p:spPr>
        <p:txBody>
          <a:bodyPr/>
          <a:lstStyle>
            <a:lvl1pPr marL="0" indent="0" algn="ctr">
              <a:buSzTx/>
              <a:buFontTx/>
              <a:buNone/>
            </a:lvl1pPr>
            <a:lvl2pPr marL="0" indent="228600" algn="ctr">
              <a:buSzTx/>
              <a:buFontTx/>
              <a:buNone/>
            </a:lvl2pPr>
            <a:lvl3pPr marL="0" indent="457200" algn="ctr">
              <a:buSzTx/>
              <a:buFontTx/>
              <a:buNone/>
            </a:lvl3pPr>
            <a:lvl4pPr marL="0" indent="685800" algn="ctr">
              <a:buSzTx/>
              <a:buFontTx/>
              <a:buNone/>
            </a:lvl4pPr>
            <a:lvl5pPr marL="0" indent="914400" algn="ctr">
              <a:buSzTx/>
              <a:buFontTx/>
              <a:buNone/>
            </a:lvl5pPr>
          </a:lstStyle>
          <a:p>
            <a:pPr/>
            <a:r>
              <a:t>Body Level One</a:t>
            </a:r>
          </a:p>
          <a:p>
            <a:pPr lvl="1"/>
            <a:r>
              <a:t>Body Level Two</a:t>
            </a:r>
          </a:p>
          <a:p>
            <a:pPr lvl="2"/>
            <a:r>
              <a:t>Body Level Three</a:t>
            </a:r>
          </a:p>
          <a:p>
            <a:pPr lvl="3"/>
            <a:r>
              <a:t>Body Level Four</a:t>
            </a:r>
          </a:p>
          <a:p>
            <a:pPr lvl="4"/>
            <a:r>
              <a:t>Body Level Five</a:t>
            </a:r>
          </a:p>
        </p:txBody>
      </p:sp>
      <p:sp>
        <p:nvSpPr>
          <p:cNvPr id="12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3">
    <p:spTree>
      <p:nvGrpSpPr>
        <p:cNvPr id="1" name=""/>
        <p:cNvGrpSpPr/>
        <p:nvPr/>
      </p:nvGrpSpPr>
      <p:grpSpPr>
        <a:xfrm>
          <a:off x="0" y="0"/>
          <a:ext cx="0" cy="0"/>
          <a:chOff x="0" y="0"/>
          <a:chExt cx="0" cy="0"/>
        </a:xfrm>
      </p:grpSpPr>
      <p:sp>
        <p:nvSpPr>
          <p:cNvPr id="132" name="Title Text"/>
          <p:cNvSpPr txBox="1"/>
          <p:nvPr>
            <p:ph type="title"/>
          </p:nvPr>
        </p:nvSpPr>
        <p:spPr>
          <a:xfrm>
            <a:off x="1347537" y="1731331"/>
            <a:ext cx="3493859" cy="3456895"/>
          </a:xfrm>
          <a:prstGeom prst="rect">
            <a:avLst/>
          </a:prstGeom>
        </p:spPr>
        <p:txBody>
          <a:bodyPr anchor="t"/>
          <a:lstStyle/>
          <a:p>
            <a:pPr/>
            <a:r>
              <a:t>Title Text</a:t>
            </a:r>
          </a:p>
        </p:txBody>
      </p:sp>
      <p:sp>
        <p:nvSpPr>
          <p:cNvPr id="133" name="Body Level One…"/>
          <p:cNvSpPr txBox="1"/>
          <p:nvPr>
            <p:ph type="body" sz="half" idx="1"/>
          </p:nvPr>
        </p:nvSpPr>
        <p:spPr>
          <a:xfrm>
            <a:off x="5519737" y="1727013"/>
            <a:ext cx="4956176" cy="3461213"/>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3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4">
    <p:spTree>
      <p:nvGrpSpPr>
        <p:cNvPr id="1" name=""/>
        <p:cNvGrpSpPr/>
        <p:nvPr/>
      </p:nvGrpSpPr>
      <p:grpSpPr>
        <a:xfrm>
          <a:off x="0" y="0"/>
          <a:ext cx="0" cy="0"/>
          <a:chOff x="0" y="0"/>
          <a:chExt cx="0" cy="0"/>
        </a:xfrm>
      </p:grpSpPr>
      <p:sp>
        <p:nvSpPr>
          <p:cNvPr id="141" name="Title Text"/>
          <p:cNvSpPr txBox="1"/>
          <p:nvPr>
            <p:ph type="title"/>
          </p:nvPr>
        </p:nvSpPr>
        <p:spPr>
          <a:xfrm>
            <a:off x="614677" y="1388700"/>
            <a:ext cx="3923457" cy="4083580"/>
          </a:xfrm>
          <a:prstGeom prst="rect">
            <a:avLst/>
          </a:prstGeom>
        </p:spPr>
        <p:txBody>
          <a:bodyPr anchor="t"/>
          <a:lstStyle/>
          <a:p>
            <a:pPr/>
            <a:r>
              <a:t>Title Text</a:t>
            </a:r>
          </a:p>
        </p:txBody>
      </p:sp>
      <p:sp>
        <p:nvSpPr>
          <p:cNvPr id="142" name="Body Level One…"/>
          <p:cNvSpPr txBox="1"/>
          <p:nvPr>
            <p:ph type="body" sz="half" idx="1"/>
          </p:nvPr>
        </p:nvSpPr>
        <p:spPr>
          <a:xfrm>
            <a:off x="5156010" y="1389134"/>
            <a:ext cx="6045391" cy="408358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4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5">
    <p:spTree>
      <p:nvGrpSpPr>
        <p:cNvPr id="1" name=""/>
        <p:cNvGrpSpPr/>
        <p:nvPr/>
      </p:nvGrpSpPr>
      <p:grpSpPr>
        <a:xfrm>
          <a:off x="0" y="0"/>
          <a:ext cx="0" cy="0"/>
          <a:chOff x="0" y="0"/>
          <a:chExt cx="0" cy="0"/>
        </a:xfrm>
      </p:grpSpPr>
      <p:sp>
        <p:nvSpPr>
          <p:cNvPr id="150" name="Title Text"/>
          <p:cNvSpPr txBox="1"/>
          <p:nvPr>
            <p:ph type="title"/>
          </p:nvPr>
        </p:nvSpPr>
        <p:spPr>
          <a:xfrm>
            <a:off x="614677" y="1050110"/>
            <a:ext cx="3496148" cy="4940662"/>
          </a:xfrm>
          <a:prstGeom prst="rect">
            <a:avLst/>
          </a:prstGeom>
        </p:spPr>
        <p:txBody>
          <a:bodyPr anchor="t"/>
          <a:lstStyle/>
          <a:p>
            <a:pPr/>
            <a:r>
              <a:t>Title Text</a:t>
            </a:r>
          </a:p>
        </p:txBody>
      </p:sp>
      <p:sp>
        <p:nvSpPr>
          <p:cNvPr id="151" name="Body Level One…"/>
          <p:cNvSpPr txBox="1"/>
          <p:nvPr>
            <p:ph type="body" idx="1"/>
          </p:nvPr>
        </p:nvSpPr>
        <p:spPr>
          <a:xfrm>
            <a:off x="4800600" y="1050110"/>
            <a:ext cx="6775703" cy="4940662"/>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5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6">
    <p:spTree>
      <p:nvGrpSpPr>
        <p:cNvPr id="1" name=""/>
        <p:cNvGrpSpPr/>
        <p:nvPr/>
      </p:nvGrpSpPr>
      <p:grpSpPr>
        <a:xfrm>
          <a:off x="0" y="0"/>
          <a:ext cx="0" cy="0"/>
          <a:chOff x="0" y="0"/>
          <a:chExt cx="0" cy="0"/>
        </a:xfrm>
      </p:grpSpPr>
      <p:sp>
        <p:nvSpPr>
          <p:cNvPr id="159" name="Title Text"/>
          <p:cNvSpPr txBox="1"/>
          <p:nvPr>
            <p:ph type="title"/>
          </p:nvPr>
        </p:nvSpPr>
        <p:spPr>
          <a:xfrm>
            <a:off x="612645" y="707549"/>
            <a:ext cx="3349756" cy="2721451"/>
          </a:xfrm>
          <a:prstGeom prst="rect">
            <a:avLst/>
          </a:prstGeom>
        </p:spPr>
        <p:txBody>
          <a:bodyPr anchor="t"/>
          <a:lstStyle>
            <a:lvl1pPr>
              <a:defRPr sz="2500"/>
            </a:lvl1pPr>
          </a:lstStyle>
          <a:p>
            <a:pPr/>
            <a:r>
              <a:t>Title Text</a:t>
            </a:r>
          </a:p>
        </p:txBody>
      </p:sp>
      <p:sp>
        <p:nvSpPr>
          <p:cNvPr id="160" name="Body Level One…"/>
          <p:cNvSpPr txBox="1"/>
          <p:nvPr>
            <p:ph type="body" idx="1"/>
          </p:nvPr>
        </p:nvSpPr>
        <p:spPr>
          <a:xfrm>
            <a:off x="4648200" y="708184"/>
            <a:ext cx="6928103" cy="5514817"/>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6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Picture">
    <p:spTree>
      <p:nvGrpSpPr>
        <p:cNvPr id="1" name=""/>
        <p:cNvGrpSpPr/>
        <p:nvPr/>
      </p:nvGrpSpPr>
      <p:grpSpPr>
        <a:xfrm>
          <a:off x="0" y="0"/>
          <a:ext cx="0" cy="0"/>
          <a:chOff x="0" y="0"/>
          <a:chExt cx="0" cy="0"/>
        </a:xfrm>
      </p:grpSpPr>
      <p:sp>
        <p:nvSpPr>
          <p:cNvPr id="168" name="Title Text"/>
          <p:cNvSpPr txBox="1"/>
          <p:nvPr>
            <p:ph type="title"/>
          </p:nvPr>
        </p:nvSpPr>
        <p:spPr>
          <a:xfrm>
            <a:off x="5156010" y="612648"/>
            <a:ext cx="6426390" cy="1143001"/>
          </a:xfrm>
          <a:prstGeom prst="rect">
            <a:avLst/>
          </a:prstGeom>
        </p:spPr>
        <p:txBody>
          <a:bodyPr/>
          <a:lstStyle/>
          <a:p>
            <a:pPr/>
            <a:r>
              <a:t>Title Text</a:t>
            </a:r>
          </a:p>
        </p:txBody>
      </p:sp>
      <p:sp>
        <p:nvSpPr>
          <p:cNvPr id="169" name="Picture Placeholder 13"/>
          <p:cNvSpPr/>
          <p:nvPr>
            <p:ph type="pic" sz="half" idx="21"/>
          </p:nvPr>
        </p:nvSpPr>
        <p:spPr>
          <a:xfrm>
            <a:off x="-1" y="1"/>
            <a:ext cx="4560456" cy="6858001"/>
          </a:xfrm>
          <a:prstGeom prst="rect">
            <a:avLst/>
          </a:prstGeom>
        </p:spPr>
        <p:txBody>
          <a:bodyPr lIns="91439" rIns="91439">
            <a:noAutofit/>
          </a:bodyPr>
          <a:lstStyle/>
          <a:p>
            <a:pPr/>
          </a:p>
        </p:txBody>
      </p:sp>
      <p:sp>
        <p:nvSpPr>
          <p:cNvPr id="170" name="Body Level One…"/>
          <p:cNvSpPr txBox="1"/>
          <p:nvPr>
            <p:ph type="body" sz="half" idx="1"/>
          </p:nvPr>
        </p:nvSpPr>
        <p:spPr>
          <a:xfrm>
            <a:off x="5157368" y="1978487"/>
            <a:ext cx="6418936" cy="4285581"/>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7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Picture 2">
    <p:spTree>
      <p:nvGrpSpPr>
        <p:cNvPr id="1" name=""/>
        <p:cNvGrpSpPr/>
        <p:nvPr/>
      </p:nvGrpSpPr>
      <p:grpSpPr>
        <a:xfrm>
          <a:off x="0" y="0"/>
          <a:ext cx="0" cy="0"/>
          <a:chOff x="0" y="0"/>
          <a:chExt cx="0" cy="0"/>
        </a:xfrm>
      </p:grpSpPr>
      <p:sp>
        <p:nvSpPr>
          <p:cNvPr id="178" name="Title Text"/>
          <p:cNvSpPr txBox="1"/>
          <p:nvPr>
            <p:ph type="title"/>
          </p:nvPr>
        </p:nvSpPr>
        <p:spPr>
          <a:xfrm>
            <a:off x="612647" y="609600"/>
            <a:ext cx="6339541" cy="1143000"/>
          </a:xfrm>
          <a:prstGeom prst="rect">
            <a:avLst/>
          </a:prstGeom>
        </p:spPr>
        <p:txBody>
          <a:bodyPr/>
          <a:lstStyle/>
          <a:p>
            <a:pPr/>
            <a:r>
              <a:t>Title Text</a:t>
            </a:r>
          </a:p>
        </p:txBody>
      </p:sp>
      <p:sp>
        <p:nvSpPr>
          <p:cNvPr id="179" name="Body Level One…"/>
          <p:cNvSpPr txBox="1"/>
          <p:nvPr>
            <p:ph type="body" sz="half" idx="1"/>
          </p:nvPr>
        </p:nvSpPr>
        <p:spPr>
          <a:xfrm>
            <a:off x="612773" y="1975104"/>
            <a:ext cx="6339415" cy="4228997"/>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80" name="Picture Placeholder 10"/>
          <p:cNvSpPr/>
          <p:nvPr>
            <p:ph type="pic" sz="half" idx="21"/>
          </p:nvPr>
        </p:nvSpPr>
        <p:spPr>
          <a:xfrm>
            <a:off x="7624830" y="0"/>
            <a:ext cx="4567170" cy="6858000"/>
          </a:xfrm>
          <a:prstGeom prst="rect">
            <a:avLst/>
          </a:prstGeom>
        </p:spPr>
        <p:txBody>
          <a:bodyPr lIns="91439" rIns="91439">
            <a:noAutofit/>
          </a:bodyPr>
          <a:lstStyle/>
          <a:p>
            <a:pPr/>
          </a:p>
        </p:txBody>
      </p:sp>
      <p:sp>
        <p:nvSpPr>
          <p:cNvPr id="181" name="Slide Number"/>
          <p:cNvSpPr txBox="1"/>
          <p:nvPr>
            <p:ph type="sldNum" sz="quarter" idx="2"/>
          </p:nvPr>
        </p:nvSpPr>
        <p:spPr>
          <a:xfrm>
            <a:off x="6742989" y="6420207"/>
            <a:ext cx="217151" cy="21844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p:spTree>
      <p:nvGrpSpPr>
        <p:cNvPr id="1" name=""/>
        <p:cNvGrpSpPr/>
        <p:nvPr/>
      </p:nvGrpSpPr>
      <p:grpSpPr>
        <a:xfrm>
          <a:off x="0" y="0"/>
          <a:ext cx="0" cy="0"/>
          <a:chOff x="0" y="0"/>
          <a:chExt cx="0" cy="0"/>
        </a:xfrm>
      </p:grpSpPr>
      <p:sp>
        <p:nvSpPr>
          <p:cNvPr id="21" name="Title Text"/>
          <p:cNvSpPr txBox="1"/>
          <p:nvPr>
            <p:ph type="title"/>
          </p:nvPr>
        </p:nvSpPr>
        <p:spPr>
          <a:prstGeom prst="rect">
            <a:avLst/>
          </a:prstGeom>
        </p:spPr>
        <p:txBody>
          <a:bodyPr/>
          <a:lstStyle/>
          <a:p>
            <a:pPr/>
            <a:r>
              <a:t>Title Text</a:t>
            </a:r>
          </a:p>
        </p:txBody>
      </p:sp>
      <p:sp>
        <p:nvSpPr>
          <p:cNvPr id="22"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Picture 3">
    <p:spTree>
      <p:nvGrpSpPr>
        <p:cNvPr id="1" name=""/>
        <p:cNvGrpSpPr/>
        <p:nvPr/>
      </p:nvGrpSpPr>
      <p:grpSpPr>
        <a:xfrm>
          <a:off x="0" y="0"/>
          <a:ext cx="0" cy="0"/>
          <a:chOff x="0" y="0"/>
          <a:chExt cx="0" cy="0"/>
        </a:xfrm>
      </p:grpSpPr>
      <p:sp>
        <p:nvSpPr>
          <p:cNvPr id="188" name="Title Text"/>
          <p:cNvSpPr txBox="1"/>
          <p:nvPr>
            <p:ph type="title"/>
          </p:nvPr>
        </p:nvSpPr>
        <p:spPr>
          <a:xfrm>
            <a:off x="4632168" y="474177"/>
            <a:ext cx="6950233" cy="932689"/>
          </a:xfrm>
          <a:prstGeom prst="rect">
            <a:avLst/>
          </a:prstGeom>
        </p:spPr>
        <p:txBody>
          <a:bodyPr/>
          <a:lstStyle/>
          <a:p>
            <a:pPr/>
            <a:r>
              <a:t>Title Text</a:t>
            </a:r>
          </a:p>
        </p:txBody>
      </p:sp>
      <p:sp>
        <p:nvSpPr>
          <p:cNvPr id="189" name="Picture Placeholder 10"/>
          <p:cNvSpPr/>
          <p:nvPr>
            <p:ph type="pic" sz="half" idx="21"/>
          </p:nvPr>
        </p:nvSpPr>
        <p:spPr>
          <a:xfrm>
            <a:off x="0" y="1"/>
            <a:ext cx="4023360" cy="6858001"/>
          </a:xfrm>
          <a:prstGeom prst="rect">
            <a:avLst/>
          </a:prstGeom>
        </p:spPr>
        <p:txBody>
          <a:bodyPr lIns="91439" rIns="91439">
            <a:noAutofit/>
          </a:bodyPr>
          <a:lstStyle/>
          <a:p>
            <a:pPr/>
          </a:p>
        </p:txBody>
      </p:sp>
      <p:sp>
        <p:nvSpPr>
          <p:cNvPr id="190" name="Body Level One…"/>
          <p:cNvSpPr txBox="1"/>
          <p:nvPr>
            <p:ph type="body" sz="half" idx="1"/>
          </p:nvPr>
        </p:nvSpPr>
        <p:spPr>
          <a:xfrm>
            <a:off x="4632168" y="1627632"/>
            <a:ext cx="6950233" cy="4686225"/>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9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Picture 4">
    <p:spTree>
      <p:nvGrpSpPr>
        <p:cNvPr id="1" name=""/>
        <p:cNvGrpSpPr/>
        <p:nvPr/>
      </p:nvGrpSpPr>
      <p:grpSpPr>
        <a:xfrm>
          <a:off x="0" y="0"/>
          <a:ext cx="0" cy="0"/>
          <a:chOff x="0" y="0"/>
          <a:chExt cx="0" cy="0"/>
        </a:xfrm>
      </p:grpSpPr>
      <p:sp>
        <p:nvSpPr>
          <p:cNvPr id="198" name="Title Text"/>
          <p:cNvSpPr txBox="1"/>
          <p:nvPr>
            <p:ph type="title"/>
          </p:nvPr>
        </p:nvSpPr>
        <p:spPr>
          <a:xfrm>
            <a:off x="612647" y="475487"/>
            <a:ext cx="6858001" cy="932690"/>
          </a:xfrm>
          <a:prstGeom prst="rect">
            <a:avLst/>
          </a:prstGeom>
        </p:spPr>
        <p:txBody>
          <a:bodyPr/>
          <a:lstStyle/>
          <a:p>
            <a:pPr/>
            <a:r>
              <a:t>Title Text</a:t>
            </a:r>
          </a:p>
        </p:txBody>
      </p:sp>
      <p:sp>
        <p:nvSpPr>
          <p:cNvPr id="199" name="Body Level One…"/>
          <p:cNvSpPr txBox="1"/>
          <p:nvPr>
            <p:ph type="body" sz="half" idx="1"/>
          </p:nvPr>
        </p:nvSpPr>
        <p:spPr>
          <a:xfrm>
            <a:off x="612647" y="1627632"/>
            <a:ext cx="6858001" cy="4535371"/>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00" name="Picture Placeholder 10"/>
          <p:cNvSpPr/>
          <p:nvPr>
            <p:ph type="pic" sz="half" idx="21"/>
          </p:nvPr>
        </p:nvSpPr>
        <p:spPr>
          <a:xfrm>
            <a:off x="8091731" y="0"/>
            <a:ext cx="4100268" cy="6858000"/>
          </a:xfrm>
          <a:prstGeom prst="rect">
            <a:avLst/>
          </a:prstGeom>
        </p:spPr>
        <p:txBody>
          <a:bodyPr lIns="91439" rIns="91439">
            <a:noAutofit/>
          </a:bodyPr>
          <a:lstStyle/>
          <a:p>
            <a:pPr/>
          </a:p>
        </p:txBody>
      </p:sp>
      <p:sp>
        <p:nvSpPr>
          <p:cNvPr id="201" name="Slide Number"/>
          <p:cNvSpPr txBox="1"/>
          <p:nvPr>
            <p:ph type="sldNum" sz="quarter" idx="2"/>
          </p:nvPr>
        </p:nvSpPr>
        <p:spPr>
          <a:xfrm>
            <a:off x="7253496" y="6420212"/>
            <a:ext cx="217151" cy="21844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Picture 5">
    <p:spTree>
      <p:nvGrpSpPr>
        <p:cNvPr id="1" name=""/>
        <p:cNvGrpSpPr/>
        <p:nvPr/>
      </p:nvGrpSpPr>
      <p:grpSpPr>
        <a:xfrm>
          <a:off x="0" y="0"/>
          <a:ext cx="0" cy="0"/>
          <a:chOff x="0" y="0"/>
          <a:chExt cx="0" cy="0"/>
        </a:xfrm>
      </p:grpSpPr>
      <p:sp>
        <p:nvSpPr>
          <p:cNvPr id="208" name="Title Text"/>
          <p:cNvSpPr txBox="1"/>
          <p:nvPr>
            <p:ph type="title"/>
          </p:nvPr>
        </p:nvSpPr>
        <p:spPr>
          <a:xfrm>
            <a:off x="7094553" y="423332"/>
            <a:ext cx="4477512" cy="1328932"/>
          </a:xfrm>
          <a:prstGeom prst="rect">
            <a:avLst/>
          </a:prstGeom>
        </p:spPr>
        <p:txBody>
          <a:bodyPr/>
          <a:lstStyle/>
          <a:p>
            <a:pPr/>
            <a:r>
              <a:t>Title Text</a:t>
            </a:r>
          </a:p>
        </p:txBody>
      </p:sp>
      <p:sp>
        <p:nvSpPr>
          <p:cNvPr id="209" name="Picture Placeholder 10"/>
          <p:cNvSpPr/>
          <p:nvPr>
            <p:ph type="pic" idx="21"/>
          </p:nvPr>
        </p:nvSpPr>
        <p:spPr>
          <a:xfrm>
            <a:off x="1" y="0"/>
            <a:ext cx="6492241" cy="6858000"/>
          </a:xfrm>
          <a:prstGeom prst="rect">
            <a:avLst/>
          </a:prstGeom>
        </p:spPr>
        <p:txBody>
          <a:bodyPr lIns="91439" rIns="91439">
            <a:noAutofit/>
          </a:bodyPr>
          <a:lstStyle/>
          <a:p>
            <a:pPr/>
          </a:p>
        </p:txBody>
      </p:sp>
      <p:sp>
        <p:nvSpPr>
          <p:cNvPr id="210" name="Body Level One…"/>
          <p:cNvSpPr txBox="1"/>
          <p:nvPr>
            <p:ph type="body" sz="half" idx="1"/>
          </p:nvPr>
        </p:nvSpPr>
        <p:spPr>
          <a:xfrm>
            <a:off x="7104888" y="1975104"/>
            <a:ext cx="4477513" cy="4282574"/>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1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Picture 6">
    <p:spTree>
      <p:nvGrpSpPr>
        <p:cNvPr id="1" name=""/>
        <p:cNvGrpSpPr/>
        <p:nvPr/>
      </p:nvGrpSpPr>
      <p:grpSpPr>
        <a:xfrm>
          <a:off x="0" y="0"/>
          <a:ext cx="0" cy="0"/>
          <a:chOff x="0" y="0"/>
          <a:chExt cx="0" cy="0"/>
        </a:xfrm>
      </p:grpSpPr>
      <p:sp>
        <p:nvSpPr>
          <p:cNvPr id="218" name="Title Text"/>
          <p:cNvSpPr txBox="1"/>
          <p:nvPr>
            <p:ph type="title"/>
          </p:nvPr>
        </p:nvSpPr>
        <p:spPr>
          <a:xfrm>
            <a:off x="612648" y="420623"/>
            <a:ext cx="4494190" cy="1325881"/>
          </a:xfrm>
          <a:prstGeom prst="rect">
            <a:avLst/>
          </a:prstGeom>
        </p:spPr>
        <p:txBody>
          <a:bodyPr/>
          <a:lstStyle/>
          <a:p>
            <a:pPr/>
            <a:r>
              <a:t>Title Text</a:t>
            </a:r>
          </a:p>
        </p:txBody>
      </p:sp>
      <p:sp>
        <p:nvSpPr>
          <p:cNvPr id="219" name="Body Level One…"/>
          <p:cNvSpPr txBox="1"/>
          <p:nvPr>
            <p:ph type="body" sz="half" idx="1"/>
          </p:nvPr>
        </p:nvSpPr>
        <p:spPr>
          <a:xfrm>
            <a:off x="612775" y="1975104"/>
            <a:ext cx="4494063" cy="4156957"/>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0" name="Picture Placeholder 10"/>
          <p:cNvSpPr/>
          <p:nvPr>
            <p:ph type="pic" idx="21"/>
          </p:nvPr>
        </p:nvSpPr>
        <p:spPr>
          <a:xfrm>
            <a:off x="5658927" y="0"/>
            <a:ext cx="6533073" cy="6858000"/>
          </a:xfrm>
          <a:prstGeom prst="rect">
            <a:avLst/>
          </a:prstGeom>
        </p:spPr>
        <p:txBody>
          <a:bodyPr lIns="91439" rIns="91439">
            <a:noAutofit/>
          </a:bodyPr>
          <a:lstStyle/>
          <a:p>
            <a:pPr/>
          </a:p>
        </p:txBody>
      </p:sp>
      <p:sp>
        <p:nvSpPr>
          <p:cNvPr id="221" name="Slide Number"/>
          <p:cNvSpPr txBox="1"/>
          <p:nvPr>
            <p:ph type="sldNum" sz="quarter" idx="2"/>
          </p:nvPr>
        </p:nvSpPr>
        <p:spPr>
          <a:xfrm>
            <a:off x="5008714" y="6417297"/>
            <a:ext cx="217151" cy="21844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Picture 7">
    <p:spTree>
      <p:nvGrpSpPr>
        <p:cNvPr id="1" name=""/>
        <p:cNvGrpSpPr/>
        <p:nvPr/>
      </p:nvGrpSpPr>
      <p:grpSpPr>
        <a:xfrm>
          <a:off x="0" y="0"/>
          <a:ext cx="0" cy="0"/>
          <a:chOff x="0" y="0"/>
          <a:chExt cx="0" cy="0"/>
        </a:xfrm>
      </p:grpSpPr>
      <p:sp>
        <p:nvSpPr>
          <p:cNvPr id="228" name="Title Text"/>
          <p:cNvSpPr txBox="1"/>
          <p:nvPr>
            <p:ph type="title"/>
          </p:nvPr>
        </p:nvSpPr>
        <p:spPr>
          <a:xfrm>
            <a:off x="7927847" y="425503"/>
            <a:ext cx="3657601" cy="1667226"/>
          </a:xfrm>
          <a:prstGeom prst="rect">
            <a:avLst/>
          </a:prstGeom>
        </p:spPr>
        <p:txBody>
          <a:bodyPr/>
          <a:lstStyle/>
          <a:p>
            <a:pPr/>
            <a:r>
              <a:t>Title Text</a:t>
            </a:r>
          </a:p>
        </p:txBody>
      </p:sp>
      <p:sp>
        <p:nvSpPr>
          <p:cNvPr id="229" name="Picture Placeholder 10"/>
          <p:cNvSpPr/>
          <p:nvPr>
            <p:ph type="pic" idx="21"/>
          </p:nvPr>
        </p:nvSpPr>
        <p:spPr>
          <a:xfrm>
            <a:off x="1" y="0"/>
            <a:ext cx="7296029" cy="6858000"/>
          </a:xfrm>
          <a:prstGeom prst="rect">
            <a:avLst/>
          </a:prstGeom>
        </p:spPr>
        <p:txBody>
          <a:bodyPr lIns="91439" rIns="91439">
            <a:noAutofit/>
          </a:bodyPr>
          <a:lstStyle/>
          <a:p>
            <a:pPr/>
          </a:p>
        </p:txBody>
      </p:sp>
      <p:sp>
        <p:nvSpPr>
          <p:cNvPr id="230" name="Body Level One…"/>
          <p:cNvSpPr txBox="1"/>
          <p:nvPr>
            <p:ph type="body" sz="quarter" idx="1"/>
          </p:nvPr>
        </p:nvSpPr>
        <p:spPr>
          <a:xfrm>
            <a:off x="7927847" y="2315568"/>
            <a:ext cx="3657601" cy="3854644"/>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Picture 8">
    <p:spTree>
      <p:nvGrpSpPr>
        <p:cNvPr id="1" name=""/>
        <p:cNvGrpSpPr/>
        <p:nvPr/>
      </p:nvGrpSpPr>
      <p:grpSpPr>
        <a:xfrm>
          <a:off x="0" y="0"/>
          <a:ext cx="0" cy="0"/>
          <a:chOff x="0" y="0"/>
          <a:chExt cx="0" cy="0"/>
        </a:xfrm>
      </p:grpSpPr>
      <p:sp>
        <p:nvSpPr>
          <p:cNvPr id="238" name="Title Text"/>
          <p:cNvSpPr txBox="1"/>
          <p:nvPr>
            <p:ph type="title"/>
          </p:nvPr>
        </p:nvSpPr>
        <p:spPr>
          <a:xfrm>
            <a:off x="615697" y="429768"/>
            <a:ext cx="3657601" cy="1667226"/>
          </a:xfrm>
          <a:prstGeom prst="rect">
            <a:avLst/>
          </a:prstGeom>
        </p:spPr>
        <p:txBody>
          <a:bodyPr/>
          <a:lstStyle/>
          <a:p>
            <a:pPr/>
            <a:r>
              <a:t>Title Text</a:t>
            </a:r>
          </a:p>
        </p:txBody>
      </p:sp>
      <p:sp>
        <p:nvSpPr>
          <p:cNvPr id="239" name="Body Level One…"/>
          <p:cNvSpPr txBox="1"/>
          <p:nvPr>
            <p:ph type="body" sz="quarter" idx="1"/>
          </p:nvPr>
        </p:nvSpPr>
        <p:spPr>
          <a:xfrm>
            <a:off x="615823" y="2315568"/>
            <a:ext cx="3657601" cy="381488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40" name="Picture Placeholder 10"/>
          <p:cNvSpPr/>
          <p:nvPr>
            <p:ph type="pic" idx="21"/>
          </p:nvPr>
        </p:nvSpPr>
        <p:spPr>
          <a:xfrm>
            <a:off x="4895088" y="0"/>
            <a:ext cx="7296912" cy="6858000"/>
          </a:xfrm>
          <a:prstGeom prst="rect">
            <a:avLst/>
          </a:prstGeom>
        </p:spPr>
        <p:txBody>
          <a:bodyPr lIns="91439" rIns="91439">
            <a:noAutofit/>
          </a:bodyPr>
          <a:lstStyle/>
          <a:p>
            <a:pPr/>
          </a:p>
        </p:txBody>
      </p:sp>
      <p:sp>
        <p:nvSpPr>
          <p:cNvPr id="241" name="Slide Number"/>
          <p:cNvSpPr txBox="1"/>
          <p:nvPr>
            <p:ph type="sldNum" sz="quarter" idx="2"/>
          </p:nvPr>
        </p:nvSpPr>
        <p:spPr>
          <a:xfrm>
            <a:off x="3865269" y="6417297"/>
            <a:ext cx="217152" cy="21844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Picture 9">
    <p:spTree>
      <p:nvGrpSpPr>
        <p:cNvPr id="1" name=""/>
        <p:cNvGrpSpPr/>
        <p:nvPr/>
      </p:nvGrpSpPr>
      <p:grpSpPr>
        <a:xfrm>
          <a:off x="0" y="0"/>
          <a:ext cx="0" cy="0"/>
          <a:chOff x="0" y="0"/>
          <a:chExt cx="0" cy="0"/>
        </a:xfrm>
      </p:grpSpPr>
      <p:sp>
        <p:nvSpPr>
          <p:cNvPr id="248" name="Title Text"/>
          <p:cNvSpPr txBox="1"/>
          <p:nvPr>
            <p:ph type="title"/>
          </p:nvPr>
        </p:nvSpPr>
        <p:spPr>
          <a:xfrm>
            <a:off x="8888061" y="929554"/>
            <a:ext cx="2699255" cy="1858942"/>
          </a:xfrm>
          <a:prstGeom prst="rect">
            <a:avLst/>
          </a:prstGeom>
        </p:spPr>
        <p:txBody>
          <a:bodyPr/>
          <a:lstStyle>
            <a:lvl1pPr>
              <a:defRPr sz="2500"/>
            </a:lvl1pPr>
          </a:lstStyle>
          <a:p>
            <a:pPr/>
            <a:r>
              <a:t>Title Text</a:t>
            </a:r>
          </a:p>
        </p:txBody>
      </p:sp>
      <p:sp>
        <p:nvSpPr>
          <p:cNvPr id="249" name="Picture Placeholder 9"/>
          <p:cNvSpPr/>
          <p:nvPr>
            <p:ph type="pic" idx="21"/>
          </p:nvPr>
        </p:nvSpPr>
        <p:spPr>
          <a:xfrm>
            <a:off x="0" y="0"/>
            <a:ext cx="8326323" cy="6858000"/>
          </a:xfrm>
          <a:prstGeom prst="rect">
            <a:avLst/>
          </a:prstGeom>
        </p:spPr>
        <p:txBody>
          <a:bodyPr lIns="91439" rIns="91439">
            <a:noAutofit/>
          </a:bodyPr>
          <a:lstStyle/>
          <a:p>
            <a:pPr/>
          </a:p>
        </p:txBody>
      </p:sp>
      <p:sp>
        <p:nvSpPr>
          <p:cNvPr id="250" name="Body Level One…"/>
          <p:cNvSpPr txBox="1"/>
          <p:nvPr>
            <p:ph type="body" sz="quarter" idx="1"/>
          </p:nvPr>
        </p:nvSpPr>
        <p:spPr>
          <a:xfrm>
            <a:off x="8889055" y="3011334"/>
            <a:ext cx="2693347" cy="2656252"/>
          </a:xfrm>
          <a:prstGeom prst="rect">
            <a:avLst/>
          </a:prstGeom>
        </p:spPr>
        <p:txBody>
          <a:bodyPr/>
          <a:lstStyle>
            <a:lvl1pPr marL="0" indent="0">
              <a:buSzTx/>
              <a:buFontTx/>
              <a:buNone/>
            </a:lvl1pPr>
            <a:lvl2pPr marL="0" indent="228600">
              <a:buSzTx/>
              <a:buFontTx/>
              <a:buNone/>
            </a:lvl2pPr>
            <a:lvl3pPr marL="0" indent="457200">
              <a:buSzTx/>
              <a:buFontTx/>
              <a:buNone/>
            </a:lvl3pPr>
            <a:lvl4pPr marL="0" indent="685800">
              <a:buSzTx/>
              <a:buFontTx/>
              <a:buNone/>
            </a:lvl4pPr>
            <a:lvl5pPr marL="0" indent="914400">
              <a:buSzTx/>
              <a:buFontTx/>
              <a:buNone/>
            </a:lvl5pPr>
          </a:lstStyle>
          <a:p>
            <a:pPr/>
            <a:r>
              <a:t>Body Level One</a:t>
            </a:r>
          </a:p>
          <a:p>
            <a:pPr lvl="1"/>
            <a:r>
              <a:t>Body Level Two</a:t>
            </a:r>
          </a:p>
          <a:p>
            <a:pPr lvl="2"/>
            <a:r>
              <a:t>Body Level Three</a:t>
            </a:r>
          </a:p>
          <a:p>
            <a:pPr lvl="3"/>
            <a:r>
              <a:t>Body Level Four</a:t>
            </a:r>
          </a:p>
          <a:p>
            <a:pPr lvl="4"/>
            <a:r>
              <a:t>Body Level Five</a:t>
            </a:r>
          </a:p>
        </p:txBody>
      </p:sp>
      <p:sp>
        <p:nvSpPr>
          <p:cNvPr id="25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Picture 10">
    <p:spTree>
      <p:nvGrpSpPr>
        <p:cNvPr id="1" name=""/>
        <p:cNvGrpSpPr/>
        <p:nvPr/>
      </p:nvGrpSpPr>
      <p:grpSpPr>
        <a:xfrm>
          <a:off x="0" y="0"/>
          <a:ext cx="0" cy="0"/>
          <a:chOff x="0" y="0"/>
          <a:chExt cx="0" cy="0"/>
        </a:xfrm>
      </p:grpSpPr>
      <p:sp>
        <p:nvSpPr>
          <p:cNvPr id="258" name="Title Text"/>
          <p:cNvSpPr txBox="1"/>
          <p:nvPr>
            <p:ph type="title"/>
          </p:nvPr>
        </p:nvSpPr>
        <p:spPr>
          <a:xfrm>
            <a:off x="615697" y="929554"/>
            <a:ext cx="2699255" cy="1858942"/>
          </a:xfrm>
          <a:prstGeom prst="rect">
            <a:avLst/>
          </a:prstGeom>
        </p:spPr>
        <p:txBody>
          <a:bodyPr/>
          <a:lstStyle>
            <a:lvl1pPr>
              <a:defRPr sz="2500"/>
            </a:lvl1pPr>
          </a:lstStyle>
          <a:p>
            <a:pPr/>
            <a:r>
              <a:t>Title Text</a:t>
            </a:r>
          </a:p>
        </p:txBody>
      </p:sp>
      <p:sp>
        <p:nvSpPr>
          <p:cNvPr id="259" name="Body Level One…"/>
          <p:cNvSpPr txBox="1"/>
          <p:nvPr>
            <p:ph type="body" sz="quarter" idx="1"/>
          </p:nvPr>
        </p:nvSpPr>
        <p:spPr>
          <a:xfrm>
            <a:off x="616690" y="3011334"/>
            <a:ext cx="2693348" cy="2656252"/>
          </a:xfrm>
          <a:prstGeom prst="rect">
            <a:avLst/>
          </a:prstGeom>
        </p:spPr>
        <p:txBody>
          <a:bodyPr/>
          <a:lstStyle>
            <a:lvl1pPr marL="0" indent="0">
              <a:buSzTx/>
              <a:buFontTx/>
              <a:buNone/>
            </a:lvl1pPr>
            <a:lvl2pPr marL="0" indent="228600">
              <a:buSzTx/>
              <a:buFontTx/>
              <a:buNone/>
            </a:lvl2pPr>
            <a:lvl3pPr marL="0" indent="457200">
              <a:buSzTx/>
              <a:buFontTx/>
              <a:buNone/>
            </a:lvl3pPr>
            <a:lvl4pPr marL="0" indent="685800">
              <a:buSzTx/>
              <a:buFontTx/>
              <a:buNone/>
            </a:lvl4pPr>
            <a:lvl5pPr marL="0" indent="914400">
              <a:buSzTx/>
              <a:buFontTx/>
              <a:buNone/>
            </a:lvl5pPr>
          </a:lstStyle>
          <a:p>
            <a:pPr/>
            <a:r>
              <a:t>Body Level One</a:t>
            </a:r>
          </a:p>
          <a:p>
            <a:pPr lvl="1"/>
            <a:r>
              <a:t>Body Level Two</a:t>
            </a:r>
          </a:p>
          <a:p>
            <a:pPr lvl="2"/>
            <a:r>
              <a:t>Body Level Three</a:t>
            </a:r>
          </a:p>
          <a:p>
            <a:pPr lvl="3"/>
            <a:r>
              <a:t>Body Level Four</a:t>
            </a:r>
          </a:p>
          <a:p>
            <a:pPr lvl="4"/>
            <a:r>
              <a:t>Body Level Five</a:t>
            </a:r>
          </a:p>
        </p:txBody>
      </p:sp>
      <p:sp>
        <p:nvSpPr>
          <p:cNvPr id="260" name="Picture Placeholder 9"/>
          <p:cNvSpPr/>
          <p:nvPr>
            <p:ph type="pic" idx="21"/>
          </p:nvPr>
        </p:nvSpPr>
        <p:spPr>
          <a:xfrm>
            <a:off x="3865676" y="0"/>
            <a:ext cx="8326324" cy="6858000"/>
          </a:xfrm>
          <a:prstGeom prst="rect">
            <a:avLst/>
          </a:prstGeom>
        </p:spPr>
        <p:txBody>
          <a:bodyPr lIns="91439" rIns="91439">
            <a:noAutofit/>
          </a:bodyPr>
          <a:lstStyle/>
          <a:p>
            <a:pPr/>
          </a:p>
        </p:txBody>
      </p:sp>
      <p:sp>
        <p:nvSpPr>
          <p:cNvPr id="261" name="Slide Number"/>
          <p:cNvSpPr txBox="1"/>
          <p:nvPr>
            <p:ph type="sldNum" sz="quarter" idx="2"/>
          </p:nvPr>
        </p:nvSpPr>
        <p:spPr>
          <a:xfrm>
            <a:off x="3415799" y="6417297"/>
            <a:ext cx="217152" cy="21844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Picture 11">
    <p:spTree>
      <p:nvGrpSpPr>
        <p:cNvPr id="1" name=""/>
        <p:cNvGrpSpPr/>
        <p:nvPr/>
      </p:nvGrpSpPr>
      <p:grpSpPr>
        <a:xfrm>
          <a:off x="0" y="0"/>
          <a:ext cx="0" cy="0"/>
          <a:chOff x="0" y="0"/>
          <a:chExt cx="0" cy="0"/>
        </a:xfrm>
      </p:grpSpPr>
      <p:sp>
        <p:nvSpPr>
          <p:cNvPr id="268" name="Title Text"/>
          <p:cNvSpPr txBox="1"/>
          <p:nvPr>
            <p:ph type="title"/>
          </p:nvPr>
        </p:nvSpPr>
        <p:spPr>
          <a:xfrm>
            <a:off x="612645" y="5012268"/>
            <a:ext cx="4019524" cy="1127276"/>
          </a:xfrm>
          <a:prstGeom prst="rect">
            <a:avLst/>
          </a:prstGeom>
        </p:spPr>
        <p:txBody>
          <a:bodyPr anchor="t"/>
          <a:lstStyle/>
          <a:p>
            <a:pPr/>
            <a:r>
              <a:t>Title Text</a:t>
            </a:r>
          </a:p>
        </p:txBody>
      </p:sp>
      <p:sp>
        <p:nvSpPr>
          <p:cNvPr id="269" name="Picture Placeholder 10"/>
          <p:cNvSpPr/>
          <p:nvPr>
            <p:ph type="pic" idx="21"/>
          </p:nvPr>
        </p:nvSpPr>
        <p:spPr>
          <a:xfrm>
            <a:off x="-2" y="0"/>
            <a:ext cx="12192001" cy="4635133"/>
          </a:xfrm>
          <a:prstGeom prst="rect">
            <a:avLst/>
          </a:prstGeom>
        </p:spPr>
        <p:txBody>
          <a:bodyPr lIns="91439" rIns="91439">
            <a:noAutofit/>
          </a:bodyPr>
          <a:lstStyle/>
          <a:p>
            <a:pPr/>
          </a:p>
        </p:txBody>
      </p:sp>
      <p:sp>
        <p:nvSpPr>
          <p:cNvPr id="270" name="Body Level One…"/>
          <p:cNvSpPr txBox="1"/>
          <p:nvPr>
            <p:ph type="body" sz="quarter" idx="1"/>
          </p:nvPr>
        </p:nvSpPr>
        <p:spPr>
          <a:xfrm>
            <a:off x="5156008" y="5012266"/>
            <a:ext cx="6426392" cy="1241577"/>
          </a:xfrm>
          <a:prstGeom prst="rect">
            <a:avLst/>
          </a:prstGeom>
        </p:spPr>
        <p:txBody>
          <a:bodyPr/>
          <a:lstStyle>
            <a:lvl1pPr marL="0" indent="0">
              <a:buSzTx/>
              <a:buFontTx/>
              <a:buNone/>
            </a:lvl1pPr>
            <a:lvl2pPr marL="0" indent="228600">
              <a:buSzTx/>
              <a:buFontTx/>
              <a:buNone/>
            </a:lvl2pPr>
            <a:lvl3pPr marL="0" indent="457200">
              <a:buSzTx/>
              <a:buFontTx/>
              <a:buNone/>
            </a:lvl3pPr>
            <a:lvl4pPr marL="0" indent="685800">
              <a:buSzTx/>
              <a:buFontTx/>
              <a:buNone/>
            </a:lvl4pPr>
            <a:lvl5pPr marL="0" indent="914400">
              <a:buSzTx/>
              <a:buFontTx/>
              <a:buNone/>
            </a:lvl5pPr>
          </a:lstStyle>
          <a:p>
            <a:pPr/>
            <a:r>
              <a:t>Body Level One</a:t>
            </a:r>
          </a:p>
          <a:p>
            <a:pPr lvl="1"/>
            <a:r>
              <a:t>Body Level Two</a:t>
            </a:r>
          </a:p>
          <a:p>
            <a:pPr lvl="2"/>
            <a:r>
              <a:t>Body Level Three</a:t>
            </a:r>
          </a:p>
          <a:p>
            <a:pPr lvl="3"/>
            <a:r>
              <a:t>Body Level Four</a:t>
            </a:r>
          </a:p>
          <a:p>
            <a:pPr lvl="4"/>
            <a:r>
              <a:t>Body Level Five</a:t>
            </a:r>
          </a:p>
        </p:txBody>
      </p:sp>
      <p:sp>
        <p:nvSpPr>
          <p:cNvPr id="27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Picture 12">
    <p:spTree>
      <p:nvGrpSpPr>
        <p:cNvPr id="1" name=""/>
        <p:cNvGrpSpPr/>
        <p:nvPr/>
      </p:nvGrpSpPr>
      <p:grpSpPr>
        <a:xfrm>
          <a:off x="0" y="0"/>
          <a:ext cx="0" cy="0"/>
          <a:chOff x="0" y="0"/>
          <a:chExt cx="0" cy="0"/>
        </a:xfrm>
      </p:grpSpPr>
      <p:sp>
        <p:nvSpPr>
          <p:cNvPr id="278" name="Title Text"/>
          <p:cNvSpPr txBox="1"/>
          <p:nvPr>
            <p:ph type="title"/>
          </p:nvPr>
        </p:nvSpPr>
        <p:spPr>
          <a:xfrm>
            <a:off x="612645" y="4162318"/>
            <a:ext cx="3044956" cy="1892808"/>
          </a:xfrm>
          <a:prstGeom prst="rect">
            <a:avLst/>
          </a:prstGeom>
        </p:spPr>
        <p:txBody>
          <a:bodyPr anchor="t"/>
          <a:lstStyle>
            <a:lvl1pPr>
              <a:defRPr sz="2500"/>
            </a:lvl1pPr>
          </a:lstStyle>
          <a:p>
            <a:pPr/>
            <a:r>
              <a:t>Title Text</a:t>
            </a:r>
          </a:p>
        </p:txBody>
      </p:sp>
      <p:sp>
        <p:nvSpPr>
          <p:cNvPr id="279" name="Picture Placeholder 10"/>
          <p:cNvSpPr/>
          <p:nvPr>
            <p:ph type="pic" idx="21"/>
          </p:nvPr>
        </p:nvSpPr>
        <p:spPr>
          <a:xfrm>
            <a:off x="-2" y="0"/>
            <a:ext cx="12192001" cy="3778271"/>
          </a:xfrm>
          <a:prstGeom prst="rect">
            <a:avLst/>
          </a:prstGeom>
        </p:spPr>
        <p:txBody>
          <a:bodyPr lIns="91439" rIns="91439">
            <a:noAutofit/>
          </a:bodyPr>
          <a:lstStyle/>
          <a:p>
            <a:pPr/>
          </a:p>
        </p:txBody>
      </p:sp>
      <p:sp>
        <p:nvSpPr>
          <p:cNvPr id="280" name="Body Level One…"/>
          <p:cNvSpPr txBox="1"/>
          <p:nvPr>
            <p:ph type="body" sz="quarter" idx="1"/>
          </p:nvPr>
        </p:nvSpPr>
        <p:spPr>
          <a:xfrm>
            <a:off x="4122370" y="4162318"/>
            <a:ext cx="7460030" cy="2091526"/>
          </a:xfrm>
          <a:prstGeom prst="rect">
            <a:avLst/>
          </a:prstGeom>
        </p:spPr>
        <p:txBody>
          <a:bodyPr/>
          <a:lstStyle>
            <a:lvl1pPr marL="0" indent="0">
              <a:buSzTx/>
              <a:buFontTx/>
              <a:buNone/>
            </a:lvl1pPr>
            <a:lvl2pPr marL="0" indent="228600">
              <a:buSzTx/>
              <a:buFontTx/>
              <a:buNone/>
            </a:lvl2pPr>
            <a:lvl3pPr marL="0" indent="457200">
              <a:buSzTx/>
              <a:buFontTx/>
              <a:buNone/>
            </a:lvl3pPr>
            <a:lvl4pPr marL="0" indent="685800">
              <a:buSzTx/>
              <a:buFontTx/>
              <a:buNone/>
            </a:lvl4pPr>
            <a:lvl5pPr marL="0" indent="914400">
              <a:buSzTx/>
              <a:buFontTx/>
              <a:buNone/>
            </a:lvl5pPr>
          </a:lstStyle>
          <a:p>
            <a:pPr/>
            <a:r>
              <a:t>Body Level One</a:t>
            </a:r>
          </a:p>
          <a:p>
            <a:pPr lvl="1"/>
            <a:r>
              <a:t>Body Level Two</a:t>
            </a:r>
          </a:p>
          <a:p>
            <a:pPr lvl="2"/>
            <a:r>
              <a:t>Body Level Three</a:t>
            </a:r>
          </a:p>
          <a:p>
            <a:pPr lvl="3"/>
            <a:r>
              <a:t>Body Level Four</a:t>
            </a:r>
          </a:p>
          <a:p>
            <a:pPr lvl="4"/>
            <a:r>
              <a:t>Body Level Five</a:t>
            </a:r>
          </a:p>
        </p:txBody>
      </p:sp>
      <p:sp>
        <p:nvSpPr>
          <p:cNvPr id="28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with Picture 2">
    <p:spTree>
      <p:nvGrpSpPr>
        <p:cNvPr id="1" name=""/>
        <p:cNvGrpSpPr/>
        <p:nvPr/>
      </p:nvGrpSpPr>
      <p:grpSpPr>
        <a:xfrm>
          <a:off x="0" y="0"/>
          <a:ext cx="0" cy="0"/>
          <a:chOff x="0" y="0"/>
          <a:chExt cx="0" cy="0"/>
        </a:xfrm>
      </p:grpSpPr>
      <p:sp>
        <p:nvSpPr>
          <p:cNvPr id="30" name="Title Text"/>
          <p:cNvSpPr txBox="1"/>
          <p:nvPr>
            <p:ph type="title"/>
          </p:nvPr>
        </p:nvSpPr>
        <p:spPr>
          <a:xfrm>
            <a:off x="7428949" y="284480"/>
            <a:ext cx="4458250" cy="4320311"/>
          </a:xfrm>
          <a:prstGeom prst="rect">
            <a:avLst/>
          </a:prstGeom>
        </p:spPr>
        <p:txBody>
          <a:bodyPr anchor="t"/>
          <a:lstStyle>
            <a:lvl1pPr>
              <a:defRPr sz="4800"/>
            </a:lvl1pPr>
          </a:lstStyle>
          <a:p>
            <a:pPr/>
            <a:r>
              <a:t>Title Text</a:t>
            </a:r>
          </a:p>
        </p:txBody>
      </p:sp>
      <p:sp>
        <p:nvSpPr>
          <p:cNvPr id="31" name="Body Level One…"/>
          <p:cNvSpPr txBox="1"/>
          <p:nvPr>
            <p:ph type="body" sz="quarter" idx="1"/>
          </p:nvPr>
        </p:nvSpPr>
        <p:spPr>
          <a:xfrm>
            <a:off x="7428949" y="4870174"/>
            <a:ext cx="3856736" cy="1033670"/>
          </a:xfrm>
          <a:prstGeom prst="rect">
            <a:avLst/>
          </a:prstGeom>
        </p:spPr>
        <p:txBody>
          <a:bodyPr anchor="b"/>
          <a:lstStyle>
            <a:lvl1pPr marL="0" indent="0">
              <a:buSzTx/>
              <a:buFontTx/>
              <a:buNone/>
              <a:defRPr sz="1600"/>
            </a:lvl1pPr>
            <a:lvl2pPr marL="489857" indent="-261257">
              <a:buFontTx/>
              <a:defRPr sz="1600"/>
            </a:lvl2pPr>
            <a:lvl3pPr marL="718457" indent="-261257">
              <a:buFontTx/>
              <a:defRPr sz="1600"/>
            </a:lvl3pPr>
            <a:lvl4pPr marL="947057" indent="-261257">
              <a:buFontTx/>
              <a:defRPr sz="1600"/>
            </a:lvl4pPr>
            <a:lvl5pPr marL="1175657" indent="-261257">
              <a:buFontTx/>
              <a:defRPr sz="1600"/>
            </a:lvl5pPr>
          </a:lstStyle>
          <a:p>
            <a:pPr/>
            <a:r>
              <a:t>Body Level One</a:t>
            </a:r>
          </a:p>
          <a:p>
            <a:pPr lvl="1"/>
            <a:r>
              <a:t>Body Level Two</a:t>
            </a:r>
          </a:p>
          <a:p>
            <a:pPr lvl="2"/>
            <a:r>
              <a:t>Body Level Three</a:t>
            </a:r>
          </a:p>
          <a:p>
            <a:pPr lvl="3"/>
            <a:r>
              <a:t>Body Level Four</a:t>
            </a:r>
          </a:p>
          <a:p>
            <a:pPr lvl="4"/>
            <a:r>
              <a:t>Body Level Five</a:t>
            </a:r>
          </a:p>
        </p:txBody>
      </p:sp>
      <p:sp>
        <p:nvSpPr>
          <p:cNvPr id="32" name="Picture Placeholder 13"/>
          <p:cNvSpPr/>
          <p:nvPr>
            <p:ph type="pic" idx="21"/>
          </p:nvPr>
        </p:nvSpPr>
        <p:spPr>
          <a:xfrm>
            <a:off x="-1" y="0"/>
            <a:ext cx="7195676" cy="6858000"/>
          </a:xfrm>
          <a:prstGeom prst="rect">
            <a:avLst/>
          </a:prstGeom>
        </p:spPr>
        <p:txBody>
          <a:bodyPr lIns="91439" rIns="91439">
            <a:noAutofit/>
          </a:bodyPr>
          <a:lstStyle/>
          <a:p>
            <a:pPr/>
          </a:p>
        </p:txBody>
      </p:sp>
      <p:sp>
        <p:nvSpPr>
          <p:cNvPr id="3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Picture 13">
    <p:spTree>
      <p:nvGrpSpPr>
        <p:cNvPr id="1" name=""/>
        <p:cNvGrpSpPr/>
        <p:nvPr/>
      </p:nvGrpSpPr>
      <p:grpSpPr>
        <a:xfrm>
          <a:off x="0" y="0"/>
          <a:ext cx="0" cy="0"/>
          <a:chOff x="0" y="0"/>
          <a:chExt cx="0" cy="0"/>
        </a:xfrm>
      </p:grpSpPr>
      <p:sp>
        <p:nvSpPr>
          <p:cNvPr id="288" name="Title Text"/>
          <p:cNvSpPr txBox="1"/>
          <p:nvPr>
            <p:ph type="title"/>
          </p:nvPr>
        </p:nvSpPr>
        <p:spPr>
          <a:xfrm>
            <a:off x="612645" y="3712507"/>
            <a:ext cx="3014219" cy="2019783"/>
          </a:xfrm>
          <a:prstGeom prst="rect">
            <a:avLst/>
          </a:prstGeom>
        </p:spPr>
        <p:txBody>
          <a:bodyPr anchor="t"/>
          <a:lstStyle>
            <a:lvl1pPr>
              <a:defRPr sz="2500"/>
            </a:lvl1pPr>
          </a:lstStyle>
          <a:p>
            <a:pPr/>
            <a:r>
              <a:t>Title Text</a:t>
            </a:r>
          </a:p>
        </p:txBody>
      </p:sp>
      <p:sp>
        <p:nvSpPr>
          <p:cNvPr id="289" name="Picture Placeholder 10"/>
          <p:cNvSpPr/>
          <p:nvPr>
            <p:ph type="pic" idx="21"/>
          </p:nvPr>
        </p:nvSpPr>
        <p:spPr>
          <a:xfrm>
            <a:off x="741064" y="1"/>
            <a:ext cx="10734656" cy="3260034"/>
          </a:xfrm>
          <a:prstGeom prst="rect">
            <a:avLst/>
          </a:prstGeom>
        </p:spPr>
        <p:txBody>
          <a:bodyPr lIns="91439" rIns="91439">
            <a:noAutofit/>
          </a:bodyPr>
          <a:lstStyle/>
          <a:p>
            <a:pPr/>
          </a:p>
        </p:txBody>
      </p:sp>
      <p:sp>
        <p:nvSpPr>
          <p:cNvPr id="290" name="Body Level One…"/>
          <p:cNvSpPr txBox="1"/>
          <p:nvPr>
            <p:ph type="body" sz="half" idx="1"/>
          </p:nvPr>
        </p:nvSpPr>
        <p:spPr>
          <a:xfrm>
            <a:off x="4122370" y="3680652"/>
            <a:ext cx="7460030" cy="2558784"/>
          </a:xfrm>
          <a:prstGeom prst="rect">
            <a:avLst/>
          </a:prstGeom>
        </p:spPr>
        <p:txBody>
          <a:bodyPr/>
          <a:lstStyle>
            <a:lvl1pPr marL="0" indent="0">
              <a:buSzTx/>
              <a:buFontTx/>
              <a:buNone/>
            </a:lvl1pPr>
            <a:lvl2pPr marL="0" indent="228600">
              <a:buSzTx/>
              <a:buFontTx/>
              <a:buNone/>
            </a:lvl2pPr>
            <a:lvl3pPr marL="0" indent="457200">
              <a:buSzTx/>
              <a:buFontTx/>
              <a:buNone/>
            </a:lvl3pPr>
            <a:lvl4pPr marL="0" indent="685800">
              <a:buSzTx/>
              <a:buFontTx/>
              <a:buNone/>
            </a:lvl4pPr>
            <a:lvl5pPr marL="0" indent="914400">
              <a:buSzTx/>
              <a:buFontTx/>
              <a:buNone/>
            </a:lvl5pPr>
          </a:lstStyle>
          <a:p>
            <a:pPr/>
            <a:r>
              <a:t>Body Level One</a:t>
            </a:r>
          </a:p>
          <a:p>
            <a:pPr lvl="1"/>
            <a:r>
              <a:t>Body Level Two</a:t>
            </a:r>
          </a:p>
          <a:p>
            <a:pPr lvl="2"/>
            <a:r>
              <a:t>Body Level Three</a:t>
            </a:r>
          </a:p>
          <a:p>
            <a:pPr lvl="3"/>
            <a:r>
              <a:t>Body Level Four</a:t>
            </a:r>
          </a:p>
          <a:p>
            <a:pPr lvl="4"/>
            <a:r>
              <a:t>Body Level Five</a:t>
            </a:r>
          </a:p>
        </p:txBody>
      </p:sp>
      <p:sp>
        <p:nvSpPr>
          <p:cNvPr id="29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Picture 14">
    <p:spTree>
      <p:nvGrpSpPr>
        <p:cNvPr id="1" name=""/>
        <p:cNvGrpSpPr/>
        <p:nvPr/>
      </p:nvGrpSpPr>
      <p:grpSpPr>
        <a:xfrm>
          <a:off x="0" y="0"/>
          <a:ext cx="0" cy="0"/>
          <a:chOff x="0" y="0"/>
          <a:chExt cx="0" cy="0"/>
        </a:xfrm>
      </p:grpSpPr>
      <p:sp>
        <p:nvSpPr>
          <p:cNvPr id="298" name="Title Text"/>
          <p:cNvSpPr txBox="1"/>
          <p:nvPr>
            <p:ph type="title"/>
          </p:nvPr>
        </p:nvSpPr>
        <p:spPr>
          <a:xfrm>
            <a:off x="609600" y="707477"/>
            <a:ext cx="3021873" cy="1773541"/>
          </a:xfrm>
          <a:prstGeom prst="rect">
            <a:avLst/>
          </a:prstGeom>
        </p:spPr>
        <p:txBody>
          <a:bodyPr anchor="t"/>
          <a:lstStyle>
            <a:lvl1pPr>
              <a:defRPr sz="2500"/>
            </a:lvl1pPr>
          </a:lstStyle>
          <a:p>
            <a:pPr/>
            <a:r>
              <a:t>Title Text</a:t>
            </a:r>
          </a:p>
        </p:txBody>
      </p:sp>
      <p:sp>
        <p:nvSpPr>
          <p:cNvPr id="299" name="Body Level One…"/>
          <p:cNvSpPr txBox="1"/>
          <p:nvPr>
            <p:ph type="body" sz="half" idx="1"/>
          </p:nvPr>
        </p:nvSpPr>
        <p:spPr>
          <a:xfrm>
            <a:off x="4122370" y="707476"/>
            <a:ext cx="7460030" cy="2330456"/>
          </a:xfrm>
          <a:prstGeom prst="rect">
            <a:avLst/>
          </a:prstGeom>
        </p:spPr>
        <p:txBody>
          <a:bodyPr/>
          <a:lstStyle>
            <a:lvl1pPr marL="0" indent="0">
              <a:buSzTx/>
              <a:buFontTx/>
              <a:buNone/>
            </a:lvl1pPr>
            <a:lvl2pPr marL="0" indent="228600">
              <a:buSzTx/>
              <a:buFontTx/>
              <a:buNone/>
            </a:lvl2pPr>
            <a:lvl3pPr marL="0" indent="457200">
              <a:buSzTx/>
              <a:buFontTx/>
              <a:buNone/>
            </a:lvl3pPr>
            <a:lvl4pPr marL="0" indent="685800">
              <a:buSzTx/>
              <a:buFontTx/>
              <a:buNone/>
            </a:lvl4pPr>
            <a:lvl5pPr marL="0" indent="914400">
              <a:buSzTx/>
              <a:buFontTx/>
              <a:buNone/>
            </a:lvl5pPr>
          </a:lstStyle>
          <a:p>
            <a:pPr/>
            <a:r>
              <a:t>Body Level One</a:t>
            </a:r>
          </a:p>
          <a:p>
            <a:pPr lvl="1"/>
            <a:r>
              <a:t>Body Level Two</a:t>
            </a:r>
          </a:p>
          <a:p>
            <a:pPr lvl="2"/>
            <a:r>
              <a:t>Body Level Three</a:t>
            </a:r>
          </a:p>
          <a:p>
            <a:pPr lvl="3"/>
            <a:r>
              <a:t>Body Level Four</a:t>
            </a:r>
          </a:p>
          <a:p>
            <a:pPr lvl="4"/>
            <a:r>
              <a:t>Body Level Five</a:t>
            </a:r>
          </a:p>
        </p:txBody>
      </p:sp>
      <p:sp>
        <p:nvSpPr>
          <p:cNvPr id="300" name="Picture Placeholder 3"/>
          <p:cNvSpPr/>
          <p:nvPr>
            <p:ph type="pic" idx="21"/>
          </p:nvPr>
        </p:nvSpPr>
        <p:spPr>
          <a:xfrm>
            <a:off x="-2" y="3636524"/>
            <a:ext cx="12192001" cy="3221478"/>
          </a:xfrm>
          <a:prstGeom prst="rect">
            <a:avLst/>
          </a:prstGeom>
        </p:spPr>
        <p:txBody>
          <a:bodyPr lIns="91439" rIns="91439">
            <a:noAutofit/>
          </a:bodyPr>
          <a:lstStyle/>
          <a:p>
            <a:pPr/>
          </a:p>
        </p:txBody>
      </p:sp>
      <p:sp>
        <p:nvSpPr>
          <p:cNvPr id="301" name="Slide Number"/>
          <p:cNvSpPr txBox="1"/>
          <p:nvPr>
            <p:ph type="sldNum" sz="quarter" idx="2"/>
          </p:nvPr>
        </p:nvSpPr>
        <p:spPr>
          <a:xfrm>
            <a:off x="11357207" y="3208552"/>
            <a:ext cx="217151" cy="21844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Picture 15">
    <p:spTree>
      <p:nvGrpSpPr>
        <p:cNvPr id="1" name=""/>
        <p:cNvGrpSpPr/>
        <p:nvPr/>
      </p:nvGrpSpPr>
      <p:grpSpPr>
        <a:xfrm>
          <a:off x="0" y="0"/>
          <a:ext cx="0" cy="0"/>
          <a:chOff x="0" y="0"/>
          <a:chExt cx="0" cy="0"/>
        </a:xfrm>
      </p:grpSpPr>
      <p:sp>
        <p:nvSpPr>
          <p:cNvPr id="308" name="Title Text"/>
          <p:cNvSpPr txBox="1"/>
          <p:nvPr>
            <p:ph type="title"/>
          </p:nvPr>
        </p:nvSpPr>
        <p:spPr>
          <a:xfrm>
            <a:off x="612647" y="559341"/>
            <a:ext cx="10969753" cy="932689"/>
          </a:xfrm>
          <a:prstGeom prst="rect">
            <a:avLst/>
          </a:prstGeom>
        </p:spPr>
        <p:txBody>
          <a:bodyPr/>
          <a:lstStyle/>
          <a:p>
            <a:pPr/>
            <a:r>
              <a:t>Title Text</a:t>
            </a:r>
          </a:p>
        </p:txBody>
      </p:sp>
      <p:sp>
        <p:nvSpPr>
          <p:cNvPr id="309" name="Body Level One…"/>
          <p:cNvSpPr txBox="1"/>
          <p:nvPr>
            <p:ph type="body" sz="half" idx="1"/>
          </p:nvPr>
        </p:nvSpPr>
        <p:spPr>
          <a:xfrm>
            <a:off x="612648" y="1712911"/>
            <a:ext cx="4485565" cy="4613686"/>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310" name="Picture Placeholder 4"/>
          <p:cNvSpPr/>
          <p:nvPr>
            <p:ph type="pic" idx="21"/>
          </p:nvPr>
        </p:nvSpPr>
        <p:spPr>
          <a:xfrm>
            <a:off x="5659437" y="1712913"/>
            <a:ext cx="6532563" cy="5145088"/>
          </a:xfrm>
          <a:prstGeom prst="rect">
            <a:avLst/>
          </a:prstGeom>
        </p:spPr>
        <p:txBody>
          <a:bodyPr lIns="91439" rIns="91439">
            <a:noAutofit/>
          </a:bodyPr>
          <a:lstStyle/>
          <a:p>
            <a:pPr/>
          </a:p>
        </p:txBody>
      </p:sp>
      <p:sp>
        <p:nvSpPr>
          <p:cNvPr id="311" name="Slide Number"/>
          <p:cNvSpPr txBox="1"/>
          <p:nvPr>
            <p:ph type="sldNum" sz="quarter" idx="2"/>
          </p:nvPr>
        </p:nvSpPr>
        <p:spPr>
          <a:xfrm>
            <a:off x="4908576" y="6417297"/>
            <a:ext cx="217151" cy="21844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Picture 16">
    <p:spTree>
      <p:nvGrpSpPr>
        <p:cNvPr id="1" name=""/>
        <p:cNvGrpSpPr/>
        <p:nvPr/>
      </p:nvGrpSpPr>
      <p:grpSpPr>
        <a:xfrm>
          <a:off x="0" y="0"/>
          <a:ext cx="0" cy="0"/>
          <a:chOff x="0" y="0"/>
          <a:chExt cx="0" cy="0"/>
        </a:xfrm>
      </p:grpSpPr>
      <p:sp>
        <p:nvSpPr>
          <p:cNvPr id="318" name="Title Text"/>
          <p:cNvSpPr txBox="1"/>
          <p:nvPr>
            <p:ph type="title"/>
          </p:nvPr>
        </p:nvSpPr>
        <p:spPr>
          <a:xfrm>
            <a:off x="612647" y="559341"/>
            <a:ext cx="10969753" cy="932689"/>
          </a:xfrm>
          <a:prstGeom prst="rect">
            <a:avLst/>
          </a:prstGeom>
        </p:spPr>
        <p:txBody>
          <a:bodyPr/>
          <a:lstStyle/>
          <a:p>
            <a:pPr/>
            <a:r>
              <a:t>Title Text</a:t>
            </a:r>
          </a:p>
        </p:txBody>
      </p:sp>
      <p:sp>
        <p:nvSpPr>
          <p:cNvPr id="319" name="Body Level One…"/>
          <p:cNvSpPr txBox="1"/>
          <p:nvPr>
            <p:ph type="body" sz="half" idx="1"/>
          </p:nvPr>
        </p:nvSpPr>
        <p:spPr>
          <a:xfrm>
            <a:off x="612647" y="1912397"/>
            <a:ext cx="4637269" cy="4207697"/>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320" name="Picture Placeholder 4"/>
          <p:cNvSpPr/>
          <p:nvPr>
            <p:ph type="pic" sz="half" idx="21"/>
          </p:nvPr>
        </p:nvSpPr>
        <p:spPr>
          <a:xfrm>
            <a:off x="5737221" y="1912938"/>
            <a:ext cx="5741993" cy="4224338"/>
          </a:xfrm>
          <a:prstGeom prst="rect">
            <a:avLst/>
          </a:prstGeom>
        </p:spPr>
        <p:txBody>
          <a:bodyPr lIns="91439" rIns="91439">
            <a:noAutofit/>
          </a:bodyPr>
          <a:lstStyle/>
          <a:p>
            <a:pPr/>
          </a:p>
        </p:txBody>
      </p:sp>
      <p:sp>
        <p:nvSpPr>
          <p:cNvPr id="321" name="Slide Number"/>
          <p:cNvSpPr txBox="1"/>
          <p:nvPr>
            <p:ph type="sldNum" sz="quarter" idx="2"/>
          </p:nvPr>
        </p:nvSpPr>
        <p:spPr>
          <a:xfrm>
            <a:off x="11362202" y="6417297"/>
            <a:ext cx="217152" cy="21844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Picture 17">
    <p:spTree>
      <p:nvGrpSpPr>
        <p:cNvPr id="1" name=""/>
        <p:cNvGrpSpPr/>
        <p:nvPr/>
      </p:nvGrpSpPr>
      <p:grpSpPr>
        <a:xfrm>
          <a:off x="0" y="0"/>
          <a:ext cx="0" cy="0"/>
          <a:chOff x="0" y="0"/>
          <a:chExt cx="0" cy="0"/>
        </a:xfrm>
      </p:grpSpPr>
      <p:sp>
        <p:nvSpPr>
          <p:cNvPr id="328" name="Title Text"/>
          <p:cNvSpPr txBox="1"/>
          <p:nvPr>
            <p:ph type="title"/>
          </p:nvPr>
        </p:nvSpPr>
        <p:spPr>
          <a:xfrm>
            <a:off x="612647" y="557783"/>
            <a:ext cx="10969753" cy="932690"/>
          </a:xfrm>
          <a:prstGeom prst="rect">
            <a:avLst/>
          </a:prstGeom>
        </p:spPr>
        <p:txBody>
          <a:bodyPr/>
          <a:lstStyle/>
          <a:p>
            <a:pPr/>
            <a:r>
              <a:t>Title Text</a:t>
            </a:r>
          </a:p>
        </p:txBody>
      </p:sp>
      <p:sp>
        <p:nvSpPr>
          <p:cNvPr id="329" name="Picture Placeholder 4"/>
          <p:cNvSpPr/>
          <p:nvPr>
            <p:ph type="pic" idx="21"/>
          </p:nvPr>
        </p:nvSpPr>
        <p:spPr>
          <a:xfrm>
            <a:off x="0" y="1712913"/>
            <a:ext cx="6532564" cy="5145088"/>
          </a:xfrm>
          <a:prstGeom prst="rect">
            <a:avLst/>
          </a:prstGeom>
        </p:spPr>
        <p:txBody>
          <a:bodyPr lIns="91439" rIns="91439">
            <a:noAutofit/>
          </a:bodyPr>
          <a:lstStyle/>
          <a:p>
            <a:pPr/>
          </a:p>
        </p:txBody>
      </p:sp>
      <p:sp>
        <p:nvSpPr>
          <p:cNvPr id="330" name="Body Level One…"/>
          <p:cNvSpPr txBox="1"/>
          <p:nvPr>
            <p:ph type="body" sz="half" idx="1"/>
          </p:nvPr>
        </p:nvSpPr>
        <p:spPr>
          <a:xfrm>
            <a:off x="7103254" y="1712910"/>
            <a:ext cx="4479146" cy="4617722"/>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331" name="Slide Number"/>
          <p:cNvSpPr txBox="1"/>
          <p:nvPr>
            <p:ph type="sldNum" sz="quarter" idx="2"/>
          </p:nvPr>
        </p:nvSpPr>
        <p:spPr>
          <a:xfrm>
            <a:off x="11351109" y="6417297"/>
            <a:ext cx="217152" cy="21844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Picture 18">
    <p:spTree>
      <p:nvGrpSpPr>
        <p:cNvPr id="1" name=""/>
        <p:cNvGrpSpPr/>
        <p:nvPr/>
      </p:nvGrpSpPr>
      <p:grpSpPr>
        <a:xfrm>
          <a:off x="0" y="0"/>
          <a:ext cx="0" cy="0"/>
          <a:chOff x="0" y="0"/>
          <a:chExt cx="0" cy="0"/>
        </a:xfrm>
      </p:grpSpPr>
      <p:sp>
        <p:nvSpPr>
          <p:cNvPr id="338" name="Title Text"/>
          <p:cNvSpPr txBox="1"/>
          <p:nvPr>
            <p:ph type="title"/>
          </p:nvPr>
        </p:nvSpPr>
        <p:spPr>
          <a:xfrm>
            <a:off x="612648" y="706802"/>
            <a:ext cx="4672585" cy="1269483"/>
          </a:xfrm>
          <a:prstGeom prst="rect">
            <a:avLst/>
          </a:prstGeom>
        </p:spPr>
        <p:txBody>
          <a:bodyPr anchor="t"/>
          <a:lstStyle/>
          <a:p>
            <a:pPr/>
            <a:r>
              <a:t>Title Text</a:t>
            </a:r>
          </a:p>
        </p:txBody>
      </p:sp>
      <p:sp>
        <p:nvSpPr>
          <p:cNvPr id="339" name="Picture Placeholder 10"/>
          <p:cNvSpPr/>
          <p:nvPr>
            <p:ph type="pic" sz="half" idx="21"/>
          </p:nvPr>
        </p:nvSpPr>
        <p:spPr>
          <a:xfrm>
            <a:off x="720467" y="2173850"/>
            <a:ext cx="4564764" cy="3963683"/>
          </a:xfrm>
          <a:prstGeom prst="rect">
            <a:avLst/>
          </a:prstGeom>
        </p:spPr>
        <p:txBody>
          <a:bodyPr lIns="91439" rIns="91439">
            <a:noAutofit/>
          </a:bodyPr>
          <a:lstStyle/>
          <a:p>
            <a:pPr/>
          </a:p>
        </p:txBody>
      </p:sp>
      <p:sp>
        <p:nvSpPr>
          <p:cNvPr id="340" name="Body Level One…"/>
          <p:cNvSpPr txBox="1"/>
          <p:nvPr>
            <p:ph type="body" sz="half" idx="1"/>
          </p:nvPr>
        </p:nvSpPr>
        <p:spPr>
          <a:xfrm>
            <a:off x="5905563" y="732155"/>
            <a:ext cx="5676839" cy="540537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34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Picture 19">
    <p:spTree>
      <p:nvGrpSpPr>
        <p:cNvPr id="1" name=""/>
        <p:cNvGrpSpPr/>
        <p:nvPr/>
      </p:nvGrpSpPr>
      <p:grpSpPr>
        <a:xfrm>
          <a:off x="0" y="0"/>
          <a:ext cx="0" cy="0"/>
          <a:chOff x="0" y="0"/>
          <a:chExt cx="0" cy="0"/>
        </a:xfrm>
      </p:grpSpPr>
      <p:sp>
        <p:nvSpPr>
          <p:cNvPr id="348" name="Title Text"/>
          <p:cNvSpPr txBox="1"/>
          <p:nvPr>
            <p:ph type="title"/>
          </p:nvPr>
        </p:nvSpPr>
        <p:spPr>
          <a:xfrm>
            <a:off x="612647" y="709097"/>
            <a:ext cx="3696859" cy="1316348"/>
          </a:xfrm>
          <a:prstGeom prst="rect">
            <a:avLst/>
          </a:prstGeom>
        </p:spPr>
        <p:txBody>
          <a:bodyPr anchor="t"/>
          <a:lstStyle>
            <a:lvl1pPr>
              <a:defRPr sz="2500"/>
            </a:lvl1pPr>
          </a:lstStyle>
          <a:p>
            <a:pPr/>
            <a:r>
              <a:t>Title Text</a:t>
            </a:r>
          </a:p>
        </p:txBody>
      </p:sp>
      <p:sp>
        <p:nvSpPr>
          <p:cNvPr id="349" name="Picture Placeholder 10"/>
          <p:cNvSpPr/>
          <p:nvPr>
            <p:ph type="pic" sz="quarter" idx="21"/>
          </p:nvPr>
        </p:nvSpPr>
        <p:spPr>
          <a:xfrm>
            <a:off x="731520" y="2295144"/>
            <a:ext cx="3540761" cy="3853760"/>
          </a:xfrm>
          <a:prstGeom prst="rect">
            <a:avLst/>
          </a:prstGeom>
        </p:spPr>
        <p:txBody>
          <a:bodyPr lIns="91439" rIns="91439">
            <a:noAutofit/>
          </a:bodyPr>
          <a:lstStyle/>
          <a:p>
            <a:pPr/>
          </a:p>
        </p:txBody>
      </p:sp>
      <p:sp>
        <p:nvSpPr>
          <p:cNvPr id="350" name="Body Level One…"/>
          <p:cNvSpPr txBox="1"/>
          <p:nvPr>
            <p:ph type="body" idx="1"/>
          </p:nvPr>
        </p:nvSpPr>
        <p:spPr>
          <a:xfrm>
            <a:off x="4933150" y="709097"/>
            <a:ext cx="6644489" cy="5439807"/>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35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umber Large">
    <p:bg>
      <p:bgPr>
        <a:solidFill>
          <a:srgbClr val="000000"/>
        </a:solidFill>
      </p:bgPr>
    </p:bg>
    <p:spTree>
      <p:nvGrpSpPr>
        <p:cNvPr id="1" name=""/>
        <p:cNvGrpSpPr/>
        <p:nvPr/>
      </p:nvGrpSpPr>
      <p:grpSpPr>
        <a:xfrm>
          <a:off x="0" y="0"/>
          <a:ext cx="0" cy="0"/>
          <a:chOff x="0" y="0"/>
          <a:chExt cx="0" cy="0"/>
        </a:xfrm>
      </p:grpSpPr>
      <p:sp>
        <p:nvSpPr>
          <p:cNvPr id="358" name="Title Text"/>
          <p:cNvSpPr txBox="1"/>
          <p:nvPr>
            <p:ph type="title"/>
          </p:nvPr>
        </p:nvSpPr>
        <p:spPr>
          <a:xfrm>
            <a:off x="1219199" y="4893733"/>
            <a:ext cx="9762068" cy="1059807"/>
          </a:xfrm>
          <a:prstGeom prst="rect">
            <a:avLst/>
          </a:prstGeom>
        </p:spPr>
        <p:txBody>
          <a:bodyPr anchor="ctr"/>
          <a:lstStyle>
            <a:lvl1pPr algn="ctr">
              <a:lnSpc>
                <a:spcPct val="110000"/>
              </a:lnSpc>
              <a:defRPr b="0" sz="2600">
                <a:solidFill>
                  <a:srgbClr val="FFFFFF"/>
                </a:solidFill>
              </a:defRPr>
            </a:lvl1pPr>
          </a:lstStyle>
          <a:p>
            <a:pPr/>
            <a:r>
              <a:t>Title Text</a:t>
            </a:r>
          </a:p>
        </p:txBody>
      </p:sp>
      <p:sp>
        <p:nvSpPr>
          <p:cNvPr id="359" name="Body Level One…"/>
          <p:cNvSpPr txBox="1"/>
          <p:nvPr>
            <p:ph type="body" idx="1" hasCustomPrompt="1"/>
          </p:nvPr>
        </p:nvSpPr>
        <p:spPr>
          <a:xfrm>
            <a:off x="822960" y="484093"/>
            <a:ext cx="10543032" cy="4536142"/>
          </a:xfrm>
          <a:prstGeom prst="rect">
            <a:avLst/>
          </a:prstGeom>
        </p:spPr>
        <p:txBody>
          <a:bodyPr anchor="b"/>
          <a:lstStyle>
            <a:lvl1pPr marL="0" indent="0" algn="ctr">
              <a:lnSpc>
                <a:spcPct val="90000"/>
              </a:lnSpc>
              <a:buSzTx/>
              <a:buFontTx/>
              <a:buNone/>
              <a:defRPr b="1" sz="27000">
                <a:solidFill>
                  <a:srgbClr val="FFFFFF"/>
                </a:solidFill>
              </a:defRPr>
            </a:lvl1pPr>
            <a:lvl2pPr marL="4637314" indent="-4408714" algn="ctr">
              <a:lnSpc>
                <a:spcPct val="90000"/>
              </a:lnSpc>
              <a:buFontTx/>
              <a:defRPr b="1" sz="27000">
                <a:solidFill>
                  <a:srgbClr val="FFFFFF"/>
                </a:solidFill>
              </a:defRPr>
            </a:lvl2pPr>
            <a:lvl3pPr marL="4865914" indent="-4408714" algn="ctr">
              <a:lnSpc>
                <a:spcPct val="90000"/>
              </a:lnSpc>
              <a:buFontTx/>
              <a:defRPr b="1" sz="27000">
                <a:solidFill>
                  <a:srgbClr val="FFFFFF"/>
                </a:solidFill>
              </a:defRPr>
            </a:lvl3pPr>
            <a:lvl4pPr marL="5094514" indent="-4408714" algn="ctr">
              <a:lnSpc>
                <a:spcPct val="90000"/>
              </a:lnSpc>
              <a:buFontTx/>
              <a:defRPr b="1" sz="27000">
                <a:solidFill>
                  <a:srgbClr val="FFFFFF"/>
                </a:solidFill>
              </a:defRPr>
            </a:lvl4pPr>
            <a:lvl5pPr marL="5323114" indent="-4408714" algn="ctr">
              <a:lnSpc>
                <a:spcPct val="90000"/>
              </a:lnSpc>
              <a:buFontTx/>
              <a:defRPr b="1" sz="27000">
                <a:solidFill>
                  <a:srgbClr val="FFFFFF"/>
                </a:solidFill>
              </a:defRPr>
            </a:lvl5pPr>
          </a:lstStyle>
          <a:p>
            <a:pPr/>
            <a:r>
              <a:t>##%</a:t>
            </a:r>
          </a:p>
          <a:p>
            <a:pPr lvl="1"/>
            <a:r>
              <a:t/>
            </a:r>
          </a:p>
          <a:p>
            <a:pPr lvl="2"/>
            <a:r>
              <a:t/>
            </a:r>
          </a:p>
          <a:p>
            <a:pPr lvl="3"/>
            <a:r>
              <a:t/>
            </a:r>
          </a:p>
          <a:p>
            <a:pPr lvl="4"/>
            <a:r>
              <a:t/>
            </a:r>
          </a:p>
        </p:txBody>
      </p:sp>
      <p:sp>
        <p:nvSpPr>
          <p:cNvPr id="360"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umber Large 2">
    <p:spTree>
      <p:nvGrpSpPr>
        <p:cNvPr id="1" name=""/>
        <p:cNvGrpSpPr/>
        <p:nvPr/>
      </p:nvGrpSpPr>
      <p:grpSpPr>
        <a:xfrm>
          <a:off x="0" y="0"/>
          <a:ext cx="0" cy="0"/>
          <a:chOff x="0" y="0"/>
          <a:chExt cx="0" cy="0"/>
        </a:xfrm>
      </p:grpSpPr>
      <p:sp>
        <p:nvSpPr>
          <p:cNvPr id="367" name="Title Text"/>
          <p:cNvSpPr txBox="1"/>
          <p:nvPr>
            <p:ph type="title"/>
          </p:nvPr>
        </p:nvSpPr>
        <p:spPr>
          <a:xfrm>
            <a:off x="1219199" y="4953000"/>
            <a:ext cx="9762068" cy="1236133"/>
          </a:xfrm>
          <a:prstGeom prst="rect">
            <a:avLst/>
          </a:prstGeom>
        </p:spPr>
        <p:txBody>
          <a:bodyPr anchor="ctr"/>
          <a:lstStyle>
            <a:lvl1pPr algn="ctr">
              <a:lnSpc>
                <a:spcPct val="110000"/>
              </a:lnSpc>
              <a:defRPr b="0" sz="2600"/>
            </a:lvl1pPr>
          </a:lstStyle>
          <a:p>
            <a:pPr/>
            <a:r>
              <a:t>Title Text</a:t>
            </a:r>
          </a:p>
        </p:txBody>
      </p:sp>
      <p:sp>
        <p:nvSpPr>
          <p:cNvPr id="368" name="Body Level One…"/>
          <p:cNvSpPr txBox="1"/>
          <p:nvPr>
            <p:ph type="body" idx="1" hasCustomPrompt="1"/>
          </p:nvPr>
        </p:nvSpPr>
        <p:spPr>
          <a:xfrm>
            <a:off x="822960" y="787400"/>
            <a:ext cx="10543032" cy="4682067"/>
          </a:xfrm>
          <a:prstGeom prst="rect">
            <a:avLst/>
          </a:prstGeom>
        </p:spPr>
        <p:txBody>
          <a:bodyPr anchor="b"/>
          <a:lstStyle>
            <a:lvl1pPr marL="0" indent="0" algn="ctr">
              <a:lnSpc>
                <a:spcPct val="90000"/>
              </a:lnSpc>
              <a:buSzTx/>
              <a:buFontTx/>
              <a:buNone/>
              <a:defRPr b="1" sz="33500"/>
            </a:lvl1pPr>
            <a:lvl2pPr marL="5698671" indent="-5470071" algn="ctr">
              <a:lnSpc>
                <a:spcPct val="90000"/>
              </a:lnSpc>
              <a:buFontTx/>
              <a:defRPr b="1" sz="33500"/>
            </a:lvl2pPr>
            <a:lvl3pPr marL="5927271" indent="-5470071" algn="ctr">
              <a:lnSpc>
                <a:spcPct val="90000"/>
              </a:lnSpc>
              <a:buFontTx/>
              <a:defRPr b="1" sz="33500"/>
            </a:lvl3pPr>
            <a:lvl4pPr marL="6155871" indent="-5470071" algn="ctr">
              <a:lnSpc>
                <a:spcPct val="90000"/>
              </a:lnSpc>
              <a:buFontTx/>
              <a:defRPr b="1" sz="33500"/>
            </a:lvl4pPr>
            <a:lvl5pPr marL="6384471" indent="-5470071" algn="ctr">
              <a:lnSpc>
                <a:spcPct val="90000"/>
              </a:lnSpc>
              <a:buFontTx/>
              <a:defRPr b="1" sz="33500"/>
            </a:lvl5pPr>
          </a:lstStyle>
          <a:p>
            <a:pPr/>
            <a:r>
              <a:t>##%</a:t>
            </a:r>
          </a:p>
          <a:p>
            <a:pPr lvl="1"/>
            <a:r>
              <a:t/>
            </a:r>
          </a:p>
          <a:p>
            <a:pPr lvl="2"/>
            <a:r>
              <a:t/>
            </a:r>
          </a:p>
          <a:p>
            <a:pPr lvl="3"/>
            <a:r>
              <a:t/>
            </a:r>
          </a:p>
          <a:p>
            <a:pPr lvl="4"/>
            <a:r>
              <a:t/>
            </a:r>
          </a:p>
        </p:txBody>
      </p:sp>
      <p:sp>
        <p:nvSpPr>
          <p:cNvPr id="36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umber Large 3">
    <p:spTree>
      <p:nvGrpSpPr>
        <p:cNvPr id="1" name=""/>
        <p:cNvGrpSpPr/>
        <p:nvPr/>
      </p:nvGrpSpPr>
      <p:grpSpPr>
        <a:xfrm>
          <a:off x="0" y="0"/>
          <a:ext cx="0" cy="0"/>
          <a:chOff x="0" y="0"/>
          <a:chExt cx="0" cy="0"/>
        </a:xfrm>
      </p:grpSpPr>
      <p:sp>
        <p:nvSpPr>
          <p:cNvPr id="376" name="Title Text"/>
          <p:cNvSpPr txBox="1"/>
          <p:nvPr>
            <p:ph type="title"/>
          </p:nvPr>
        </p:nvSpPr>
        <p:spPr>
          <a:xfrm>
            <a:off x="1219199" y="4893733"/>
            <a:ext cx="9762068" cy="1059807"/>
          </a:xfrm>
          <a:prstGeom prst="rect">
            <a:avLst/>
          </a:prstGeom>
        </p:spPr>
        <p:txBody>
          <a:bodyPr anchor="ctr"/>
          <a:lstStyle>
            <a:lvl1pPr algn="ctr">
              <a:lnSpc>
                <a:spcPct val="110000"/>
              </a:lnSpc>
              <a:defRPr b="0" sz="2600">
                <a:solidFill>
                  <a:srgbClr val="107574"/>
                </a:solidFill>
              </a:defRPr>
            </a:lvl1pPr>
          </a:lstStyle>
          <a:p>
            <a:pPr/>
            <a:r>
              <a:t>Title Text</a:t>
            </a:r>
          </a:p>
        </p:txBody>
      </p:sp>
      <p:sp>
        <p:nvSpPr>
          <p:cNvPr id="377" name="Body Level One…"/>
          <p:cNvSpPr txBox="1"/>
          <p:nvPr>
            <p:ph type="body" idx="1" hasCustomPrompt="1"/>
          </p:nvPr>
        </p:nvSpPr>
        <p:spPr>
          <a:xfrm>
            <a:off x="822960" y="484093"/>
            <a:ext cx="10543032" cy="4536142"/>
          </a:xfrm>
          <a:prstGeom prst="rect">
            <a:avLst/>
          </a:prstGeom>
        </p:spPr>
        <p:txBody>
          <a:bodyPr anchor="b"/>
          <a:lstStyle>
            <a:lvl1pPr marL="0" indent="0" algn="ctr">
              <a:lnSpc>
                <a:spcPct val="90000"/>
              </a:lnSpc>
              <a:buSzTx/>
              <a:buFontTx/>
              <a:buNone/>
              <a:defRPr b="1" sz="27000">
                <a:solidFill>
                  <a:srgbClr val="107574"/>
                </a:solidFill>
              </a:defRPr>
            </a:lvl1pPr>
            <a:lvl2pPr marL="4637314" indent="-4408714" algn="ctr">
              <a:lnSpc>
                <a:spcPct val="90000"/>
              </a:lnSpc>
              <a:buFontTx/>
              <a:defRPr b="1" sz="27000">
                <a:solidFill>
                  <a:srgbClr val="107574"/>
                </a:solidFill>
              </a:defRPr>
            </a:lvl2pPr>
            <a:lvl3pPr marL="4865914" indent="-4408714" algn="ctr">
              <a:lnSpc>
                <a:spcPct val="90000"/>
              </a:lnSpc>
              <a:buFontTx/>
              <a:defRPr b="1" sz="27000">
                <a:solidFill>
                  <a:srgbClr val="107574"/>
                </a:solidFill>
              </a:defRPr>
            </a:lvl3pPr>
            <a:lvl4pPr marL="5094514" indent="-4408714" algn="ctr">
              <a:lnSpc>
                <a:spcPct val="90000"/>
              </a:lnSpc>
              <a:buFontTx/>
              <a:defRPr b="1" sz="27000">
                <a:solidFill>
                  <a:srgbClr val="107574"/>
                </a:solidFill>
              </a:defRPr>
            </a:lvl4pPr>
            <a:lvl5pPr marL="5323114" indent="-4408714" algn="ctr">
              <a:lnSpc>
                <a:spcPct val="90000"/>
              </a:lnSpc>
              <a:buFontTx/>
              <a:defRPr b="1" sz="27000">
                <a:solidFill>
                  <a:srgbClr val="107574"/>
                </a:solidFill>
              </a:defRPr>
            </a:lvl5pPr>
          </a:lstStyle>
          <a:p>
            <a:pPr/>
            <a:r>
              <a:t>##%</a:t>
            </a:r>
          </a:p>
          <a:p>
            <a:pPr lvl="1"/>
            <a:r>
              <a:t/>
            </a:r>
          </a:p>
          <a:p>
            <a:pPr lvl="2"/>
            <a:r>
              <a:t/>
            </a:r>
          </a:p>
          <a:p>
            <a:pPr lvl="3"/>
            <a:r>
              <a:t/>
            </a:r>
          </a:p>
          <a:p>
            <a:pPr lvl="4"/>
            <a:r>
              <a:t/>
            </a:r>
          </a:p>
        </p:txBody>
      </p:sp>
      <p:sp>
        <p:nvSpPr>
          <p:cNvPr id="37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with Picture 3">
    <p:spTree>
      <p:nvGrpSpPr>
        <p:cNvPr id="1" name=""/>
        <p:cNvGrpSpPr/>
        <p:nvPr/>
      </p:nvGrpSpPr>
      <p:grpSpPr>
        <a:xfrm>
          <a:off x="0" y="0"/>
          <a:ext cx="0" cy="0"/>
          <a:chOff x="0" y="0"/>
          <a:chExt cx="0" cy="0"/>
        </a:xfrm>
      </p:grpSpPr>
      <p:sp>
        <p:nvSpPr>
          <p:cNvPr id="40" name="Title Text"/>
          <p:cNvSpPr txBox="1"/>
          <p:nvPr>
            <p:ph type="title"/>
          </p:nvPr>
        </p:nvSpPr>
        <p:spPr>
          <a:xfrm>
            <a:off x="7846390" y="1411358"/>
            <a:ext cx="3888410" cy="2845568"/>
          </a:xfrm>
          <a:prstGeom prst="rect">
            <a:avLst/>
          </a:prstGeom>
        </p:spPr>
        <p:txBody>
          <a:bodyPr/>
          <a:lstStyle>
            <a:lvl1pPr>
              <a:defRPr sz="4400"/>
            </a:lvl1pPr>
          </a:lstStyle>
          <a:p>
            <a:pPr/>
            <a:r>
              <a:t>Title Text</a:t>
            </a:r>
          </a:p>
        </p:txBody>
      </p:sp>
      <p:sp>
        <p:nvSpPr>
          <p:cNvPr id="41" name="Body Level One…"/>
          <p:cNvSpPr txBox="1"/>
          <p:nvPr>
            <p:ph type="body" sz="quarter" idx="1"/>
          </p:nvPr>
        </p:nvSpPr>
        <p:spPr>
          <a:xfrm>
            <a:off x="7846387" y="4403038"/>
            <a:ext cx="3888411" cy="1123124"/>
          </a:xfrm>
          <a:prstGeom prst="rect">
            <a:avLst/>
          </a:prstGeom>
        </p:spPr>
        <p:txBody>
          <a:bodyPr/>
          <a:lstStyle>
            <a:lvl1pPr marL="0" indent="0">
              <a:buSzTx/>
              <a:buFontTx/>
              <a:buNone/>
              <a:defRPr sz="1600"/>
            </a:lvl1pPr>
            <a:lvl2pPr marL="489857" indent="-261257">
              <a:buFontTx/>
              <a:defRPr sz="1600"/>
            </a:lvl2pPr>
            <a:lvl3pPr marL="718457" indent="-261257">
              <a:buFontTx/>
              <a:defRPr sz="1600"/>
            </a:lvl3pPr>
            <a:lvl4pPr marL="947057" indent="-261257">
              <a:buFontTx/>
              <a:defRPr sz="1600"/>
            </a:lvl4pPr>
            <a:lvl5pPr marL="1175657" indent="-261257">
              <a:buFontTx/>
              <a:defRPr sz="1600"/>
            </a:lvl5pPr>
          </a:lstStyle>
          <a:p>
            <a:pPr/>
            <a:r>
              <a:t>Body Level One</a:t>
            </a:r>
          </a:p>
          <a:p>
            <a:pPr lvl="1"/>
            <a:r>
              <a:t>Body Level Two</a:t>
            </a:r>
          </a:p>
          <a:p>
            <a:pPr lvl="2"/>
            <a:r>
              <a:t>Body Level Three</a:t>
            </a:r>
          </a:p>
          <a:p>
            <a:pPr lvl="3"/>
            <a:r>
              <a:t>Body Level Four</a:t>
            </a:r>
          </a:p>
          <a:p>
            <a:pPr lvl="4"/>
            <a:r>
              <a:t>Body Level Five</a:t>
            </a:r>
          </a:p>
        </p:txBody>
      </p:sp>
      <p:sp>
        <p:nvSpPr>
          <p:cNvPr id="42" name="Picture Placeholder 13"/>
          <p:cNvSpPr/>
          <p:nvPr>
            <p:ph type="pic" idx="21"/>
          </p:nvPr>
        </p:nvSpPr>
        <p:spPr>
          <a:xfrm>
            <a:off x="1" y="0"/>
            <a:ext cx="7424272" cy="6858000"/>
          </a:xfrm>
          <a:prstGeom prst="rect">
            <a:avLst/>
          </a:prstGeom>
        </p:spPr>
        <p:txBody>
          <a:bodyPr lIns="91439" rIns="91439">
            <a:noAutofit/>
          </a:bodyPr>
          <a:lstStyle/>
          <a:p>
            <a:pPr/>
          </a:p>
        </p:txBody>
      </p:sp>
      <p:sp>
        <p:nvSpPr>
          <p:cNvPr id="43" name="Slide Number"/>
          <p:cNvSpPr txBox="1"/>
          <p:nvPr>
            <p:ph type="sldNum" sz="quarter" idx="2"/>
          </p:nvPr>
        </p:nvSpPr>
        <p:spPr>
          <a:xfrm>
            <a:off x="11508123" y="6417297"/>
            <a:ext cx="217151" cy="21844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umber Large 4">
    <p:bg>
      <p:bgPr>
        <a:solidFill>
          <a:srgbClr val="107574"/>
        </a:solidFill>
      </p:bgPr>
    </p:bg>
    <p:spTree>
      <p:nvGrpSpPr>
        <p:cNvPr id="1" name=""/>
        <p:cNvGrpSpPr/>
        <p:nvPr/>
      </p:nvGrpSpPr>
      <p:grpSpPr>
        <a:xfrm>
          <a:off x="0" y="0"/>
          <a:ext cx="0" cy="0"/>
          <a:chOff x="0" y="0"/>
          <a:chExt cx="0" cy="0"/>
        </a:xfrm>
      </p:grpSpPr>
      <p:sp>
        <p:nvSpPr>
          <p:cNvPr id="385" name="Title Text"/>
          <p:cNvSpPr txBox="1"/>
          <p:nvPr>
            <p:ph type="title"/>
          </p:nvPr>
        </p:nvSpPr>
        <p:spPr>
          <a:xfrm>
            <a:off x="2377439" y="4809744"/>
            <a:ext cx="7525513" cy="1269324"/>
          </a:xfrm>
          <a:prstGeom prst="rect">
            <a:avLst/>
          </a:prstGeom>
        </p:spPr>
        <p:txBody>
          <a:bodyPr/>
          <a:lstStyle>
            <a:lvl1pPr algn="ctr">
              <a:lnSpc>
                <a:spcPct val="110000"/>
              </a:lnSpc>
              <a:defRPr b="0">
                <a:solidFill>
                  <a:srgbClr val="FFFFFF"/>
                </a:solidFill>
              </a:defRPr>
            </a:lvl1pPr>
          </a:lstStyle>
          <a:p>
            <a:pPr/>
            <a:r>
              <a:t>Title Text</a:t>
            </a:r>
          </a:p>
        </p:txBody>
      </p:sp>
      <p:sp>
        <p:nvSpPr>
          <p:cNvPr id="386" name="Body Level One…"/>
          <p:cNvSpPr txBox="1"/>
          <p:nvPr>
            <p:ph type="body" idx="1" hasCustomPrompt="1"/>
          </p:nvPr>
        </p:nvSpPr>
        <p:spPr>
          <a:xfrm>
            <a:off x="822960" y="716282"/>
            <a:ext cx="10543032" cy="4206241"/>
          </a:xfrm>
          <a:prstGeom prst="rect">
            <a:avLst/>
          </a:prstGeom>
        </p:spPr>
        <p:txBody>
          <a:bodyPr anchor="b"/>
          <a:lstStyle>
            <a:lvl1pPr marL="0" indent="0" algn="ctr">
              <a:lnSpc>
                <a:spcPct val="90000"/>
              </a:lnSpc>
              <a:buSzTx/>
              <a:buFontTx/>
              <a:buNone/>
              <a:defRPr b="1" sz="27800">
                <a:solidFill>
                  <a:srgbClr val="FFFFFF"/>
                </a:solidFill>
              </a:defRPr>
            </a:lvl1pPr>
            <a:lvl2pPr marL="4767942" indent="-4539342" algn="ctr">
              <a:lnSpc>
                <a:spcPct val="90000"/>
              </a:lnSpc>
              <a:buFontTx/>
              <a:defRPr b="1" sz="27800">
                <a:solidFill>
                  <a:srgbClr val="FFFFFF"/>
                </a:solidFill>
              </a:defRPr>
            </a:lvl2pPr>
            <a:lvl3pPr marL="4996542" indent="-4539342" algn="ctr">
              <a:lnSpc>
                <a:spcPct val="90000"/>
              </a:lnSpc>
              <a:buFontTx/>
              <a:defRPr b="1" sz="27800">
                <a:solidFill>
                  <a:srgbClr val="FFFFFF"/>
                </a:solidFill>
              </a:defRPr>
            </a:lvl3pPr>
            <a:lvl4pPr marL="5225142" indent="-4539342" algn="ctr">
              <a:lnSpc>
                <a:spcPct val="90000"/>
              </a:lnSpc>
              <a:buFontTx/>
              <a:defRPr b="1" sz="27800">
                <a:solidFill>
                  <a:srgbClr val="FFFFFF"/>
                </a:solidFill>
              </a:defRPr>
            </a:lvl4pPr>
            <a:lvl5pPr marL="5453742" indent="-4539342" algn="ctr">
              <a:lnSpc>
                <a:spcPct val="90000"/>
              </a:lnSpc>
              <a:buFontTx/>
              <a:defRPr b="1" sz="27800">
                <a:solidFill>
                  <a:srgbClr val="FFFFFF"/>
                </a:solidFill>
              </a:defRPr>
            </a:lvl5pPr>
          </a:lstStyle>
          <a:p>
            <a:pPr/>
            <a:r>
              <a:t>##%</a:t>
            </a:r>
          </a:p>
          <a:p>
            <a:pPr lvl="1"/>
            <a:r>
              <a:t/>
            </a:r>
          </a:p>
          <a:p>
            <a:pPr lvl="2"/>
            <a:r>
              <a:t/>
            </a:r>
          </a:p>
          <a:p>
            <a:pPr lvl="3"/>
            <a:r>
              <a:t/>
            </a:r>
          </a:p>
          <a:p>
            <a:pPr lvl="4"/>
            <a:r>
              <a:t/>
            </a:r>
          </a:p>
        </p:txBody>
      </p:sp>
      <p:sp>
        <p:nvSpPr>
          <p:cNvPr id="387"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p:bg>
      <p:bgPr>
        <a:solidFill>
          <a:srgbClr val="000000"/>
        </a:solidFill>
      </p:bgPr>
    </p:bg>
    <p:spTree>
      <p:nvGrpSpPr>
        <p:cNvPr id="1" name=""/>
        <p:cNvGrpSpPr/>
        <p:nvPr/>
      </p:nvGrpSpPr>
      <p:grpSpPr>
        <a:xfrm>
          <a:off x="0" y="0"/>
          <a:ext cx="0" cy="0"/>
          <a:chOff x="0" y="0"/>
          <a:chExt cx="0" cy="0"/>
        </a:xfrm>
      </p:grpSpPr>
      <p:sp>
        <p:nvSpPr>
          <p:cNvPr id="394" name="Title Text"/>
          <p:cNvSpPr txBox="1"/>
          <p:nvPr>
            <p:ph type="title"/>
          </p:nvPr>
        </p:nvSpPr>
        <p:spPr>
          <a:xfrm>
            <a:off x="612648" y="-1133856"/>
            <a:ext cx="10652760" cy="914401"/>
          </a:xfrm>
          <a:prstGeom prst="rect">
            <a:avLst/>
          </a:prstGeom>
        </p:spPr>
        <p:txBody>
          <a:bodyPr/>
          <a:lstStyle>
            <a:lvl1pPr>
              <a:defRPr>
                <a:solidFill>
                  <a:srgbClr val="FFFFFF"/>
                </a:solidFill>
              </a:defRPr>
            </a:lvl1pPr>
          </a:lstStyle>
          <a:p>
            <a:pPr/>
            <a:r>
              <a:t>Title Text</a:t>
            </a:r>
          </a:p>
        </p:txBody>
      </p:sp>
      <p:sp>
        <p:nvSpPr>
          <p:cNvPr id="395" name="Body Level One…"/>
          <p:cNvSpPr txBox="1"/>
          <p:nvPr>
            <p:ph type="body" idx="1" hasCustomPrompt="1"/>
          </p:nvPr>
        </p:nvSpPr>
        <p:spPr>
          <a:xfrm>
            <a:off x="59264" y="42335"/>
            <a:ext cx="11517039" cy="6172201"/>
          </a:xfrm>
          <a:prstGeom prst="rect">
            <a:avLst/>
          </a:prstGeom>
        </p:spPr>
        <p:txBody>
          <a:bodyPr/>
          <a:lstStyle>
            <a:lvl1pPr marL="0" indent="0">
              <a:lnSpc>
                <a:spcPct val="90000"/>
              </a:lnSpc>
              <a:buSzTx/>
              <a:buFontTx/>
              <a:buNone/>
              <a:defRPr b="1" sz="8000">
                <a:solidFill>
                  <a:srgbClr val="FFFFFF"/>
                </a:solidFill>
              </a:defRPr>
            </a:lvl1pPr>
            <a:lvl2pPr marL="0" indent="228600">
              <a:lnSpc>
                <a:spcPct val="90000"/>
              </a:lnSpc>
              <a:buSzTx/>
              <a:buFontTx/>
              <a:buNone/>
              <a:defRPr b="1" sz="8000">
                <a:solidFill>
                  <a:srgbClr val="FFFFFF"/>
                </a:solidFill>
              </a:defRPr>
            </a:lvl2pPr>
            <a:lvl3pPr marL="0" indent="457200">
              <a:lnSpc>
                <a:spcPct val="90000"/>
              </a:lnSpc>
              <a:buSzTx/>
              <a:buFontTx/>
              <a:buNone/>
              <a:defRPr b="1" sz="8000">
                <a:solidFill>
                  <a:srgbClr val="FFFFFF"/>
                </a:solidFill>
              </a:defRPr>
            </a:lvl3pPr>
            <a:lvl4pPr marL="0" indent="685800">
              <a:lnSpc>
                <a:spcPct val="90000"/>
              </a:lnSpc>
              <a:buSzTx/>
              <a:buFontTx/>
              <a:buNone/>
              <a:defRPr b="1" sz="8000">
                <a:solidFill>
                  <a:srgbClr val="FFFFFF"/>
                </a:solidFill>
              </a:defRPr>
            </a:lvl4pPr>
            <a:lvl5pPr marL="0" indent="914400">
              <a:lnSpc>
                <a:spcPct val="90000"/>
              </a:lnSpc>
              <a:buSzTx/>
              <a:buFontTx/>
              <a:buNone/>
              <a:defRPr b="1" sz="8000">
                <a:solidFill>
                  <a:srgbClr val="FFFFFF"/>
                </a:solidFill>
              </a:defRPr>
            </a:lvl5pPr>
          </a:lstStyle>
          <a:p>
            <a:pPr/>
            <a:r>
              <a:t>Click to edit Statement</a:t>
            </a:r>
          </a:p>
          <a:p>
            <a:pPr lvl="1"/>
            <a:r>
              <a:t/>
            </a:r>
          </a:p>
          <a:p>
            <a:pPr lvl="2"/>
            <a:r>
              <a:t/>
            </a:r>
          </a:p>
          <a:p>
            <a:pPr lvl="3"/>
            <a:r>
              <a:t/>
            </a:r>
          </a:p>
          <a:p>
            <a:pPr lvl="4"/>
            <a:r>
              <a:t/>
            </a:r>
          </a:p>
        </p:txBody>
      </p:sp>
      <p:sp>
        <p:nvSpPr>
          <p:cNvPr id="396"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2">
    <p:spTree>
      <p:nvGrpSpPr>
        <p:cNvPr id="1" name=""/>
        <p:cNvGrpSpPr/>
        <p:nvPr/>
      </p:nvGrpSpPr>
      <p:grpSpPr>
        <a:xfrm>
          <a:off x="0" y="0"/>
          <a:ext cx="0" cy="0"/>
          <a:chOff x="0" y="0"/>
          <a:chExt cx="0" cy="0"/>
        </a:xfrm>
      </p:grpSpPr>
      <p:sp>
        <p:nvSpPr>
          <p:cNvPr id="403" name="Title Text"/>
          <p:cNvSpPr txBox="1"/>
          <p:nvPr>
            <p:ph type="title"/>
          </p:nvPr>
        </p:nvSpPr>
        <p:spPr>
          <a:xfrm>
            <a:off x="612648" y="-1133856"/>
            <a:ext cx="10652760" cy="914401"/>
          </a:xfrm>
          <a:prstGeom prst="rect">
            <a:avLst/>
          </a:prstGeom>
        </p:spPr>
        <p:txBody>
          <a:bodyPr/>
          <a:lstStyle/>
          <a:p>
            <a:pPr/>
            <a:r>
              <a:t>Title Text</a:t>
            </a:r>
          </a:p>
        </p:txBody>
      </p:sp>
      <p:sp>
        <p:nvSpPr>
          <p:cNvPr id="404" name="Body Level One…"/>
          <p:cNvSpPr txBox="1"/>
          <p:nvPr>
            <p:ph type="body" idx="1" hasCustomPrompt="1"/>
          </p:nvPr>
        </p:nvSpPr>
        <p:spPr>
          <a:xfrm>
            <a:off x="59264" y="42335"/>
            <a:ext cx="11517040" cy="6172201"/>
          </a:xfrm>
          <a:prstGeom prst="rect">
            <a:avLst/>
          </a:prstGeom>
        </p:spPr>
        <p:txBody>
          <a:bodyPr/>
          <a:lstStyle>
            <a:lvl1pPr marL="0" indent="0">
              <a:lnSpc>
                <a:spcPct val="90000"/>
              </a:lnSpc>
              <a:buSzTx/>
              <a:buFontTx/>
              <a:buNone/>
              <a:defRPr b="1" sz="8000"/>
            </a:lvl1pPr>
            <a:lvl2pPr marL="0" indent="228600">
              <a:lnSpc>
                <a:spcPct val="90000"/>
              </a:lnSpc>
              <a:buSzTx/>
              <a:buFontTx/>
              <a:buNone/>
              <a:defRPr b="1" sz="8000"/>
            </a:lvl2pPr>
            <a:lvl3pPr marL="0" indent="457200">
              <a:lnSpc>
                <a:spcPct val="90000"/>
              </a:lnSpc>
              <a:buSzTx/>
              <a:buFontTx/>
              <a:buNone/>
              <a:defRPr b="1" sz="8000"/>
            </a:lvl3pPr>
            <a:lvl4pPr marL="0" indent="685800">
              <a:lnSpc>
                <a:spcPct val="90000"/>
              </a:lnSpc>
              <a:buSzTx/>
              <a:buFontTx/>
              <a:buNone/>
              <a:defRPr b="1" sz="8000"/>
            </a:lvl4pPr>
            <a:lvl5pPr marL="0" indent="914400">
              <a:lnSpc>
                <a:spcPct val="90000"/>
              </a:lnSpc>
              <a:buSzTx/>
              <a:buFontTx/>
              <a:buNone/>
              <a:defRPr b="1" sz="8000"/>
            </a:lvl5pPr>
          </a:lstStyle>
          <a:p>
            <a:pPr/>
            <a:r>
              <a:t>Click to edit Statement</a:t>
            </a:r>
          </a:p>
          <a:p>
            <a:pPr lvl="1"/>
            <a:r>
              <a:t/>
            </a:r>
          </a:p>
          <a:p>
            <a:pPr lvl="2"/>
            <a:r>
              <a:t/>
            </a:r>
          </a:p>
          <a:p>
            <a:pPr lvl="3"/>
            <a:r>
              <a:t/>
            </a:r>
          </a:p>
          <a:p>
            <a:pPr lvl="4"/>
            <a:r>
              <a:t/>
            </a:r>
          </a:p>
        </p:txBody>
      </p:sp>
      <p:sp>
        <p:nvSpPr>
          <p:cNvPr id="40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3">
    <p:spTree>
      <p:nvGrpSpPr>
        <p:cNvPr id="1" name=""/>
        <p:cNvGrpSpPr/>
        <p:nvPr/>
      </p:nvGrpSpPr>
      <p:grpSpPr>
        <a:xfrm>
          <a:off x="0" y="0"/>
          <a:ext cx="0" cy="0"/>
          <a:chOff x="0" y="0"/>
          <a:chExt cx="0" cy="0"/>
        </a:xfrm>
      </p:grpSpPr>
      <p:sp>
        <p:nvSpPr>
          <p:cNvPr id="412" name="Title Text"/>
          <p:cNvSpPr txBox="1"/>
          <p:nvPr>
            <p:ph type="title"/>
          </p:nvPr>
        </p:nvSpPr>
        <p:spPr>
          <a:xfrm>
            <a:off x="612648" y="-1133856"/>
            <a:ext cx="10652760" cy="914401"/>
          </a:xfrm>
          <a:prstGeom prst="rect">
            <a:avLst/>
          </a:prstGeom>
        </p:spPr>
        <p:txBody>
          <a:bodyPr/>
          <a:lstStyle/>
          <a:p>
            <a:pPr/>
            <a:r>
              <a:t>Title Text</a:t>
            </a:r>
          </a:p>
        </p:txBody>
      </p:sp>
      <p:sp>
        <p:nvSpPr>
          <p:cNvPr id="413" name="Body Level One…"/>
          <p:cNvSpPr txBox="1"/>
          <p:nvPr>
            <p:ph type="body" idx="1" hasCustomPrompt="1"/>
          </p:nvPr>
        </p:nvSpPr>
        <p:spPr>
          <a:xfrm>
            <a:off x="109725" y="755373"/>
            <a:ext cx="10872217" cy="6019231"/>
          </a:xfrm>
          <a:prstGeom prst="rect">
            <a:avLst/>
          </a:prstGeom>
        </p:spPr>
        <p:txBody>
          <a:bodyPr anchor="b"/>
          <a:lstStyle>
            <a:lvl1pPr marL="0" indent="0">
              <a:lnSpc>
                <a:spcPct val="90000"/>
              </a:lnSpc>
              <a:buSzTx/>
              <a:buFontTx/>
              <a:buNone/>
              <a:defRPr b="1" sz="7200"/>
            </a:lvl1pPr>
            <a:lvl2pPr marL="0" indent="228600">
              <a:lnSpc>
                <a:spcPct val="90000"/>
              </a:lnSpc>
              <a:buSzTx/>
              <a:buFontTx/>
              <a:buNone/>
              <a:defRPr b="1" sz="7200"/>
            </a:lvl2pPr>
            <a:lvl3pPr marL="0" indent="457200">
              <a:lnSpc>
                <a:spcPct val="90000"/>
              </a:lnSpc>
              <a:buSzTx/>
              <a:buFontTx/>
              <a:buNone/>
              <a:defRPr b="1" sz="7200"/>
            </a:lvl3pPr>
            <a:lvl4pPr marL="0" indent="685800">
              <a:lnSpc>
                <a:spcPct val="90000"/>
              </a:lnSpc>
              <a:buSzTx/>
              <a:buFontTx/>
              <a:buNone/>
              <a:defRPr b="1" sz="7200"/>
            </a:lvl4pPr>
            <a:lvl5pPr marL="0" indent="914400">
              <a:lnSpc>
                <a:spcPct val="90000"/>
              </a:lnSpc>
              <a:buSzTx/>
              <a:buFontTx/>
              <a:buNone/>
              <a:defRPr b="1" sz="7200"/>
            </a:lvl5pPr>
          </a:lstStyle>
          <a:p>
            <a:pPr/>
            <a:r>
              <a:t>Click to edit Statement</a:t>
            </a:r>
          </a:p>
          <a:p>
            <a:pPr lvl="1"/>
            <a:r>
              <a:t/>
            </a:r>
          </a:p>
          <a:p>
            <a:pPr lvl="2"/>
            <a:r>
              <a:t/>
            </a:r>
          </a:p>
          <a:p>
            <a:pPr lvl="3"/>
            <a:r>
              <a:t/>
            </a:r>
          </a:p>
          <a:p>
            <a:pPr lvl="4"/>
            <a:r>
              <a:t/>
            </a:r>
          </a:p>
        </p:txBody>
      </p:sp>
      <p:sp>
        <p:nvSpPr>
          <p:cNvPr id="414" name="Slide Number"/>
          <p:cNvSpPr txBox="1"/>
          <p:nvPr>
            <p:ph type="sldNum" sz="quarter" idx="2"/>
          </p:nvPr>
        </p:nvSpPr>
        <p:spPr>
          <a:xfrm>
            <a:off x="11359153" y="210502"/>
            <a:ext cx="217151" cy="21844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4">
    <p:spTree>
      <p:nvGrpSpPr>
        <p:cNvPr id="1" name=""/>
        <p:cNvGrpSpPr/>
        <p:nvPr/>
      </p:nvGrpSpPr>
      <p:grpSpPr>
        <a:xfrm>
          <a:off x="0" y="0"/>
          <a:ext cx="0" cy="0"/>
          <a:chOff x="0" y="0"/>
          <a:chExt cx="0" cy="0"/>
        </a:xfrm>
      </p:grpSpPr>
      <p:sp>
        <p:nvSpPr>
          <p:cNvPr id="421" name="Title Text"/>
          <p:cNvSpPr txBox="1"/>
          <p:nvPr>
            <p:ph type="title"/>
          </p:nvPr>
        </p:nvSpPr>
        <p:spPr>
          <a:xfrm>
            <a:off x="612648" y="-1133856"/>
            <a:ext cx="10652760" cy="914401"/>
          </a:xfrm>
          <a:prstGeom prst="rect">
            <a:avLst/>
          </a:prstGeom>
        </p:spPr>
        <p:txBody>
          <a:bodyPr/>
          <a:lstStyle/>
          <a:p>
            <a:pPr/>
            <a:r>
              <a:t>Title Text</a:t>
            </a:r>
          </a:p>
        </p:txBody>
      </p:sp>
      <p:sp>
        <p:nvSpPr>
          <p:cNvPr id="422" name="Body Level One…"/>
          <p:cNvSpPr txBox="1"/>
          <p:nvPr>
            <p:ph type="body" idx="1" hasCustomPrompt="1"/>
          </p:nvPr>
        </p:nvSpPr>
        <p:spPr>
          <a:xfrm>
            <a:off x="612773" y="1033272"/>
            <a:ext cx="10972801" cy="4782312"/>
          </a:xfrm>
          <a:prstGeom prst="rect">
            <a:avLst/>
          </a:prstGeom>
        </p:spPr>
        <p:txBody>
          <a:bodyPr anchor="ctr"/>
          <a:lstStyle>
            <a:lvl1pPr marL="0" indent="0">
              <a:lnSpc>
                <a:spcPct val="100000"/>
              </a:lnSpc>
              <a:buSzTx/>
              <a:buFontTx/>
              <a:buNone/>
              <a:defRPr b="1" sz="8000">
                <a:solidFill>
                  <a:srgbClr val="107574"/>
                </a:solidFill>
              </a:defRPr>
            </a:lvl1pPr>
            <a:lvl2pPr marL="0" indent="228600">
              <a:lnSpc>
                <a:spcPct val="100000"/>
              </a:lnSpc>
              <a:buSzTx/>
              <a:buFontTx/>
              <a:buNone/>
              <a:defRPr b="1" sz="8000">
                <a:solidFill>
                  <a:srgbClr val="107574"/>
                </a:solidFill>
              </a:defRPr>
            </a:lvl2pPr>
            <a:lvl3pPr marL="0" indent="457200">
              <a:lnSpc>
                <a:spcPct val="100000"/>
              </a:lnSpc>
              <a:buSzTx/>
              <a:buFontTx/>
              <a:buNone/>
              <a:defRPr b="1" sz="8000">
                <a:solidFill>
                  <a:srgbClr val="107574"/>
                </a:solidFill>
              </a:defRPr>
            </a:lvl3pPr>
            <a:lvl4pPr marL="0" indent="685800">
              <a:lnSpc>
                <a:spcPct val="100000"/>
              </a:lnSpc>
              <a:buSzTx/>
              <a:buFontTx/>
              <a:buNone/>
              <a:defRPr b="1" sz="8000">
                <a:solidFill>
                  <a:srgbClr val="107574"/>
                </a:solidFill>
              </a:defRPr>
            </a:lvl4pPr>
            <a:lvl5pPr marL="0" indent="914400">
              <a:lnSpc>
                <a:spcPct val="100000"/>
              </a:lnSpc>
              <a:buSzTx/>
              <a:buFontTx/>
              <a:buNone/>
              <a:defRPr b="1" sz="8000">
                <a:solidFill>
                  <a:srgbClr val="107574"/>
                </a:solidFill>
              </a:defRPr>
            </a:lvl5pPr>
          </a:lstStyle>
          <a:p>
            <a:pPr/>
            <a:r>
              <a:t>Click to edit Statement</a:t>
            </a:r>
          </a:p>
          <a:p>
            <a:pPr lvl="1"/>
            <a:r>
              <a:t/>
            </a:r>
          </a:p>
          <a:p>
            <a:pPr lvl="2"/>
            <a:r>
              <a:t/>
            </a:r>
          </a:p>
          <a:p>
            <a:pPr lvl="3"/>
            <a:r>
              <a:t/>
            </a:r>
          </a:p>
          <a:p>
            <a:pPr lvl="4"/>
            <a:r>
              <a:t/>
            </a:r>
          </a:p>
        </p:txBody>
      </p:sp>
      <p:sp>
        <p:nvSpPr>
          <p:cNvPr id="4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5">
    <p:bg>
      <p:bgPr>
        <a:solidFill>
          <a:srgbClr val="107574"/>
        </a:solidFill>
      </p:bgPr>
    </p:bg>
    <p:spTree>
      <p:nvGrpSpPr>
        <p:cNvPr id="1" name=""/>
        <p:cNvGrpSpPr/>
        <p:nvPr/>
      </p:nvGrpSpPr>
      <p:grpSpPr>
        <a:xfrm>
          <a:off x="0" y="0"/>
          <a:ext cx="0" cy="0"/>
          <a:chOff x="0" y="0"/>
          <a:chExt cx="0" cy="0"/>
        </a:xfrm>
      </p:grpSpPr>
      <p:sp>
        <p:nvSpPr>
          <p:cNvPr id="430" name="Title Text"/>
          <p:cNvSpPr txBox="1"/>
          <p:nvPr>
            <p:ph type="title"/>
          </p:nvPr>
        </p:nvSpPr>
        <p:spPr>
          <a:xfrm>
            <a:off x="612648" y="-1133856"/>
            <a:ext cx="10652760" cy="914401"/>
          </a:xfrm>
          <a:prstGeom prst="rect">
            <a:avLst/>
          </a:prstGeom>
        </p:spPr>
        <p:txBody>
          <a:bodyPr/>
          <a:lstStyle>
            <a:lvl1pPr>
              <a:defRPr>
                <a:solidFill>
                  <a:srgbClr val="FFFFFF"/>
                </a:solidFill>
              </a:defRPr>
            </a:lvl1pPr>
          </a:lstStyle>
          <a:p>
            <a:pPr/>
            <a:r>
              <a:t>Title Text</a:t>
            </a:r>
          </a:p>
        </p:txBody>
      </p:sp>
      <p:sp>
        <p:nvSpPr>
          <p:cNvPr id="431" name="Body Level One…"/>
          <p:cNvSpPr txBox="1"/>
          <p:nvPr>
            <p:ph type="body" idx="1" hasCustomPrompt="1"/>
          </p:nvPr>
        </p:nvSpPr>
        <p:spPr>
          <a:xfrm>
            <a:off x="64007" y="45719"/>
            <a:ext cx="10872218" cy="6172201"/>
          </a:xfrm>
          <a:prstGeom prst="rect">
            <a:avLst/>
          </a:prstGeom>
        </p:spPr>
        <p:txBody>
          <a:bodyPr/>
          <a:lstStyle>
            <a:lvl1pPr marL="0" indent="0">
              <a:lnSpc>
                <a:spcPct val="90000"/>
              </a:lnSpc>
              <a:buSzTx/>
              <a:buFontTx/>
              <a:buNone/>
              <a:defRPr b="1" sz="7200">
                <a:solidFill>
                  <a:srgbClr val="FFFFFF"/>
                </a:solidFill>
              </a:defRPr>
            </a:lvl1pPr>
            <a:lvl2pPr marL="0" indent="228600">
              <a:lnSpc>
                <a:spcPct val="90000"/>
              </a:lnSpc>
              <a:buSzTx/>
              <a:buFontTx/>
              <a:buNone/>
              <a:defRPr b="1" sz="7200">
                <a:solidFill>
                  <a:srgbClr val="FFFFFF"/>
                </a:solidFill>
              </a:defRPr>
            </a:lvl2pPr>
            <a:lvl3pPr marL="0" indent="457200">
              <a:lnSpc>
                <a:spcPct val="90000"/>
              </a:lnSpc>
              <a:buSzTx/>
              <a:buFontTx/>
              <a:buNone/>
              <a:defRPr b="1" sz="7200">
                <a:solidFill>
                  <a:srgbClr val="FFFFFF"/>
                </a:solidFill>
              </a:defRPr>
            </a:lvl3pPr>
            <a:lvl4pPr marL="0" indent="685800">
              <a:lnSpc>
                <a:spcPct val="90000"/>
              </a:lnSpc>
              <a:buSzTx/>
              <a:buFontTx/>
              <a:buNone/>
              <a:defRPr b="1" sz="7200">
                <a:solidFill>
                  <a:srgbClr val="FFFFFF"/>
                </a:solidFill>
              </a:defRPr>
            </a:lvl4pPr>
            <a:lvl5pPr marL="0" indent="914400">
              <a:lnSpc>
                <a:spcPct val="90000"/>
              </a:lnSpc>
              <a:buSzTx/>
              <a:buFontTx/>
              <a:buNone/>
              <a:defRPr b="1" sz="7200">
                <a:solidFill>
                  <a:srgbClr val="FFFFFF"/>
                </a:solidFill>
              </a:defRPr>
            </a:lvl5pPr>
          </a:lstStyle>
          <a:p>
            <a:pPr/>
            <a:r>
              <a:t>Click to edit Statement</a:t>
            </a:r>
          </a:p>
          <a:p>
            <a:pPr lvl="1"/>
            <a:r>
              <a:t/>
            </a:r>
          </a:p>
          <a:p>
            <a:pPr lvl="2"/>
            <a:r>
              <a:t/>
            </a:r>
          </a:p>
          <a:p>
            <a:pPr lvl="3"/>
            <a:r>
              <a:t/>
            </a:r>
          </a:p>
          <a:p>
            <a:pPr lvl="4"/>
            <a:r>
              <a:t/>
            </a:r>
          </a:p>
        </p:txBody>
      </p:sp>
      <p:sp>
        <p:nvSpPr>
          <p:cNvPr id="432"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439" name="Quote Author"/>
          <p:cNvSpPr txBox="1"/>
          <p:nvPr>
            <p:ph type="title" hasCustomPrompt="1"/>
          </p:nvPr>
        </p:nvSpPr>
        <p:spPr>
          <a:xfrm>
            <a:off x="1499616" y="5029200"/>
            <a:ext cx="9198865" cy="640081"/>
          </a:xfrm>
          <a:prstGeom prst="rect">
            <a:avLst/>
          </a:prstGeom>
        </p:spPr>
        <p:txBody>
          <a:bodyPr anchor="ctr"/>
          <a:lstStyle>
            <a:lvl1pPr>
              <a:lnSpc>
                <a:spcPct val="120000"/>
              </a:lnSpc>
              <a:defRPr spc="0" sz="2000">
                <a:solidFill>
                  <a:srgbClr val="107574"/>
                </a:solidFill>
              </a:defRPr>
            </a:lvl1pPr>
          </a:lstStyle>
          <a:p>
            <a:pPr/>
            <a:r>
              <a:t>Quote Author</a:t>
            </a:r>
          </a:p>
        </p:txBody>
      </p:sp>
      <p:sp>
        <p:nvSpPr>
          <p:cNvPr id="440" name="Body Level One…"/>
          <p:cNvSpPr txBox="1"/>
          <p:nvPr>
            <p:ph type="body" sz="half" idx="1" hasCustomPrompt="1"/>
          </p:nvPr>
        </p:nvSpPr>
        <p:spPr>
          <a:xfrm>
            <a:off x="1499616" y="1188719"/>
            <a:ext cx="9198865" cy="3332481"/>
          </a:xfrm>
          <a:prstGeom prst="rect">
            <a:avLst/>
          </a:prstGeom>
        </p:spPr>
        <p:txBody>
          <a:bodyPr anchor="ctr"/>
          <a:lstStyle>
            <a:lvl1pPr marL="164592" indent="-164592">
              <a:lnSpc>
                <a:spcPct val="100000"/>
              </a:lnSpc>
              <a:spcBef>
                <a:spcPts val="0"/>
              </a:spcBef>
              <a:buSzTx/>
              <a:buFontTx/>
              <a:buNone/>
              <a:defRPr sz="4800"/>
            </a:lvl1pPr>
            <a:lvl2pPr marL="1012371" indent="-783771">
              <a:lnSpc>
                <a:spcPct val="100000"/>
              </a:lnSpc>
              <a:spcBef>
                <a:spcPts val="0"/>
              </a:spcBef>
              <a:buFontTx/>
              <a:defRPr sz="4800"/>
            </a:lvl2pPr>
            <a:lvl3pPr marL="1240971" indent="-783771">
              <a:lnSpc>
                <a:spcPct val="100000"/>
              </a:lnSpc>
              <a:spcBef>
                <a:spcPts val="0"/>
              </a:spcBef>
              <a:buFontTx/>
              <a:defRPr sz="4800"/>
            </a:lvl3pPr>
            <a:lvl4pPr marL="1469571" indent="-783771">
              <a:lnSpc>
                <a:spcPct val="100000"/>
              </a:lnSpc>
              <a:spcBef>
                <a:spcPts val="0"/>
              </a:spcBef>
              <a:buFontTx/>
              <a:defRPr sz="4800"/>
            </a:lvl4pPr>
            <a:lvl5pPr marL="1698171" indent="-783771">
              <a:lnSpc>
                <a:spcPct val="100000"/>
              </a:lnSpc>
              <a:spcBef>
                <a:spcPts val="0"/>
              </a:spcBef>
              <a:buFontTx/>
              <a:defRPr sz="4800"/>
            </a:lvl5pPr>
          </a:lstStyle>
          <a:p>
            <a:pPr/>
            <a:r>
              <a:t>Click to edit Quote</a:t>
            </a:r>
          </a:p>
          <a:p>
            <a:pPr lvl="1"/>
            <a:r>
              <a:t/>
            </a:r>
          </a:p>
          <a:p>
            <a:pPr lvl="2"/>
            <a:r>
              <a:t/>
            </a:r>
          </a:p>
          <a:p>
            <a:pPr lvl="3"/>
            <a:r>
              <a:t/>
            </a:r>
          </a:p>
          <a:p>
            <a:pPr lvl="4"/>
            <a:r>
              <a:t/>
            </a:r>
          </a:p>
        </p:txBody>
      </p:sp>
      <p:sp>
        <p:nvSpPr>
          <p:cNvPr id="44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2">
    <p:bg>
      <p:bgPr>
        <a:solidFill>
          <a:srgbClr val="107574"/>
        </a:solidFill>
      </p:bgPr>
    </p:bg>
    <p:spTree>
      <p:nvGrpSpPr>
        <p:cNvPr id="1" name=""/>
        <p:cNvGrpSpPr/>
        <p:nvPr/>
      </p:nvGrpSpPr>
      <p:grpSpPr>
        <a:xfrm>
          <a:off x="0" y="0"/>
          <a:ext cx="0" cy="0"/>
          <a:chOff x="0" y="0"/>
          <a:chExt cx="0" cy="0"/>
        </a:xfrm>
      </p:grpSpPr>
      <p:sp>
        <p:nvSpPr>
          <p:cNvPr id="448" name="Quote Author"/>
          <p:cNvSpPr txBox="1"/>
          <p:nvPr>
            <p:ph type="title" hasCustomPrompt="1"/>
          </p:nvPr>
        </p:nvSpPr>
        <p:spPr>
          <a:xfrm>
            <a:off x="1677009" y="4955721"/>
            <a:ext cx="8863084" cy="669473"/>
          </a:xfrm>
          <a:prstGeom prst="rect">
            <a:avLst/>
          </a:prstGeom>
        </p:spPr>
        <p:txBody>
          <a:bodyPr anchor="ctr"/>
          <a:lstStyle>
            <a:lvl1pPr algn="r">
              <a:lnSpc>
                <a:spcPct val="120000"/>
              </a:lnSpc>
              <a:defRPr spc="0" sz="2000">
                <a:solidFill>
                  <a:srgbClr val="FFFFFF"/>
                </a:solidFill>
              </a:defRPr>
            </a:lvl1pPr>
          </a:lstStyle>
          <a:p>
            <a:pPr/>
            <a:r>
              <a:t>Quote Author</a:t>
            </a:r>
          </a:p>
        </p:txBody>
      </p:sp>
      <p:sp>
        <p:nvSpPr>
          <p:cNvPr id="449" name="Body Level One…"/>
          <p:cNvSpPr txBox="1"/>
          <p:nvPr>
            <p:ph type="body" sz="half" idx="1" hasCustomPrompt="1"/>
          </p:nvPr>
        </p:nvSpPr>
        <p:spPr>
          <a:xfrm>
            <a:off x="1677007" y="1344167"/>
            <a:ext cx="8863087" cy="3291842"/>
          </a:xfrm>
          <a:prstGeom prst="rect">
            <a:avLst/>
          </a:prstGeom>
        </p:spPr>
        <p:txBody>
          <a:bodyPr anchor="ctr"/>
          <a:lstStyle>
            <a:lvl1pPr marL="164592" indent="-164592">
              <a:lnSpc>
                <a:spcPct val="100000"/>
              </a:lnSpc>
              <a:spcBef>
                <a:spcPts val="0"/>
              </a:spcBef>
              <a:buSzTx/>
              <a:buFontTx/>
              <a:buNone/>
              <a:defRPr sz="4800">
                <a:solidFill>
                  <a:srgbClr val="FFFFFF"/>
                </a:solidFill>
              </a:defRPr>
            </a:lvl1pPr>
            <a:lvl2pPr marL="1012371" indent="-783771">
              <a:lnSpc>
                <a:spcPct val="100000"/>
              </a:lnSpc>
              <a:spcBef>
                <a:spcPts val="0"/>
              </a:spcBef>
              <a:buFontTx/>
              <a:defRPr sz="4800">
                <a:solidFill>
                  <a:srgbClr val="FFFFFF"/>
                </a:solidFill>
              </a:defRPr>
            </a:lvl2pPr>
            <a:lvl3pPr marL="1240971" indent="-783771">
              <a:lnSpc>
                <a:spcPct val="100000"/>
              </a:lnSpc>
              <a:spcBef>
                <a:spcPts val="0"/>
              </a:spcBef>
              <a:buFontTx/>
              <a:defRPr sz="4800">
                <a:solidFill>
                  <a:srgbClr val="FFFFFF"/>
                </a:solidFill>
              </a:defRPr>
            </a:lvl3pPr>
            <a:lvl4pPr marL="1469571" indent="-783771">
              <a:lnSpc>
                <a:spcPct val="100000"/>
              </a:lnSpc>
              <a:spcBef>
                <a:spcPts val="0"/>
              </a:spcBef>
              <a:buFontTx/>
              <a:defRPr sz="4800">
                <a:solidFill>
                  <a:srgbClr val="FFFFFF"/>
                </a:solidFill>
              </a:defRPr>
            </a:lvl4pPr>
            <a:lvl5pPr marL="1698171" indent="-783771">
              <a:lnSpc>
                <a:spcPct val="100000"/>
              </a:lnSpc>
              <a:spcBef>
                <a:spcPts val="0"/>
              </a:spcBef>
              <a:buFontTx/>
              <a:defRPr sz="4800">
                <a:solidFill>
                  <a:srgbClr val="FFFFFF"/>
                </a:solidFill>
              </a:defRPr>
            </a:lvl5pPr>
          </a:lstStyle>
          <a:p>
            <a:pPr/>
            <a:r>
              <a:t>Click to edit Quote</a:t>
            </a:r>
          </a:p>
          <a:p>
            <a:pPr lvl="1"/>
            <a:r>
              <a:t/>
            </a:r>
          </a:p>
          <a:p>
            <a:pPr lvl="2"/>
            <a:r>
              <a:t/>
            </a:r>
          </a:p>
          <a:p>
            <a:pPr lvl="3"/>
            <a:r>
              <a:t/>
            </a:r>
          </a:p>
          <a:p>
            <a:pPr lvl="4"/>
            <a:r>
              <a:t/>
            </a:r>
          </a:p>
        </p:txBody>
      </p:sp>
      <p:sp>
        <p:nvSpPr>
          <p:cNvPr id="450"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3">
    <p:spTree>
      <p:nvGrpSpPr>
        <p:cNvPr id="1" name=""/>
        <p:cNvGrpSpPr/>
        <p:nvPr/>
      </p:nvGrpSpPr>
      <p:grpSpPr>
        <a:xfrm>
          <a:off x="0" y="0"/>
          <a:ext cx="0" cy="0"/>
          <a:chOff x="0" y="0"/>
          <a:chExt cx="0" cy="0"/>
        </a:xfrm>
      </p:grpSpPr>
      <p:sp>
        <p:nvSpPr>
          <p:cNvPr id="457" name="Quote Author"/>
          <p:cNvSpPr txBox="1"/>
          <p:nvPr>
            <p:ph type="title" hasCustomPrompt="1"/>
          </p:nvPr>
        </p:nvSpPr>
        <p:spPr>
          <a:xfrm>
            <a:off x="4707468" y="4893733"/>
            <a:ext cx="5638801" cy="788611"/>
          </a:xfrm>
          <a:prstGeom prst="rect">
            <a:avLst/>
          </a:prstGeom>
        </p:spPr>
        <p:txBody>
          <a:bodyPr anchor="ctr"/>
          <a:lstStyle>
            <a:lvl1pPr algn="r">
              <a:lnSpc>
                <a:spcPct val="120000"/>
              </a:lnSpc>
              <a:defRPr spc="0" sz="2000">
                <a:solidFill>
                  <a:srgbClr val="107574"/>
                </a:solidFill>
              </a:defRPr>
            </a:lvl1pPr>
          </a:lstStyle>
          <a:p>
            <a:pPr/>
            <a:r>
              <a:t>Quote Author</a:t>
            </a:r>
          </a:p>
        </p:txBody>
      </p:sp>
      <p:sp>
        <p:nvSpPr>
          <p:cNvPr id="458" name="Body Level One…"/>
          <p:cNvSpPr txBox="1"/>
          <p:nvPr>
            <p:ph type="body" sz="half" idx="1" hasCustomPrompt="1"/>
          </p:nvPr>
        </p:nvSpPr>
        <p:spPr>
          <a:xfrm>
            <a:off x="1862665" y="1388534"/>
            <a:ext cx="8483602" cy="3371247"/>
          </a:xfrm>
          <a:prstGeom prst="rect">
            <a:avLst/>
          </a:prstGeom>
        </p:spPr>
        <p:txBody>
          <a:bodyPr anchor="ctr"/>
          <a:lstStyle>
            <a:lvl1pPr marL="164592" indent="-164592">
              <a:lnSpc>
                <a:spcPct val="110000"/>
              </a:lnSpc>
              <a:spcBef>
                <a:spcPts val="0"/>
              </a:spcBef>
              <a:buSzTx/>
              <a:buFontTx/>
              <a:buNone/>
              <a:defRPr sz="5400"/>
            </a:lvl1pPr>
            <a:lvl2pPr marL="1110342" indent="-881742">
              <a:lnSpc>
                <a:spcPct val="110000"/>
              </a:lnSpc>
              <a:spcBef>
                <a:spcPts val="0"/>
              </a:spcBef>
              <a:buFontTx/>
              <a:defRPr sz="5400"/>
            </a:lvl2pPr>
            <a:lvl3pPr marL="1338942" indent="-881742">
              <a:lnSpc>
                <a:spcPct val="110000"/>
              </a:lnSpc>
              <a:spcBef>
                <a:spcPts val="0"/>
              </a:spcBef>
              <a:buFontTx/>
              <a:defRPr sz="5400"/>
            </a:lvl3pPr>
            <a:lvl4pPr marL="1567542" indent="-881742">
              <a:lnSpc>
                <a:spcPct val="110000"/>
              </a:lnSpc>
              <a:spcBef>
                <a:spcPts val="0"/>
              </a:spcBef>
              <a:buFontTx/>
              <a:defRPr sz="5400"/>
            </a:lvl4pPr>
            <a:lvl5pPr marL="1796142" indent="-881742">
              <a:lnSpc>
                <a:spcPct val="110000"/>
              </a:lnSpc>
              <a:spcBef>
                <a:spcPts val="0"/>
              </a:spcBef>
              <a:buFontTx/>
              <a:defRPr sz="5400"/>
            </a:lvl5pPr>
          </a:lstStyle>
          <a:p>
            <a:pPr/>
            <a:r>
              <a:t>Click to edit Quote</a:t>
            </a:r>
          </a:p>
          <a:p>
            <a:pPr lvl="1"/>
            <a:r>
              <a:t/>
            </a:r>
          </a:p>
          <a:p>
            <a:pPr lvl="2"/>
            <a:r>
              <a:t/>
            </a:r>
          </a:p>
          <a:p>
            <a:pPr lvl="3"/>
            <a:r>
              <a:t/>
            </a:r>
          </a:p>
          <a:p>
            <a:pPr lvl="4"/>
            <a:r>
              <a:t/>
            </a:r>
          </a:p>
        </p:txBody>
      </p:sp>
      <p:sp>
        <p:nvSpPr>
          <p:cNvPr id="45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466" name="Title Text"/>
          <p:cNvSpPr txBox="1"/>
          <p:nvPr>
            <p:ph type="title"/>
          </p:nvPr>
        </p:nvSpPr>
        <p:spPr>
          <a:xfrm>
            <a:off x="612648" y="512063"/>
            <a:ext cx="10741153" cy="969265"/>
          </a:xfrm>
          <a:prstGeom prst="rect">
            <a:avLst/>
          </a:prstGeom>
        </p:spPr>
        <p:txBody>
          <a:bodyPr/>
          <a:lstStyle/>
          <a:p>
            <a:pPr/>
            <a:r>
              <a:t>Title Text</a:t>
            </a:r>
          </a:p>
        </p:txBody>
      </p:sp>
      <p:sp>
        <p:nvSpPr>
          <p:cNvPr id="467" name="Body Level One…"/>
          <p:cNvSpPr txBox="1"/>
          <p:nvPr>
            <p:ph type="body" sz="half" idx="1"/>
          </p:nvPr>
        </p:nvSpPr>
        <p:spPr>
          <a:xfrm>
            <a:off x="612775" y="1825625"/>
            <a:ext cx="5074921"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6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with Picture 4">
    <p:spTree>
      <p:nvGrpSpPr>
        <p:cNvPr id="1" name=""/>
        <p:cNvGrpSpPr/>
        <p:nvPr/>
      </p:nvGrpSpPr>
      <p:grpSpPr>
        <a:xfrm>
          <a:off x="0" y="0"/>
          <a:ext cx="0" cy="0"/>
          <a:chOff x="0" y="0"/>
          <a:chExt cx="0" cy="0"/>
        </a:xfrm>
      </p:grpSpPr>
      <p:sp>
        <p:nvSpPr>
          <p:cNvPr id="50" name="Title Text"/>
          <p:cNvSpPr txBox="1"/>
          <p:nvPr>
            <p:ph type="title"/>
          </p:nvPr>
        </p:nvSpPr>
        <p:spPr>
          <a:xfrm>
            <a:off x="612645" y="5201703"/>
            <a:ext cx="11213595" cy="786385"/>
          </a:xfrm>
          <a:prstGeom prst="rect">
            <a:avLst/>
          </a:prstGeom>
        </p:spPr>
        <p:txBody>
          <a:bodyPr/>
          <a:lstStyle>
            <a:lvl1pPr>
              <a:defRPr sz="4000"/>
            </a:lvl1pPr>
          </a:lstStyle>
          <a:p>
            <a:pPr/>
            <a:r>
              <a:t>Title Text</a:t>
            </a:r>
          </a:p>
        </p:txBody>
      </p:sp>
      <p:sp>
        <p:nvSpPr>
          <p:cNvPr id="51" name="Body Level One…"/>
          <p:cNvSpPr txBox="1"/>
          <p:nvPr>
            <p:ph type="body" sz="quarter" idx="1"/>
          </p:nvPr>
        </p:nvSpPr>
        <p:spPr>
          <a:xfrm>
            <a:off x="612645" y="5971759"/>
            <a:ext cx="11213595" cy="365126"/>
          </a:xfrm>
          <a:prstGeom prst="rect">
            <a:avLst/>
          </a:prstGeom>
        </p:spPr>
        <p:txBody>
          <a:bodyPr/>
          <a:lstStyle>
            <a:lvl1pPr marL="0" indent="0">
              <a:buSzTx/>
              <a:buFontTx/>
              <a:buNone/>
              <a:defRPr sz="1600"/>
            </a:lvl1pPr>
            <a:lvl2pPr marL="489857" indent="-261257">
              <a:buFontTx/>
              <a:defRPr sz="1600"/>
            </a:lvl2pPr>
            <a:lvl3pPr marL="718457" indent="-261257">
              <a:buFontTx/>
              <a:defRPr sz="1600"/>
            </a:lvl3pPr>
            <a:lvl4pPr marL="947057" indent="-261257">
              <a:buFontTx/>
              <a:defRPr sz="1600"/>
            </a:lvl4pPr>
            <a:lvl5pPr marL="1175657" indent="-261257">
              <a:buFontTx/>
              <a:defRPr sz="1600"/>
            </a:lvl5pPr>
          </a:lstStyle>
          <a:p>
            <a:pPr/>
            <a:r>
              <a:t>Body Level One</a:t>
            </a:r>
          </a:p>
          <a:p>
            <a:pPr lvl="1"/>
            <a:r>
              <a:t>Body Level Two</a:t>
            </a:r>
          </a:p>
          <a:p>
            <a:pPr lvl="2"/>
            <a:r>
              <a:t>Body Level Three</a:t>
            </a:r>
          </a:p>
          <a:p>
            <a:pPr lvl="3"/>
            <a:r>
              <a:t>Body Level Four</a:t>
            </a:r>
          </a:p>
          <a:p>
            <a:pPr lvl="4"/>
            <a:r>
              <a:t>Body Level Five</a:t>
            </a:r>
          </a:p>
        </p:txBody>
      </p:sp>
      <p:sp>
        <p:nvSpPr>
          <p:cNvPr id="52" name="Picture Placeholder 10"/>
          <p:cNvSpPr/>
          <p:nvPr>
            <p:ph type="pic" idx="21"/>
          </p:nvPr>
        </p:nvSpPr>
        <p:spPr>
          <a:xfrm>
            <a:off x="0" y="0"/>
            <a:ext cx="12192000" cy="4986426"/>
          </a:xfrm>
          <a:prstGeom prst="rect">
            <a:avLst/>
          </a:prstGeom>
        </p:spPr>
        <p:txBody>
          <a:bodyPr lIns="91439" rIns="91439">
            <a:noAutofit/>
          </a:bodyPr>
          <a:lstStyle/>
          <a:p>
            <a:pPr/>
          </a:p>
        </p:txBody>
      </p:sp>
      <p:sp>
        <p:nvSpPr>
          <p:cNvPr id="53" name="Slide Number"/>
          <p:cNvSpPr txBox="1"/>
          <p:nvPr>
            <p:ph type="sldNum" sz="quarter" idx="2"/>
          </p:nvPr>
        </p:nvSpPr>
        <p:spPr>
          <a:xfrm>
            <a:off x="11616522" y="6417297"/>
            <a:ext cx="217151" cy="218441"/>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5" name="Title Text"/>
          <p:cNvSpPr txBox="1"/>
          <p:nvPr>
            <p:ph type="title"/>
          </p:nvPr>
        </p:nvSpPr>
        <p:spPr>
          <a:xfrm>
            <a:off x="609600" y="512063"/>
            <a:ext cx="10745789" cy="969265"/>
          </a:xfrm>
          <a:prstGeom prst="rect">
            <a:avLst/>
          </a:prstGeom>
        </p:spPr>
        <p:txBody>
          <a:bodyPr/>
          <a:lstStyle/>
          <a:p>
            <a:pPr/>
            <a:r>
              <a:t>Title Text</a:t>
            </a:r>
          </a:p>
        </p:txBody>
      </p:sp>
      <p:sp>
        <p:nvSpPr>
          <p:cNvPr id="476" name="Body Level One…"/>
          <p:cNvSpPr txBox="1"/>
          <p:nvPr>
            <p:ph type="body" sz="quarter" idx="1"/>
          </p:nvPr>
        </p:nvSpPr>
        <p:spPr>
          <a:xfrm>
            <a:off x="609600" y="1685735"/>
            <a:ext cx="5074921" cy="559835"/>
          </a:xfrm>
          <a:prstGeom prst="rect">
            <a:avLst/>
          </a:prstGeom>
        </p:spPr>
        <p:txBody>
          <a:bodyPr anchor="b"/>
          <a:lstStyle>
            <a:lvl1pPr marL="0" indent="0">
              <a:lnSpc>
                <a:spcPct val="90000"/>
              </a:lnSpc>
              <a:buSzTx/>
              <a:buFontTx/>
              <a:buNone/>
              <a:defRPr b="1" cap="all" sz="1600"/>
            </a:lvl1pPr>
            <a:lvl2pPr marL="0" indent="457200">
              <a:lnSpc>
                <a:spcPct val="90000"/>
              </a:lnSpc>
              <a:buSzTx/>
              <a:buFontTx/>
              <a:buNone/>
              <a:defRPr b="1" cap="all" sz="1600"/>
            </a:lvl2pPr>
            <a:lvl3pPr marL="0" indent="914400">
              <a:lnSpc>
                <a:spcPct val="90000"/>
              </a:lnSpc>
              <a:buSzTx/>
              <a:buFontTx/>
              <a:buNone/>
              <a:defRPr b="1" cap="all" sz="1600"/>
            </a:lvl3pPr>
            <a:lvl4pPr marL="0" indent="1371600">
              <a:lnSpc>
                <a:spcPct val="90000"/>
              </a:lnSpc>
              <a:buSzTx/>
              <a:buFontTx/>
              <a:buNone/>
              <a:defRPr b="1" cap="all" sz="1600"/>
            </a:lvl4pPr>
            <a:lvl5pPr marL="0" indent="1828800">
              <a:lnSpc>
                <a:spcPct val="90000"/>
              </a:lnSpc>
              <a:buSzTx/>
              <a:buFontTx/>
              <a:buNone/>
              <a:defRPr b="1" cap="all" sz="1600"/>
            </a:lvl5pPr>
          </a:lstStyle>
          <a:p>
            <a:pPr/>
            <a:r>
              <a:t>Body Level One</a:t>
            </a:r>
          </a:p>
          <a:p>
            <a:pPr lvl="1"/>
            <a:r>
              <a:t>Body Level Two</a:t>
            </a:r>
          </a:p>
          <a:p>
            <a:pPr lvl="2"/>
            <a:r>
              <a:t>Body Level Three</a:t>
            </a:r>
          </a:p>
          <a:p>
            <a:pPr lvl="3"/>
            <a:r>
              <a:t>Body Level Four</a:t>
            </a:r>
          </a:p>
          <a:p>
            <a:pPr lvl="4"/>
            <a:r>
              <a:t>Body Level Five</a:t>
            </a:r>
          </a:p>
        </p:txBody>
      </p:sp>
      <p:sp>
        <p:nvSpPr>
          <p:cNvPr id="477" name="Text Placeholder 4"/>
          <p:cNvSpPr/>
          <p:nvPr>
            <p:ph type="body" sz="quarter" idx="21"/>
          </p:nvPr>
        </p:nvSpPr>
        <p:spPr>
          <a:xfrm>
            <a:off x="6280467" y="1685735"/>
            <a:ext cx="5074921" cy="559835"/>
          </a:xfrm>
          <a:prstGeom prst="rect">
            <a:avLst/>
          </a:prstGeom>
        </p:spPr>
        <p:txBody>
          <a:bodyPr anchor="b"/>
          <a:lstStyle/>
          <a:p>
            <a:pPr marL="0" indent="0">
              <a:lnSpc>
                <a:spcPct val="90000"/>
              </a:lnSpc>
              <a:buSzTx/>
              <a:buFontTx/>
              <a:buNone/>
              <a:defRPr b="1" cap="all" sz="1600"/>
            </a:pPr>
          </a:p>
        </p:txBody>
      </p:sp>
      <p:sp>
        <p:nvSpPr>
          <p:cNvPr id="47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485" name="Title Text"/>
          <p:cNvSpPr txBox="1"/>
          <p:nvPr>
            <p:ph type="title"/>
          </p:nvPr>
        </p:nvSpPr>
        <p:spPr>
          <a:xfrm>
            <a:off x="612648" y="512063"/>
            <a:ext cx="10963657" cy="969265"/>
          </a:xfrm>
          <a:prstGeom prst="rect">
            <a:avLst/>
          </a:prstGeom>
        </p:spPr>
        <p:txBody>
          <a:bodyPr anchor="t"/>
          <a:lstStyle/>
          <a:p>
            <a:pPr/>
            <a:r>
              <a:t>Title Text</a:t>
            </a:r>
          </a:p>
        </p:txBody>
      </p:sp>
      <p:sp>
        <p:nvSpPr>
          <p:cNvPr id="48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Empty">
    <p:spTree>
      <p:nvGrpSpPr>
        <p:cNvPr id="1" name=""/>
        <p:cNvGrpSpPr/>
        <p:nvPr/>
      </p:nvGrpSpPr>
      <p:grpSpPr>
        <a:xfrm>
          <a:off x="0" y="0"/>
          <a:ext cx="0" cy="0"/>
          <a:chOff x="0" y="0"/>
          <a:chExt cx="0" cy="0"/>
        </a:xfrm>
      </p:grpSpPr>
      <p:sp>
        <p:nvSpPr>
          <p:cNvPr id="49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500" name="Title Text"/>
          <p:cNvSpPr txBox="1"/>
          <p:nvPr>
            <p:ph type="title"/>
          </p:nvPr>
        </p:nvSpPr>
        <p:spPr>
          <a:xfrm>
            <a:off x="612648" y="713231"/>
            <a:ext cx="3595635" cy="1625323"/>
          </a:xfrm>
          <a:prstGeom prst="rect">
            <a:avLst/>
          </a:prstGeom>
        </p:spPr>
        <p:txBody>
          <a:bodyPr anchor="t"/>
          <a:lstStyle/>
          <a:p>
            <a:pPr/>
            <a:r>
              <a:t>Title Text</a:t>
            </a:r>
          </a:p>
        </p:txBody>
      </p:sp>
      <p:sp>
        <p:nvSpPr>
          <p:cNvPr id="501" name="Body Level One…"/>
          <p:cNvSpPr txBox="1"/>
          <p:nvPr>
            <p:ph type="body" sz="quarter" idx="1"/>
          </p:nvPr>
        </p:nvSpPr>
        <p:spPr>
          <a:xfrm>
            <a:off x="612648" y="2590800"/>
            <a:ext cx="3595635" cy="3713585"/>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50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509" name="Title Text"/>
          <p:cNvSpPr txBox="1"/>
          <p:nvPr>
            <p:ph type="title"/>
          </p:nvPr>
        </p:nvSpPr>
        <p:spPr>
          <a:xfrm>
            <a:off x="612648" y="713231"/>
            <a:ext cx="3595635" cy="1762084"/>
          </a:xfrm>
          <a:prstGeom prst="rect">
            <a:avLst/>
          </a:prstGeom>
        </p:spPr>
        <p:txBody>
          <a:bodyPr anchor="t"/>
          <a:lstStyle/>
          <a:p>
            <a:pPr/>
            <a:r>
              <a:t>Title Text</a:t>
            </a:r>
          </a:p>
        </p:txBody>
      </p:sp>
      <p:sp>
        <p:nvSpPr>
          <p:cNvPr id="510" name="Body Level One…"/>
          <p:cNvSpPr txBox="1"/>
          <p:nvPr>
            <p:ph type="body" sz="quarter" idx="1"/>
          </p:nvPr>
        </p:nvSpPr>
        <p:spPr>
          <a:xfrm>
            <a:off x="612648" y="2826136"/>
            <a:ext cx="3585587" cy="3346064"/>
          </a:xfrm>
          <a:prstGeom prst="rect">
            <a:avLst/>
          </a:prstGeom>
        </p:spPr>
        <p:txBody>
          <a:bodyPr anchor="b"/>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511" name="Picture Placeholder 2"/>
          <p:cNvSpPr/>
          <p:nvPr>
            <p:ph type="pic" idx="21"/>
          </p:nvPr>
        </p:nvSpPr>
        <p:spPr>
          <a:xfrm>
            <a:off x="5340482" y="713231"/>
            <a:ext cx="6139638" cy="5458969"/>
          </a:xfrm>
          <a:prstGeom prst="rect">
            <a:avLst/>
          </a:prstGeom>
        </p:spPr>
        <p:txBody>
          <a:bodyPr lIns="91439" rIns="91439">
            <a:noAutofit/>
          </a:bodyPr>
          <a:lstStyle/>
          <a:p>
            <a:pPr/>
          </a:p>
        </p:txBody>
      </p:sp>
      <p:sp>
        <p:nvSpPr>
          <p:cNvPr id="51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clusion">
    <p:bg>
      <p:bgPr>
        <a:solidFill>
          <a:srgbClr val="000000"/>
        </a:solidFill>
      </p:bgPr>
    </p:bg>
    <p:spTree>
      <p:nvGrpSpPr>
        <p:cNvPr id="1" name=""/>
        <p:cNvGrpSpPr/>
        <p:nvPr/>
      </p:nvGrpSpPr>
      <p:grpSpPr>
        <a:xfrm>
          <a:off x="0" y="0"/>
          <a:ext cx="0" cy="0"/>
          <a:chOff x="0" y="0"/>
          <a:chExt cx="0" cy="0"/>
        </a:xfrm>
      </p:grpSpPr>
      <p:sp>
        <p:nvSpPr>
          <p:cNvPr id="519" name="Title Text"/>
          <p:cNvSpPr txBox="1"/>
          <p:nvPr>
            <p:ph type="title"/>
          </p:nvPr>
        </p:nvSpPr>
        <p:spPr>
          <a:xfrm>
            <a:off x="612648" y="914400"/>
            <a:ext cx="10890505" cy="2066545"/>
          </a:xfrm>
          <a:prstGeom prst="rect">
            <a:avLst/>
          </a:prstGeom>
        </p:spPr>
        <p:txBody>
          <a:bodyPr/>
          <a:lstStyle>
            <a:lvl1pPr>
              <a:defRPr sz="6000">
                <a:solidFill>
                  <a:srgbClr val="FFFFFF"/>
                </a:solidFill>
              </a:defRPr>
            </a:lvl1pPr>
          </a:lstStyle>
          <a:p>
            <a:pPr/>
            <a:r>
              <a:t>Title Text</a:t>
            </a:r>
          </a:p>
        </p:txBody>
      </p:sp>
      <p:sp>
        <p:nvSpPr>
          <p:cNvPr id="520" name="Body Level One…"/>
          <p:cNvSpPr txBox="1"/>
          <p:nvPr>
            <p:ph type="body" sz="half" idx="1"/>
          </p:nvPr>
        </p:nvSpPr>
        <p:spPr>
          <a:xfrm>
            <a:off x="612775" y="3118756"/>
            <a:ext cx="10963528" cy="2620737"/>
          </a:xfrm>
          <a:prstGeom prst="rect">
            <a:avLst/>
          </a:prstGeom>
        </p:spPr>
        <p:txBody>
          <a:bodyPr/>
          <a:lstStyle>
            <a:lvl1pPr marL="0" indent="0">
              <a:buSzTx/>
              <a:buFontTx/>
              <a:buNone/>
              <a:defRPr>
                <a:solidFill>
                  <a:srgbClr val="FFFFFF"/>
                </a:solidFill>
              </a:defRPr>
            </a:lvl1pPr>
            <a:lvl2pPr marL="0" indent="228600">
              <a:buSzTx/>
              <a:buFontTx/>
              <a:buNone/>
              <a:defRPr>
                <a:solidFill>
                  <a:srgbClr val="FFFFFF"/>
                </a:solidFill>
              </a:defRPr>
            </a:lvl2pPr>
            <a:lvl3pPr marL="0" indent="457200">
              <a:buSzTx/>
              <a:buFontTx/>
              <a:buNone/>
              <a:defRPr>
                <a:solidFill>
                  <a:srgbClr val="FFFFFF"/>
                </a:solidFill>
              </a:defRPr>
            </a:lvl3pPr>
            <a:lvl4pPr marL="0" indent="685800">
              <a:buSzTx/>
              <a:buFontTx/>
              <a:buNone/>
              <a:defRPr>
                <a:solidFill>
                  <a:srgbClr val="FFFFFF"/>
                </a:solidFill>
              </a:defRPr>
            </a:lvl4pPr>
            <a:lvl5pPr marL="0" indent="914400">
              <a:buSzTx/>
              <a:buFontTx/>
              <a:buNone/>
              <a:defRPr>
                <a:solidFill>
                  <a:srgbClr val="FFFFFF"/>
                </a:solidFill>
              </a:defRPr>
            </a:lvl5pPr>
          </a:lstStyle>
          <a:p>
            <a:pPr/>
            <a:r>
              <a:t>Body Level One</a:t>
            </a:r>
          </a:p>
          <a:p>
            <a:pPr lvl="1"/>
            <a:r>
              <a:t>Body Level Two</a:t>
            </a:r>
          </a:p>
          <a:p>
            <a:pPr lvl="2"/>
            <a:r>
              <a:t>Body Level Three</a:t>
            </a:r>
          </a:p>
          <a:p>
            <a:pPr lvl="3"/>
            <a:r>
              <a:t>Body Level Four</a:t>
            </a:r>
          </a:p>
          <a:p>
            <a:pPr lvl="4"/>
            <a:r>
              <a:t>Body Level Five</a:t>
            </a:r>
          </a:p>
        </p:txBody>
      </p:sp>
      <p:sp>
        <p:nvSpPr>
          <p:cNvPr id="521"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clusion 2">
    <p:bg>
      <p:bgPr>
        <a:solidFill>
          <a:srgbClr val="000000"/>
        </a:solidFill>
      </p:bgPr>
    </p:bg>
    <p:spTree>
      <p:nvGrpSpPr>
        <p:cNvPr id="1" name=""/>
        <p:cNvGrpSpPr/>
        <p:nvPr/>
      </p:nvGrpSpPr>
      <p:grpSpPr>
        <a:xfrm>
          <a:off x="0" y="0"/>
          <a:ext cx="0" cy="0"/>
          <a:chOff x="0" y="0"/>
          <a:chExt cx="0" cy="0"/>
        </a:xfrm>
      </p:grpSpPr>
      <p:sp>
        <p:nvSpPr>
          <p:cNvPr id="528" name="Title Text"/>
          <p:cNvSpPr txBox="1"/>
          <p:nvPr>
            <p:ph type="title"/>
          </p:nvPr>
        </p:nvSpPr>
        <p:spPr>
          <a:xfrm>
            <a:off x="612647" y="1627317"/>
            <a:ext cx="8430767" cy="1842021"/>
          </a:xfrm>
          <a:prstGeom prst="rect">
            <a:avLst/>
          </a:prstGeom>
        </p:spPr>
        <p:txBody>
          <a:bodyPr/>
          <a:lstStyle>
            <a:lvl1pPr>
              <a:defRPr sz="6000">
                <a:solidFill>
                  <a:srgbClr val="FFFFFF"/>
                </a:solidFill>
              </a:defRPr>
            </a:lvl1pPr>
          </a:lstStyle>
          <a:p>
            <a:pPr/>
            <a:r>
              <a:t>Title Text</a:t>
            </a:r>
          </a:p>
        </p:txBody>
      </p:sp>
      <p:sp>
        <p:nvSpPr>
          <p:cNvPr id="529" name="Body Level One…"/>
          <p:cNvSpPr txBox="1"/>
          <p:nvPr>
            <p:ph type="body" sz="quarter" idx="1"/>
          </p:nvPr>
        </p:nvSpPr>
        <p:spPr>
          <a:xfrm>
            <a:off x="612775" y="3622673"/>
            <a:ext cx="8430639" cy="1608009"/>
          </a:xfrm>
          <a:prstGeom prst="rect">
            <a:avLst/>
          </a:prstGeom>
        </p:spPr>
        <p:txBody>
          <a:bodyPr/>
          <a:lstStyle>
            <a:lvl1pPr marL="0" indent="0">
              <a:buSzTx/>
              <a:buFontTx/>
              <a:buNone/>
              <a:defRPr sz="1800">
                <a:solidFill>
                  <a:srgbClr val="FFFFFF"/>
                </a:solidFill>
              </a:defRPr>
            </a:lvl1pPr>
            <a:lvl2pPr marL="0" indent="228600">
              <a:buSzTx/>
              <a:buFontTx/>
              <a:buNone/>
              <a:defRPr sz="1800">
                <a:solidFill>
                  <a:srgbClr val="FFFFFF"/>
                </a:solidFill>
              </a:defRPr>
            </a:lvl2pPr>
            <a:lvl3pPr marL="0" indent="457200">
              <a:buSzTx/>
              <a:buFontTx/>
              <a:buNone/>
              <a:defRPr sz="1800">
                <a:solidFill>
                  <a:srgbClr val="FFFFFF"/>
                </a:solidFill>
              </a:defRPr>
            </a:lvl3pPr>
            <a:lvl4pPr marL="0" indent="685800">
              <a:buSzTx/>
              <a:buFontTx/>
              <a:buNone/>
              <a:defRPr sz="1800">
                <a:solidFill>
                  <a:srgbClr val="FFFFFF"/>
                </a:solidFill>
              </a:defRPr>
            </a:lvl4pPr>
            <a:lvl5pPr marL="0" indent="914400">
              <a:buSzTx/>
              <a:buFontTx/>
              <a:buNone/>
              <a:defRPr sz="1800">
                <a:solidFill>
                  <a:srgbClr val="FFFFFF"/>
                </a:solidFill>
              </a:defRPr>
            </a:lvl5pPr>
          </a:lstStyle>
          <a:p>
            <a:pPr/>
            <a:r>
              <a:t>Body Level One</a:t>
            </a:r>
          </a:p>
          <a:p>
            <a:pPr lvl="1"/>
            <a:r>
              <a:t>Body Level Two</a:t>
            </a:r>
          </a:p>
          <a:p>
            <a:pPr lvl="2"/>
            <a:r>
              <a:t>Body Level Three</a:t>
            </a:r>
          </a:p>
          <a:p>
            <a:pPr lvl="3"/>
            <a:r>
              <a:t>Body Level Four</a:t>
            </a:r>
          </a:p>
          <a:p>
            <a:pPr lvl="4"/>
            <a:r>
              <a:t>Body Level Five</a:t>
            </a:r>
          </a:p>
        </p:txBody>
      </p:sp>
      <p:sp>
        <p:nvSpPr>
          <p:cNvPr id="530"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p:spTree>
      <p:nvGrpSpPr>
        <p:cNvPr id="1" name=""/>
        <p:cNvGrpSpPr/>
        <p:nvPr/>
      </p:nvGrpSpPr>
      <p:grpSpPr>
        <a:xfrm>
          <a:off x="0" y="0"/>
          <a:ext cx="0" cy="0"/>
          <a:chOff x="0" y="0"/>
          <a:chExt cx="0" cy="0"/>
        </a:xfrm>
      </p:grpSpPr>
      <p:sp>
        <p:nvSpPr>
          <p:cNvPr id="60" name="Title Text"/>
          <p:cNvSpPr txBox="1"/>
          <p:nvPr>
            <p:ph type="title"/>
          </p:nvPr>
        </p:nvSpPr>
        <p:spPr>
          <a:xfrm>
            <a:off x="612645" y="548640"/>
            <a:ext cx="9750555" cy="3639312"/>
          </a:xfrm>
          <a:prstGeom prst="rect">
            <a:avLst/>
          </a:prstGeom>
        </p:spPr>
        <p:txBody>
          <a:bodyPr anchor="t"/>
          <a:lstStyle>
            <a:lvl1pPr>
              <a:defRPr sz="7800"/>
            </a:lvl1pPr>
          </a:lstStyle>
          <a:p>
            <a:pPr/>
            <a:r>
              <a:t>Title Text</a:t>
            </a:r>
          </a:p>
        </p:txBody>
      </p:sp>
      <p:sp>
        <p:nvSpPr>
          <p:cNvPr id="61" name="Body Level One…"/>
          <p:cNvSpPr txBox="1"/>
          <p:nvPr>
            <p:ph type="body" sz="quarter" idx="1"/>
          </p:nvPr>
        </p:nvSpPr>
        <p:spPr>
          <a:xfrm>
            <a:off x="612645" y="4800600"/>
            <a:ext cx="7083555" cy="1093305"/>
          </a:xfrm>
          <a:prstGeom prst="rect">
            <a:avLst/>
          </a:prstGeom>
        </p:spPr>
        <p:txBody>
          <a:bodyPr anchor="b"/>
          <a:lstStyle>
            <a:lvl1pPr marL="0" indent="0">
              <a:buSzTx/>
              <a:buFontTx/>
              <a:buNone/>
              <a:defRPr sz="1600"/>
            </a:lvl1pPr>
            <a:lvl2pPr marL="489857" indent="-261257">
              <a:buFontTx/>
              <a:defRPr sz="1600"/>
            </a:lvl2pPr>
            <a:lvl3pPr marL="718457" indent="-261257">
              <a:buFontTx/>
              <a:defRPr sz="1600"/>
            </a:lvl3pPr>
            <a:lvl4pPr marL="947057" indent="-261257">
              <a:buFontTx/>
              <a:defRPr sz="1600"/>
            </a:lvl4pPr>
            <a:lvl5pPr marL="1175657" indent="-261257">
              <a:buFontTx/>
              <a:defRPr sz="1600"/>
            </a:lvl5pPr>
          </a:lstStyle>
          <a:p>
            <a:pPr/>
            <a:r>
              <a:t>Body Level One</a:t>
            </a:r>
          </a:p>
          <a:p>
            <a:pPr lvl="1"/>
            <a:r>
              <a:t>Body Level Two</a:t>
            </a:r>
          </a:p>
          <a:p>
            <a:pPr lvl="2"/>
            <a:r>
              <a:t>Body Level Three</a:t>
            </a:r>
          </a:p>
          <a:p>
            <a:pPr lvl="3"/>
            <a:r>
              <a:t>Body Level Four</a:t>
            </a:r>
          </a:p>
          <a:p>
            <a:pPr lvl="4"/>
            <a:r>
              <a:t>Body Level Five</a:t>
            </a:r>
          </a:p>
        </p:txBody>
      </p:sp>
      <p:sp>
        <p:nvSpPr>
          <p:cNvPr id="6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2">
    <p:spTree>
      <p:nvGrpSpPr>
        <p:cNvPr id="1" name=""/>
        <p:cNvGrpSpPr/>
        <p:nvPr/>
      </p:nvGrpSpPr>
      <p:grpSpPr>
        <a:xfrm>
          <a:off x="0" y="0"/>
          <a:ext cx="0" cy="0"/>
          <a:chOff x="0" y="0"/>
          <a:chExt cx="0" cy="0"/>
        </a:xfrm>
      </p:grpSpPr>
      <p:sp>
        <p:nvSpPr>
          <p:cNvPr id="69" name="Title Text"/>
          <p:cNvSpPr txBox="1"/>
          <p:nvPr>
            <p:ph type="title"/>
          </p:nvPr>
        </p:nvSpPr>
        <p:spPr>
          <a:xfrm>
            <a:off x="612647" y="1143000"/>
            <a:ext cx="8683753" cy="3095150"/>
          </a:xfrm>
          <a:prstGeom prst="rect">
            <a:avLst/>
          </a:prstGeom>
        </p:spPr>
        <p:txBody>
          <a:bodyPr/>
          <a:lstStyle>
            <a:lvl1pPr>
              <a:defRPr sz="6000"/>
            </a:lvl1pPr>
          </a:lstStyle>
          <a:p>
            <a:pPr/>
            <a:r>
              <a:t>Title Text</a:t>
            </a:r>
          </a:p>
        </p:txBody>
      </p:sp>
      <p:sp>
        <p:nvSpPr>
          <p:cNvPr id="70" name="Body Level One…"/>
          <p:cNvSpPr txBox="1"/>
          <p:nvPr>
            <p:ph type="body" sz="quarter" idx="1"/>
          </p:nvPr>
        </p:nvSpPr>
        <p:spPr>
          <a:xfrm>
            <a:off x="612647" y="4498847"/>
            <a:ext cx="6881457" cy="1014985"/>
          </a:xfrm>
          <a:prstGeom prst="rect">
            <a:avLst/>
          </a:prstGeom>
        </p:spPr>
        <p:txBody>
          <a:bodyPr/>
          <a:lstStyle>
            <a:lvl1pPr marL="0" indent="0">
              <a:buSzTx/>
              <a:buFontTx/>
              <a:buNone/>
              <a:defRPr sz="1800"/>
            </a:lvl1pPr>
            <a:lvl2pPr marL="522514" indent="-293914">
              <a:buFontTx/>
              <a:defRPr sz="1800"/>
            </a:lvl2pPr>
            <a:lvl3pPr marL="751114" indent="-293914">
              <a:buFontTx/>
              <a:defRPr sz="1800"/>
            </a:lvl3pPr>
            <a:lvl4pPr marL="979714" indent="-293914">
              <a:buFontTx/>
              <a:defRPr sz="1800"/>
            </a:lvl4pPr>
            <a:lvl5pPr marL="1208314" indent="-293914">
              <a:buFontTx/>
              <a:defRPr sz="1800"/>
            </a:lvl5pPr>
          </a:lstStyle>
          <a:p>
            <a:pPr/>
            <a:r>
              <a:t>Body Level One</a:t>
            </a:r>
          </a:p>
          <a:p>
            <a:pPr lvl="1"/>
            <a:r>
              <a:t>Body Level Two</a:t>
            </a:r>
          </a:p>
          <a:p>
            <a:pPr lvl="2"/>
            <a:r>
              <a:t>Body Level Three</a:t>
            </a:r>
          </a:p>
          <a:p>
            <a:pPr lvl="3"/>
            <a:r>
              <a:t>Body Level Four</a:t>
            </a:r>
          </a:p>
          <a:p>
            <a:pPr lvl="4"/>
            <a:r>
              <a:t>Body Level Five</a:t>
            </a:r>
          </a:p>
        </p:txBody>
      </p:sp>
      <p:sp>
        <p:nvSpPr>
          <p:cNvPr id="7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3">
    <p:bg>
      <p:bgPr>
        <a:solidFill>
          <a:srgbClr val="000000"/>
        </a:solidFill>
      </p:bgPr>
    </p:bg>
    <p:spTree>
      <p:nvGrpSpPr>
        <p:cNvPr id="1" name=""/>
        <p:cNvGrpSpPr/>
        <p:nvPr/>
      </p:nvGrpSpPr>
      <p:grpSpPr>
        <a:xfrm>
          <a:off x="0" y="0"/>
          <a:ext cx="0" cy="0"/>
          <a:chOff x="0" y="0"/>
          <a:chExt cx="0" cy="0"/>
        </a:xfrm>
      </p:grpSpPr>
      <p:sp>
        <p:nvSpPr>
          <p:cNvPr id="78" name="Title Text"/>
          <p:cNvSpPr txBox="1"/>
          <p:nvPr>
            <p:ph type="title"/>
          </p:nvPr>
        </p:nvSpPr>
        <p:spPr>
          <a:xfrm>
            <a:off x="612648" y="548640"/>
            <a:ext cx="9899809" cy="4096512"/>
          </a:xfrm>
          <a:prstGeom prst="rect">
            <a:avLst/>
          </a:prstGeom>
        </p:spPr>
        <p:txBody>
          <a:bodyPr anchor="t"/>
          <a:lstStyle>
            <a:lvl1pPr>
              <a:defRPr sz="7000">
                <a:solidFill>
                  <a:srgbClr val="FFFFFF"/>
                </a:solidFill>
              </a:defRPr>
            </a:lvl1pPr>
          </a:lstStyle>
          <a:p>
            <a:pPr/>
            <a:r>
              <a:t>Title Text</a:t>
            </a:r>
          </a:p>
        </p:txBody>
      </p:sp>
      <p:sp>
        <p:nvSpPr>
          <p:cNvPr id="79" name="Body Level One…"/>
          <p:cNvSpPr txBox="1"/>
          <p:nvPr>
            <p:ph type="body" sz="quarter" idx="1"/>
          </p:nvPr>
        </p:nvSpPr>
        <p:spPr>
          <a:xfrm>
            <a:off x="612645" y="4800600"/>
            <a:ext cx="7083555" cy="1093305"/>
          </a:xfrm>
          <a:prstGeom prst="rect">
            <a:avLst/>
          </a:prstGeom>
        </p:spPr>
        <p:txBody>
          <a:bodyPr anchor="b"/>
          <a:lstStyle>
            <a:lvl1pPr marL="0" indent="0">
              <a:buSzTx/>
              <a:buFontTx/>
              <a:buNone/>
              <a:defRPr sz="1600">
                <a:solidFill>
                  <a:srgbClr val="FFFFFF"/>
                </a:solidFill>
              </a:defRPr>
            </a:lvl1pPr>
            <a:lvl2pPr marL="489857" indent="-261257">
              <a:buFontTx/>
              <a:defRPr sz="1600">
                <a:solidFill>
                  <a:srgbClr val="FFFFFF"/>
                </a:solidFill>
              </a:defRPr>
            </a:lvl2pPr>
            <a:lvl3pPr marL="718457" indent="-261257">
              <a:buFontTx/>
              <a:defRPr sz="1600">
                <a:solidFill>
                  <a:srgbClr val="FFFFFF"/>
                </a:solidFill>
              </a:defRPr>
            </a:lvl3pPr>
            <a:lvl4pPr marL="947057" indent="-261257">
              <a:buFontTx/>
              <a:defRPr sz="1600">
                <a:solidFill>
                  <a:srgbClr val="FFFFFF"/>
                </a:solidFill>
              </a:defRPr>
            </a:lvl4pPr>
            <a:lvl5pPr marL="1175657" indent="-261257">
              <a:buFontTx/>
              <a:defRPr sz="1600">
                <a:solidFill>
                  <a:srgbClr val="FFFFFF"/>
                </a:solidFill>
              </a:defRPr>
            </a:lvl5pPr>
          </a:lstStyle>
          <a:p>
            <a:pPr/>
            <a:r>
              <a:t>Body Level One</a:t>
            </a:r>
          </a:p>
          <a:p>
            <a:pPr lvl="1"/>
            <a:r>
              <a:t>Body Level Two</a:t>
            </a:r>
          </a:p>
          <a:p>
            <a:pPr lvl="2"/>
            <a:r>
              <a:t>Body Level Three</a:t>
            </a:r>
          </a:p>
          <a:p>
            <a:pPr lvl="3"/>
            <a:r>
              <a:t>Body Level Four</a:t>
            </a:r>
          </a:p>
          <a:p>
            <a:pPr lvl="4"/>
            <a:r>
              <a:t>Body Level Five</a:t>
            </a:r>
          </a:p>
        </p:txBody>
      </p:sp>
      <p:sp>
        <p:nvSpPr>
          <p:cNvPr id="80"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4">
    <p:spTree>
      <p:nvGrpSpPr>
        <p:cNvPr id="1" name=""/>
        <p:cNvGrpSpPr/>
        <p:nvPr/>
      </p:nvGrpSpPr>
      <p:grpSpPr>
        <a:xfrm>
          <a:off x="0" y="0"/>
          <a:ext cx="0" cy="0"/>
          <a:chOff x="0" y="0"/>
          <a:chExt cx="0" cy="0"/>
        </a:xfrm>
      </p:grpSpPr>
      <p:sp>
        <p:nvSpPr>
          <p:cNvPr id="87" name="Title Text"/>
          <p:cNvSpPr txBox="1"/>
          <p:nvPr>
            <p:ph type="title"/>
          </p:nvPr>
        </p:nvSpPr>
        <p:spPr>
          <a:xfrm>
            <a:off x="1752600" y="1447800"/>
            <a:ext cx="8686800" cy="2491656"/>
          </a:xfrm>
          <a:prstGeom prst="rect">
            <a:avLst/>
          </a:prstGeom>
        </p:spPr>
        <p:txBody>
          <a:bodyPr/>
          <a:lstStyle>
            <a:lvl1pPr algn="ctr">
              <a:defRPr sz="6000"/>
            </a:lvl1pPr>
          </a:lstStyle>
          <a:p>
            <a:pPr/>
            <a:r>
              <a:t>Title Text</a:t>
            </a:r>
          </a:p>
        </p:txBody>
      </p:sp>
      <p:sp>
        <p:nvSpPr>
          <p:cNvPr id="88" name="Body Level One…"/>
          <p:cNvSpPr txBox="1"/>
          <p:nvPr>
            <p:ph type="body" sz="quarter" idx="1"/>
          </p:nvPr>
        </p:nvSpPr>
        <p:spPr>
          <a:xfrm>
            <a:off x="2301923" y="4039647"/>
            <a:ext cx="7588155" cy="1029312"/>
          </a:xfrm>
          <a:prstGeom prst="rect">
            <a:avLst/>
          </a:prstGeom>
        </p:spPr>
        <p:txBody>
          <a:bodyPr/>
          <a:lstStyle>
            <a:lvl1pPr marL="0" indent="0" algn="ctr">
              <a:buSzTx/>
              <a:buFontTx/>
              <a:buNone/>
              <a:defRPr sz="1600"/>
            </a:lvl1pPr>
            <a:lvl2pPr marL="0" indent="457200" algn="ctr">
              <a:buSzTx/>
              <a:buFontTx/>
              <a:buNone/>
              <a:defRPr sz="1600"/>
            </a:lvl2pPr>
            <a:lvl3pPr marL="0" indent="914400" algn="ctr">
              <a:buSzTx/>
              <a:buFontTx/>
              <a:buNone/>
              <a:defRPr sz="1600"/>
            </a:lvl3pPr>
            <a:lvl4pPr marL="0" indent="1371600" algn="ctr">
              <a:buSzTx/>
              <a:buFontTx/>
              <a:buNone/>
              <a:defRPr sz="1600"/>
            </a:lvl4pPr>
            <a:lvl5pPr marL="0" indent="1828800" algn="ctr">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8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 Id="rId19" Type="http://schemas.openxmlformats.org/officeDocument/2006/relationships/slideLayout" Target="../slideLayouts/slideLayout18.xml"/><Relationship Id="rId20" Type="http://schemas.openxmlformats.org/officeDocument/2006/relationships/slideLayout" Target="../slideLayouts/slideLayout19.xml"/><Relationship Id="rId21" Type="http://schemas.openxmlformats.org/officeDocument/2006/relationships/slideLayout" Target="../slideLayouts/slideLayout20.xml"/><Relationship Id="rId22" Type="http://schemas.openxmlformats.org/officeDocument/2006/relationships/slideLayout" Target="../slideLayouts/slideLayout21.xml"/><Relationship Id="rId23" Type="http://schemas.openxmlformats.org/officeDocument/2006/relationships/slideLayout" Target="../slideLayouts/slideLayout22.xml"/><Relationship Id="rId24" Type="http://schemas.openxmlformats.org/officeDocument/2006/relationships/slideLayout" Target="../slideLayouts/slideLayout23.xml"/><Relationship Id="rId25" Type="http://schemas.openxmlformats.org/officeDocument/2006/relationships/slideLayout" Target="../slideLayouts/slideLayout24.xml"/><Relationship Id="rId26" Type="http://schemas.openxmlformats.org/officeDocument/2006/relationships/slideLayout" Target="../slideLayouts/slideLayout25.xml"/><Relationship Id="rId27" Type="http://schemas.openxmlformats.org/officeDocument/2006/relationships/slideLayout" Target="../slideLayouts/slideLayout26.xml"/><Relationship Id="rId28" Type="http://schemas.openxmlformats.org/officeDocument/2006/relationships/slideLayout" Target="../slideLayouts/slideLayout27.xml"/><Relationship Id="rId29" Type="http://schemas.openxmlformats.org/officeDocument/2006/relationships/slideLayout" Target="../slideLayouts/slideLayout28.xml"/><Relationship Id="rId30" Type="http://schemas.openxmlformats.org/officeDocument/2006/relationships/slideLayout" Target="../slideLayouts/slideLayout29.xml"/><Relationship Id="rId31" Type="http://schemas.openxmlformats.org/officeDocument/2006/relationships/slideLayout" Target="../slideLayouts/slideLayout30.xml"/><Relationship Id="rId32" Type="http://schemas.openxmlformats.org/officeDocument/2006/relationships/slideLayout" Target="../slideLayouts/slideLayout31.xml"/><Relationship Id="rId33" Type="http://schemas.openxmlformats.org/officeDocument/2006/relationships/slideLayout" Target="../slideLayouts/slideLayout32.xml"/><Relationship Id="rId34" Type="http://schemas.openxmlformats.org/officeDocument/2006/relationships/slideLayout" Target="../slideLayouts/slideLayout33.xml"/><Relationship Id="rId35" Type="http://schemas.openxmlformats.org/officeDocument/2006/relationships/slideLayout" Target="../slideLayouts/slideLayout34.xml"/><Relationship Id="rId36" Type="http://schemas.openxmlformats.org/officeDocument/2006/relationships/slideLayout" Target="../slideLayouts/slideLayout35.xml"/><Relationship Id="rId37" Type="http://schemas.openxmlformats.org/officeDocument/2006/relationships/slideLayout" Target="../slideLayouts/slideLayout36.xml"/><Relationship Id="rId38" Type="http://schemas.openxmlformats.org/officeDocument/2006/relationships/slideLayout" Target="../slideLayouts/slideLayout37.xml"/><Relationship Id="rId39" Type="http://schemas.openxmlformats.org/officeDocument/2006/relationships/slideLayout" Target="../slideLayouts/slideLayout38.xml"/><Relationship Id="rId40" Type="http://schemas.openxmlformats.org/officeDocument/2006/relationships/slideLayout" Target="../slideLayouts/slideLayout39.xml"/><Relationship Id="rId41" Type="http://schemas.openxmlformats.org/officeDocument/2006/relationships/slideLayout" Target="../slideLayouts/slideLayout40.xml"/><Relationship Id="rId42" Type="http://schemas.openxmlformats.org/officeDocument/2006/relationships/slideLayout" Target="../slideLayouts/slideLayout41.xml"/><Relationship Id="rId43" Type="http://schemas.openxmlformats.org/officeDocument/2006/relationships/slideLayout" Target="../slideLayouts/slideLayout42.xml"/><Relationship Id="rId44" Type="http://schemas.openxmlformats.org/officeDocument/2006/relationships/slideLayout" Target="../slideLayouts/slideLayout43.xml"/><Relationship Id="rId45" Type="http://schemas.openxmlformats.org/officeDocument/2006/relationships/slideLayout" Target="../slideLayouts/slideLayout44.xml"/><Relationship Id="rId46" Type="http://schemas.openxmlformats.org/officeDocument/2006/relationships/slideLayout" Target="../slideLayouts/slideLayout45.xml"/><Relationship Id="rId47" Type="http://schemas.openxmlformats.org/officeDocument/2006/relationships/slideLayout" Target="../slideLayouts/slideLayout46.xml"/><Relationship Id="rId48" Type="http://schemas.openxmlformats.org/officeDocument/2006/relationships/slideLayout" Target="../slideLayouts/slideLayout47.xml"/><Relationship Id="rId49" Type="http://schemas.openxmlformats.org/officeDocument/2006/relationships/slideLayout" Target="../slideLayouts/slideLayout48.xml"/><Relationship Id="rId50" Type="http://schemas.openxmlformats.org/officeDocument/2006/relationships/slideLayout" Target="../slideLayouts/slideLayout49.xml"/><Relationship Id="rId51" Type="http://schemas.openxmlformats.org/officeDocument/2006/relationships/slideLayout" Target="../slideLayouts/slideLayout50.xml"/><Relationship Id="rId52" Type="http://schemas.openxmlformats.org/officeDocument/2006/relationships/slideLayout" Target="../slideLayouts/slideLayout51.xml"/><Relationship Id="rId53" Type="http://schemas.openxmlformats.org/officeDocument/2006/relationships/slideLayout" Target="../slideLayouts/slideLayout52.xml"/><Relationship Id="rId54" Type="http://schemas.openxmlformats.org/officeDocument/2006/relationships/slideLayout" Target="../slideLayouts/slideLayout53.xml"/><Relationship Id="rId55" Type="http://schemas.openxmlformats.org/officeDocument/2006/relationships/slideLayout" Target="../slideLayouts/slideLayout54.xml"/><Relationship Id="rId56" Type="http://schemas.openxmlformats.org/officeDocument/2006/relationships/slideLayout" Target="../slideLayouts/slideLayout55.xml"/><Relationship Id="rId57"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612648" y="514649"/>
            <a:ext cx="10963655" cy="972374"/>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Title Text</a:t>
            </a:r>
          </a:p>
        </p:txBody>
      </p:sp>
      <p:sp>
        <p:nvSpPr>
          <p:cNvPr id="3" name="Body Level One…"/>
          <p:cNvSpPr txBox="1"/>
          <p:nvPr>
            <p:ph type="body" idx="1"/>
          </p:nvPr>
        </p:nvSpPr>
        <p:spPr>
          <a:xfrm>
            <a:off x="612647" y="1709861"/>
            <a:ext cx="10963657" cy="4513753"/>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359153" y="6417297"/>
            <a:ext cx="217151" cy="218441"/>
          </a:xfrm>
          <a:prstGeom prst="rect">
            <a:avLst/>
          </a:prstGeom>
          <a:ln w="12700">
            <a:miter lim="400000"/>
          </a:ln>
        </p:spPr>
        <p:txBody>
          <a:bodyPr wrap="none" lIns="45719" rIns="45719" anchor="ctr">
            <a:spAutoFit/>
          </a:bodyPr>
          <a:lstStyle>
            <a:lvl1pPr algn="r">
              <a:defRPr sz="8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 id="2147483681" r:id="rId34"/>
    <p:sldLayoutId id="2147483682" r:id="rId35"/>
    <p:sldLayoutId id="2147483683" r:id="rId36"/>
    <p:sldLayoutId id="2147483684" r:id="rId37"/>
    <p:sldLayoutId id="2147483685" r:id="rId38"/>
    <p:sldLayoutId id="2147483686" r:id="rId39"/>
    <p:sldLayoutId id="2147483687" r:id="rId40"/>
    <p:sldLayoutId id="2147483688" r:id="rId41"/>
    <p:sldLayoutId id="2147483689" r:id="rId42"/>
    <p:sldLayoutId id="2147483690" r:id="rId43"/>
    <p:sldLayoutId id="2147483691" r:id="rId44"/>
    <p:sldLayoutId id="2147483692" r:id="rId45"/>
    <p:sldLayoutId id="2147483693" r:id="rId46"/>
    <p:sldLayoutId id="2147483694" r:id="rId47"/>
    <p:sldLayoutId id="2147483695" r:id="rId48"/>
    <p:sldLayoutId id="2147483696" r:id="rId49"/>
    <p:sldLayoutId id="2147483697" r:id="rId50"/>
    <p:sldLayoutId id="2147483698" r:id="rId51"/>
    <p:sldLayoutId id="2147483699" r:id="rId52"/>
    <p:sldLayoutId id="2147483700" r:id="rId53"/>
    <p:sldLayoutId id="2147483701" r:id="rId54"/>
    <p:sldLayoutId id="2147483702" r:id="rId55"/>
    <p:sldLayoutId id="2147483703" r:id="rId56"/>
    <p:sldLayoutId id="2147483704" r:id="rId57"/>
  </p:sldLayoutIdLst>
  <p:transition xmlns:p14="http://schemas.microsoft.com/office/powerpoint/2010/main" spd="med" advClick="1"/>
  <p:txStyles>
    <p:titleStyle>
      <a:lvl1pPr marL="0" marR="0" indent="0" algn="l" defTabSz="914400" rtl="0" latinLnBrk="0">
        <a:lnSpc>
          <a:spcPct val="95000"/>
        </a:lnSpc>
        <a:spcBef>
          <a:spcPts val="0"/>
        </a:spcBef>
        <a:spcAft>
          <a:spcPts val="0"/>
        </a:spcAft>
        <a:buClrTx/>
        <a:buSzTx/>
        <a:buFontTx/>
        <a:buNone/>
        <a:tabLst/>
        <a:defRPr b="1" baseline="0" cap="none" i="0" spc="-30" strike="noStrike" sz="2800" u="none">
          <a:solidFill>
            <a:srgbClr val="000000"/>
          </a:solidFill>
          <a:uFillTx/>
          <a:latin typeface="Neue Haas Grotesk Text Pro"/>
          <a:ea typeface="Neue Haas Grotesk Text Pro"/>
          <a:cs typeface="Neue Haas Grotesk Text Pro"/>
          <a:sym typeface="Neue Haas Grotesk Text Pro"/>
        </a:defRPr>
      </a:lvl1pPr>
      <a:lvl2pPr marL="0" marR="0" indent="0" algn="l" defTabSz="914400" rtl="0" latinLnBrk="0">
        <a:lnSpc>
          <a:spcPct val="95000"/>
        </a:lnSpc>
        <a:spcBef>
          <a:spcPts val="0"/>
        </a:spcBef>
        <a:spcAft>
          <a:spcPts val="0"/>
        </a:spcAft>
        <a:buClrTx/>
        <a:buSzTx/>
        <a:buFontTx/>
        <a:buNone/>
        <a:tabLst/>
        <a:defRPr b="1" baseline="0" cap="none" i="0" spc="-30" strike="noStrike" sz="2800" u="none">
          <a:solidFill>
            <a:srgbClr val="000000"/>
          </a:solidFill>
          <a:uFillTx/>
          <a:latin typeface="Neue Haas Grotesk Text Pro"/>
          <a:ea typeface="Neue Haas Grotesk Text Pro"/>
          <a:cs typeface="Neue Haas Grotesk Text Pro"/>
          <a:sym typeface="Neue Haas Grotesk Text Pro"/>
        </a:defRPr>
      </a:lvl2pPr>
      <a:lvl3pPr marL="0" marR="0" indent="0" algn="l" defTabSz="914400" rtl="0" latinLnBrk="0">
        <a:lnSpc>
          <a:spcPct val="95000"/>
        </a:lnSpc>
        <a:spcBef>
          <a:spcPts val="0"/>
        </a:spcBef>
        <a:spcAft>
          <a:spcPts val="0"/>
        </a:spcAft>
        <a:buClrTx/>
        <a:buSzTx/>
        <a:buFontTx/>
        <a:buNone/>
        <a:tabLst/>
        <a:defRPr b="1" baseline="0" cap="none" i="0" spc="-30" strike="noStrike" sz="2800" u="none">
          <a:solidFill>
            <a:srgbClr val="000000"/>
          </a:solidFill>
          <a:uFillTx/>
          <a:latin typeface="Neue Haas Grotesk Text Pro"/>
          <a:ea typeface="Neue Haas Grotesk Text Pro"/>
          <a:cs typeface="Neue Haas Grotesk Text Pro"/>
          <a:sym typeface="Neue Haas Grotesk Text Pro"/>
        </a:defRPr>
      </a:lvl3pPr>
      <a:lvl4pPr marL="0" marR="0" indent="0" algn="l" defTabSz="914400" rtl="0" latinLnBrk="0">
        <a:lnSpc>
          <a:spcPct val="95000"/>
        </a:lnSpc>
        <a:spcBef>
          <a:spcPts val="0"/>
        </a:spcBef>
        <a:spcAft>
          <a:spcPts val="0"/>
        </a:spcAft>
        <a:buClrTx/>
        <a:buSzTx/>
        <a:buFontTx/>
        <a:buNone/>
        <a:tabLst/>
        <a:defRPr b="1" baseline="0" cap="none" i="0" spc="-30" strike="noStrike" sz="2800" u="none">
          <a:solidFill>
            <a:srgbClr val="000000"/>
          </a:solidFill>
          <a:uFillTx/>
          <a:latin typeface="Neue Haas Grotesk Text Pro"/>
          <a:ea typeface="Neue Haas Grotesk Text Pro"/>
          <a:cs typeface="Neue Haas Grotesk Text Pro"/>
          <a:sym typeface="Neue Haas Grotesk Text Pro"/>
        </a:defRPr>
      </a:lvl4pPr>
      <a:lvl5pPr marL="0" marR="0" indent="0" algn="l" defTabSz="914400" rtl="0" latinLnBrk="0">
        <a:lnSpc>
          <a:spcPct val="95000"/>
        </a:lnSpc>
        <a:spcBef>
          <a:spcPts val="0"/>
        </a:spcBef>
        <a:spcAft>
          <a:spcPts val="0"/>
        </a:spcAft>
        <a:buClrTx/>
        <a:buSzTx/>
        <a:buFontTx/>
        <a:buNone/>
        <a:tabLst/>
        <a:defRPr b="1" baseline="0" cap="none" i="0" spc="-30" strike="noStrike" sz="2800" u="none">
          <a:solidFill>
            <a:srgbClr val="000000"/>
          </a:solidFill>
          <a:uFillTx/>
          <a:latin typeface="Neue Haas Grotesk Text Pro"/>
          <a:ea typeface="Neue Haas Grotesk Text Pro"/>
          <a:cs typeface="Neue Haas Grotesk Text Pro"/>
          <a:sym typeface="Neue Haas Grotesk Text Pro"/>
        </a:defRPr>
      </a:lvl5pPr>
      <a:lvl6pPr marL="0" marR="0" indent="0" algn="l" defTabSz="914400" rtl="0" latinLnBrk="0">
        <a:lnSpc>
          <a:spcPct val="95000"/>
        </a:lnSpc>
        <a:spcBef>
          <a:spcPts val="0"/>
        </a:spcBef>
        <a:spcAft>
          <a:spcPts val="0"/>
        </a:spcAft>
        <a:buClrTx/>
        <a:buSzTx/>
        <a:buFontTx/>
        <a:buNone/>
        <a:tabLst/>
        <a:defRPr b="1" baseline="0" cap="none" i="0" spc="-30" strike="noStrike" sz="2800" u="none">
          <a:solidFill>
            <a:srgbClr val="000000"/>
          </a:solidFill>
          <a:uFillTx/>
          <a:latin typeface="Neue Haas Grotesk Text Pro"/>
          <a:ea typeface="Neue Haas Grotesk Text Pro"/>
          <a:cs typeface="Neue Haas Grotesk Text Pro"/>
          <a:sym typeface="Neue Haas Grotesk Text Pro"/>
        </a:defRPr>
      </a:lvl6pPr>
      <a:lvl7pPr marL="0" marR="0" indent="0" algn="l" defTabSz="914400" rtl="0" latinLnBrk="0">
        <a:lnSpc>
          <a:spcPct val="95000"/>
        </a:lnSpc>
        <a:spcBef>
          <a:spcPts val="0"/>
        </a:spcBef>
        <a:spcAft>
          <a:spcPts val="0"/>
        </a:spcAft>
        <a:buClrTx/>
        <a:buSzTx/>
        <a:buFontTx/>
        <a:buNone/>
        <a:tabLst/>
        <a:defRPr b="1" baseline="0" cap="none" i="0" spc="-30" strike="noStrike" sz="2800" u="none">
          <a:solidFill>
            <a:srgbClr val="000000"/>
          </a:solidFill>
          <a:uFillTx/>
          <a:latin typeface="Neue Haas Grotesk Text Pro"/>
          <a:ea typeface="Neue Haas Grotesk Text Pro"/>
          <a:cs typeface="Neue Haas Grotesk Text Pro"/>
          <a:sym typeface="Neue Haas Grotesk Text Pro"/>
        </a:defRPr>
      </a:lvl7pPr>
      <a:lvl8pPr marL="0" marR="0" indent="0" algn="l" defTabSz="914400" rtl="0" latinLnBrk="0">
        <a:lnSpc>
          <a:spcPct val="95000"/>
        </a:lnSpc>
        <a:spcBef>
          <a:spcPts val="0"/>
        </a:spcBef>
        <a:spcAft>
          <a:spcPts val="0"/>
        </a:spcAft>
        <a:buClrTx/>
        <a:buSzTx/>
        <a:buFontTx/>
        <a:buNone/>
        <a:tabLst/>
        <a:defRPr b="1" baseline="0" cap="none" i="0" spc="-30" strike="noStrike" sz="2800" u="none">
          <a:solidFill>
            <a:srgbClr val="000000"/>
          </a:solidFill>
          <a:uFillTx/>
          <a:latin typeface="Neue Haas Grotesk Text Pro"/>
          <a:ea typeface="Neue Haas Grotesk Text Pro"/>
          <a:cs typeface="Neue Haas Grotesk Text Pro"/>
          <a:sym typeface="Neue Haas Grotesk Text Pro"/>
        </a:defRPr>
      </a:lvl8pPr>
      <a:lvl9pPr marL="0" marR="0" indent="0" algn="l" defTabSz="914400" rtl="0" latinLnBrk="0">
        <a:lnSpc>
          <a:spcPct val="95000"/>
        </a:lnSpc>
        <a:spcBef>
          <a:spcPts val="0"/>
        </a:spcBef>
        <a:spcAft>
          <a:spcPts val="0"/>
        </a:spcAft>
        <a:buClrTx/>
        <a:buSzTx/>
        <a:buFontTx/>
        <a:buNone/>
        <a:tabLst/>
        <a:defRPr b="1" baseline="0" cap="none" i="0" spc="-30" strike="noStrike" sz="2800" u="none">
          <a:solidFill>
            <a:srgbClr val="000000"/>
          </a:solidFill>
          <a:uFillTx/>
          <a:latin typeface="Neue Haas Grotesk Text Pro"/>
          <a:ea typeface="Neue Haas Grotesk Text Pro"/>
          <a:cs typeface="Neue Haas Grotesk Text Pro"/>
          <a:sym typeface="Neue Haas Grotesk Text Pro"/>
        </a:defRPr>
      </a:lvl9pPr>
    </p:titleStyle>
    <p:bodyStyle>
      <a:lvl1pPr marL="228600" marR="0" indent="-228600" algn="l" defTabSz="914400" rtl="0" latinLnBrk="0">
        <a:lnSpc>
          <a:spcPct val="120000"/>
        </a:lnSpc>
        <a:spcBef>
          <a:spcPts val="1000"/>
        </a:spcBef>
        <a:spcAft>
          <a:spcPts val="0"/>
        </a:spcAft>
        <a:buClrTx/>
        <a:buSzPct val="100000"/>
        <a:buFont typeface="Arial"/>
        <a:buChar char="•"/>
        <a:tabLst/>
        <a:defRPr b="0" baseline="0" cap="none" i="0" spc="0" strike="noStrike" sz="1400" u="none">
          <a:solidFill>
            <a:srgbClr val="000000"/>
          </a:solidFill>
          <a:uFillTx/>
          <a:latin typeface="Neue Haas Grotesk Text Pro"/>
          <a:ea typeface="Neue Haas Grotesk Text Pro"/>
          <a:cs typeface="Neue Haas Grotesk Text Pro"/>
          <a:sym typeface="Neue Haas Grotesk Text Pro"/>
        </a:defRPr>
      </a:lvl1pPr>
      <a:lvl2pPr marL="457200" marR="0" indent="-228600" algn="l" defTabSz="914400" rtl="0" latinLnBrk="0">
        <a:lnSpc>
          <a:spcPct val="120000"/>
        </a:lnSpc>
        <a:spcBef>
          <a:spcPts val="1000"/>
        </a:spcBef>
        <a:spcAft>
          <a:spcPts val="0"/>
        </a:spcAft>
        <a:buClrTx/>
        <a:buSzPct val="100000"/>
        <a:buFont typeface="Arial"/>
        <a:buChar char="•"/>
        <a:tabLst/>
        <a:defRPr b="0" baseline="0" cap="none" i="0" spc="0" strike="noStrike" sz="1400" u="none">
          <a:solidFill>
            <a:srgbClr val="000000"/>
          </a:solidFill>
          <a:uFillTx/>
          <a:latin typeface="Neue Haas Grotesk Text Pro"/>
          <a:ea typeface="Neue Haas Grotesk Text Pro"/>
          <a:cs typeface="Neue Haas Grotesk Text Pro"/>
          <a:sym typeface="Neue Haas Grotesk Text Pro"/>
        </a:defRPr>
      </a:lvl2pPr>
      <a:lvl3pPr marL="685800" marR="0" indent="-228600" algn="l" defTabSz="914400" rtl="0" latinLnBrk="0">
        <a:lnSpc>
          <a:spcPct val="120000"/>
        </a:lnSpc>
        <a:spcBef>
          <a:spcPts val="1000"/>
        </a:spcBef>
        <a:spcAft>
          <a:spcPts val="0"/>
        </a:spcAft>
        <a:buClrTx/>
        <a:buSzPct val="100000"/>
        <a:buFont typeface="Arial"/>
        <a:buChar char="•"/>
        <a:tabLst/>
        <a:defRPr b="0" baseline="0" cap="none" i="0" spc="0" strike="noStrike" sz="1400" u="none">
          <a:solidFill>
            <a:srgbClr val="000000"/>
          </a:solidFill>
          <a:uFillTx/>
          <a:latin typeface="Neue Haas Grotesk Text Pro"/>
          <a:ea typeface="Neue Haas Grotesk Text Pro"/>
          <a:cs typeface="Neue Haas Grotesk Text Pro"/>
          <a:sym typeface="Neue Haas Grotesk Text Pro"/>
        </a:defRPr>
      </a:lvl3pPr>
      <a:lvl4pPr marL="914400" marR="0" indent="-228600" algn="l" defTabSz="914400" rtl="0" latinLnBrk="0">
        <a:lnSpc>
          <a:spcPct val="120000"/>
        </a:lnSpc>
        <a:spcBef>
          <a:spcPts val="1000"/>
        </a:spcBef>
        <a:spcAft>
          <a:spcPts val="0"/>
        </a:spcAft>
        <a:buClrTx/>
        <a:buSzPct val="100000"/>
        <a:buFont typeface="Arial"/>
        <a:buChar char="•"/>
        <a:tabLst/>
        <a:defRPr b="0" baseline="0" cap="none" i="0" spc="0" strike="noStrike" sz="1400" u="none">
          <a:solidFill>
            <a:srgbClr val="000000"/>
          </a:solidFill>
          <a:uFillTx/>
          <a:latin typeface="Neue Haas Grotesk Text Pro"/>
          <a:ea typeface="Neue Haas Grotesk Text Pro"/>
          <a:cs typeface="Neue Haas Grotesk Text Pro"/>
          <a:sym typeface="Neue Haas Grotesk Text Pro"/>
        </a:defRPr>
      </a:lvl4pPr>
      <a:lvl5pPr marL="1143000" marR="0" indent="-228600" algn="l" defTabSz="914400" rtl="0" latinLnBrk="0">
        <a:lnSpc>
          <a:spcPct val="120000"/>
        </a:lnSpc>
        <a:spcBef>
          <a:spcPts val="1000"/>
        </a:spcBef>
        <a:spcAft>
          <a:spcPts val="0"/>
        </a:spcAft>
        <a:buClrTx/>
        <a:buSzPct val="100000"/>
        <a:buFont typeface="Arial"/>
        <a:buChar char="•"/>
        <a:tabLst/>
        <a:defRPr b="0" baseline="0" cap="none" i="0" spc="0" strike="noStrike" sz="1400" u="none">
          <a:solidFill>
            <a:srgbClr val="000000"/>
          </a:solidFill>
          <a:uFillTx/>
          <a:latin typeface="Neue Haas Grotesk Text Pro"/>
          <a:ea typeface="Neue Haas Grotesk Text Pro"/>
          <a:cs typeface="Neue Haas Grotesk Text Pro"/>
          <a:sym typeface="Neue Haas Grotesk Text Pro"/>
        </a:defRPr>
      </a:lvl5pPr>
      <a:lvl6pPr marL="2463800" marR="0" indent="-177800" algn="l" defTabSz="914400" rtl="0" latinLnBrk="0">
        <a:lnSpc>
          <a:spcPct val="120000"/>
        </a:lnSpc>
        <a:spcBef>
          <a:spcPts val="1000"/>
        </a:spcBef>
        <a:spcAft>
          <a:spcPts val="0"/>
        </a:spcAft>
        <a:buClrTx/>
        <a:buSzPct val="100000"/>
        <a:buFont typeface="Arial"/>
        <a:buChar char="•"/>
        <a:tabLst/>
        <a:defRPr b="0" baseline="0" cap="none" i="0" spc="0" strike="noStrike" sz="1400" u="none">
          <a:solidFill>
            <a:srgbClr val="000000"/>
          </a:solidFill>
          <a:uFillTx/>
          <a:latin typeface="Neue Haas Grotesk Text Pro"/>
          <a:ea typeface="Neue Haas Grotesk Text Pro"/>
          <a:cs typeface="Neue Haas Grotesk Text Pro"/>
          <a:sym typeface="Neue Haas Grotesk Text Pro"/>
        </a:defRPr>
      </a:lvl6pPr>
      <a:lvl7pPr marL="2921000" marR="0" indent="-177800" algn="l" defTabSz="914400" rtl="0" latinLnBrk="0">
        <a:lnSpc>
          <a:spcPct val="120000"/>
        </a:lnSpc>
        <a:spcBef>
          <a:spcPts val="1000"/>
        </a:spcBef>
        <a:spcAft>
          <a:spcPts val="0"/>
        </a:spcAft>
        <a:buClrTx/>
        <a:buSzPct val="100000"/>
        <a:buFont typeface="Arial"/>
        <a:buChar char="•"/>
        <a:tabLst/>
        <a:defRPr b="0" baseline="0" cap="none" i="0" spc="0" strike="noStrike" sz="1400" u="none">
          <a:solidFill>
            <a:srgbClr val="000000"/>
          </a:solidFill>
          <a:uFillTx/>
          <a:latin typeface="Neue Haas Grotesk Text Pro"/>
          <a:ea typeface="Neue Haas Grotesk Text Pro"/>
          <a:cs typeface="Neue Haas Grotesk Text Pro"/>
          <a:sym typeface="Neue Haas Grotesk Text Pro"/>
        </a:defRPr>
      </a:lvl7pPr>
      <a:lvl8pPr marL="3378200" marR="0" indent="-177800" algn="l" defTabSz="914400" rtl="0" latinLnBrk="0">
        <a:lnSpc>
          <a:spcPct val="120000"/>
        </a:lnSpc>
        <a:spcBef>
          <a:spcPts val="1000"/>
        </a:spcBef>
        <a:spcAft>
          <a:spcPts val="0"/>
        </a:spcAft>
        <a:buClrTx/>
        <a:buSzPct val="100000"/>
        <a:buFont typeface="Arial"/>
        <a:buChar char="•"/>
        <a:tabLst/>
        <a:defRPr b="0" baseline="0" cap="none" i="0" spc="0" strike="noStrike" sz="1400" u="none">
          <a:solidFill>
            <a:srgbClr val="000000"/>
          </a:solidFill>
          <a:uFillTx/>
          <a:latin typeface="Neue Haas Grotesk Text Pro"/>
          <a:ea typeface="Neue Haas Grotesk Text Pro"/>
          <a:cs typeface="Neue Haas Grotesk Text Pro"/>
          <a:sym typeface="Neue Haas Grotesk Text Pro"/>
        </a:defRPr>
      </a:lvl8pPr>
      <a:lvl9pPr marL="3835400" marR="0" indent="-177800" algn="l" defTabSz="914400" rtl="0" latinLnBrk="0">
        <a:lnSpc>
          <a:spcPct val="120000"/>
        </a:lnSpc>
        <a:spcBef>
          <a:spcPts val="1000"/>
        </a:spcBef>
        <a:spcAft>
          <a:spcPts val="0"/>
        </a:spcAft>
        <a:buClrTx/>
        <a:buSzPct val="100000"/>
        <a:buFont typeface="Arial"/>
        <a:buChar char="•"/>
        <a:tabLst/>
        <a:defRPr b="0" baseline="0" cap="none" i="0" spc="0" strike="noStrike" sz="1400" u="none">
          <a:solidFill>
            <a:srgbClr val="000000"/>
          </a:solidFill>
          <a:uFillTx/>
          <a:latin typeface="Neue Haas Grotesk Text Pro"/>
          <a:ea typeface="Neue Haas Grotesk Text Pro"/>
          <a:cs typeface="Neue Haas Grotesk Text Pro"/>
          <a:sym typeface="Neue Haas Grotesk Text Pro"/>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800" u="none">
          <a:solidFill>
            <a:schemeClr val="tx1"/>
          </a:solidFill>
          <a:uFillTx/>
          <a:latin typeface="+mn-lt"/>
          <a:ea typeface="+mn-ea"/>
          <a:cs typeface="+mn-cs"/>
          <a:sym typeface="Neue Haas Grotesk Text Pro"/>
        </a:defRPr>
      </a:lvl1pPr>
      <a:lvl2pPr marL="0" marR="0" indent="457200" algn="r" defTabSz="914400" rtl="0" latinLnBrk="0">
        <a:lnSpc>
          <a:spcPct val="100000"/>
        </a:lnSpc>
        <a:spcBef>
          <a:spcPts val="0"/>
        </a:spcBef>
        <a:spcAft>
          <a:spcPts val="0"/>
        </a:spcAft>
        <a:buClrTx/>
        <a:buSzTx/>
        <a:buFontTx/>
        <a:buNone/>
        <a:tabLst/>
        <a:defRPr b="0" baseline="0" cap="none" i="0" spc="0" strike="noStrike" sz="800" u="none">
          <a:solidFill>
            <a:schemeClr val="tx1"/>
          </a:solidFill>
          <a:uFillTx/>
          <a:latin typeface="+mn-lt"/>
          <a:ea typeface="+mn-ea"/>
          <a:cs typeface="+mn-cs"/>
          <a:sym typeface="Neue Haas Grotesk Text Pro"/>
        </a:defRPr>
      </a:lvl2pPr>
      <a:lvl3pPr marL="0" marR="0" indent="914400" algn="r" defTabSz="914400" rtl="0" latinLnBrk="0">
        <a:lnSpc>
          <a:spcPct val="100000"/>
        </a:lnSpc>
        <a:spcBef>
          <a:spcPts val="0"/>
        </a:spcBef>
        <a:spcAft>
          <a:spcPts val="0"/>
        </a:spcAft>
        <a:buClrTx/>
        <a:buSzTx/>
        <a:buFontTx/>
        <a:buNone/>
        <a:tabLst/>
        <a:defRPr b="0" baseline="0" cap="none" i="0" spc="0" strike="noStrike" sz="800" u="none">
          <a:solidFill>
            <a:schemeClr val="tx1"/>
          </a:solidFill>
          <a:uFillTx/>
          <a:latin typeface="+mn-lt"/>
          <a:ea typeface="+mn-ea"/>
          <a:cs typeface="+mn-cs"/>
          <a:sym typeface="Neue Haas Grotesk Text Pro"/>
        </a:defRPr>
      </a:lvl3pPr>
      <a:lvl4pPr marL="0" marR="0" indent="1371600" algn="r" defTabSz="914400" rtl="0" latinLnBrk="0">
        <a:lnSpc>
          <a:spcPct val="100000"/>
        </a:lnSpc>
        <a:spcBef>
          <a:spcPts val="0"/>
        </a:spcBef>
        <a:spcAft>
          <a:spcPts val="0"/>
        </a:spcAft>
        <a:buClrTx/>
        <a:buSzTx/>
        <a:buFontTx/>
        <a:buNone/>
        <a:tabLst/>
        <a:defRPr b="0" baseline="0" cap="none" i="0" spc="0" strike="noStrike" sz="800" u="none">
          <a:solidFill>
            <a:schemeClr val="tx1"/>
          </a:solidFill>
          <a:uFillTx/>
          <a:latin typeface="+mn-lt"/>
          <a:ea typeface="+mn-ea"/>
          <a:cs typeface="+mn-cs"/>
          <a:sym typeface="Neue Haas Grotesk Text Pro"/>
        </a:defRPr>
      </a:lvl4pPr>
      <a:lvl5pPr marL="0" marR="0" indent="1828800" algn="r" defTabSz="914400" rtl="0" latinLnBrk="0">
        <a:lnSpc>
          <a:spcPct val="100000"/>
        </a:lnSpc>
        <a:spcBef>
          <a:spcPts val="0"/>
        </a:spcBef>
        <a:spcAft>
          <a:spcPts val="0"/>
        </a:spcAft>
        <a:buClrTx/>
        <a:buSzTx/>
        <a:buFontTx/>
        <a:buNone/>
        <a:tabLst/>
        <a:defRPr b="0" baseline="0" cap="none" i="0" spc="0" strike="noStrike" sz="800" u="none">
          <a:solidFill>
            <a:schemeClr val="tx1"/>
          </a:solidFill>
          <a:uFillTx/>
          <a:latin typeface="+mn-lt"/>
          <a:ea typeface="+mn-ea"/>
          <a:cs typeface="+mn-cs"/>
          <a:sym typeface="Neue Haas Grotesk Text Pro"/>
        </a:defRPr>
      </a:lvl5pPr>
      <a:lvl6pPr marL="0" marR="0" indent="2286000" algn="r" defTabSz="914400" rtl="0" latinLnBrk="0">
        <a:lnSpc>
          <a:spcPct val="100000"/>
        </a:lnSpc>
        <a:spcBef>
          <a:spcPts val="0"/>
        </a:spcBef>
        <a:spcAft>
          <a:spcPts val="0"/>
        </a:spcAft>
        <a:buClrTx/>
        <a:buSzTx/>
        <a:buFontTx/>
        <a:buNone/>
        <a:tabLst/>
        <a:defRPr b="0" baseline="0" cap="none" i="0" spc="0" strike="noStrike" sz="800" u="none">
          <a:solidFill>
            <a:schemeClr val="tx1"/>
          </a:solidFill>
          <a:uFillTx/>
          <a:latin typeface="+mn-lt"/>
          <a:ea typeface="+mn-ea"/>
          <a:cs typeface="+mn-cs"/>
          <a:sym typeface="Neue Haas Grotesk Text Pro"/>
        </a:defRPr>
      </a:lvl6pPr>
      <a:lvl7pPr marL="0" marR="0" indent="2743200" algn="r" defTabSz="914400" rtl="0" latinLnBrk="0">
        <a:lnSpc>
          <a:spcPct val="100000"/>
        </a:lnSpc>
        <a:spcBef>
          <a:spcPts val="0"/>
        </a:spcBef>
        <a:spcAft>
          <a:spcPts val="0"/>
        </a:spcAft>
        <a:buClrTx/>
        <a:buSzTx/>
        <a:buFontTx/>
        <a:buNone/>
        <a:tabLst/>
        <a:defRPr b="0" baseline="0" cap="none" i="0" spc="0" strike="noStrike" sz="800" u="none">
          <a:solidFill>
            <a:schemeClr val="tx1"/>
          </a:solidFill>
          <a:uFillTx/>
          <a:latin typeface="+mn-lt"/>
          <a:ea typeface="+mn-ea"/>
          <a:cs typeface="+mn-cs"/>
          <a:sym typeface="Neue Haas Grotesk Text Pro"/>
        </a:defRPr>
      </a:lvl7pPr>
      <a:lvl8pPr marL="0" marR="0" indent="3200400" algn="r" defTabSz="914400" rtl="0" latinLnBrk="0">
        <a:lnSpc>
          <a:spcPct val="100000"/>
        </a:lnSpc>
        <a:spcBef>
          <a:spcPts val="0"/>
        </a:spcBef>
        <a:spcAft>
          <a:spcPts val="0"/>
        </a:spcAft>
        <a:buClrTx/>
        <a:buSzTx/>
        <a:buFontTx/>
        <a:buNone/>
        <a:tabLst/>
        <a:defRPr b="0" baseline="0" cap="none" i="0" spc="0" strike="noStrike" sz="800" u="none">
          <a:solidFill>
            <a:schemeClr val="tx1"/>
          </a:solidFill>
          <a:uFillTx/>
          <a:latin typeface="+mn-lt"/>
          <a:ea typeface="+mn-ea"/>
          <a:cs typeface="+mn-cs"/>
          <a:sym typeface="Neue Haas Grotesk Text Pro"/>
        </a:defRPr>
      </a:lvl8pPr>
      <a:lvl9pPr marL="0" marR="0" indent="3657600" algn="r" defTabSz="914400" rtl="0" latinLnBrk="0">
        <a:lnSpc>
          <a:spcPct val="100000"/>
        </a:lnSpc>
        <a:spcBef>
          <a:spcPts val="0"/>
        </a:spcBef>
        <a:spcAft>
          <a:spcPts val="0"/>
        </a:spcAft>
        <a:buClrTx/>
        <a:buSzTx/>
        <a:buFontTx/>
        <a:buNone/>
        <a:tabLst/>
        <a:defRPr b="0" baseline="0" cap="none" i="0" spc="0" strike="noStrike" sz="800" u="none">
          <a:solidFill>
            <a:schemeClr val="tx1"/>
          </a:solidFill>
          <a:uFillTx/>
          <a:latin typeface="+mn-lt"/>
          <a:ea typeface="+mn-ea"/>
          <a:cs typeface="+mn-cs"/>
          <a:sym typeface="Neue Haas Grotesk Text Pro"/>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2.jpeg"/></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s://www.womenofthehall.org/inductee/dolores-huerta/" TargetMode="External"/><Relationship Id="rId3" Type="http://schemas.openxmlformats.org/officeDocument/2006/relationships/image" Target="../media/image3.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4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56.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39" name="Title 1"/>
          <p:cNvSpPr txBox="1"/>
          <p:nvPr>
            <p:ph type="title"/>
          </p:nvPr>
        </p:nvSpPr>
        <p:spPr>
          <a:xfrm>
            <a:off x="365759" y="411479"/>
            <a:ext cx="4654298" cy="3739898"/>
          </a:xfrm>
          <a:prstGeom prst="rect">
            <a:avLst/>
          </a:prstGeom>
        </p:spPr>
        <p:txBody>
          <a:bodyPr/>
          <a:lstStyle/>
          <a:p>
            <a:pPr defTabSz="832104">
              <a:defRPr spc="-91" sz="3549"/>
            </a:pPr>
            <a:r>
              <a:t>GAIA</a:t>
            </a:r>
            <a:br/>
            <a:r>
              <a:t>Statement: </a:t>
            </a:r>
            <a:br/>
            <a:br/>
            <a:r>
              <a:t>We Stand with Dolores Huerta</a:t>
            </a:r>
            <a:br/>
            <a:br/>
          </a:p>
        </p:txBody>
      </p:sp>
      <p:sp>
        <p:nvSpPr>
          <p:cNvPr id="540" name="Subtitle 2"/>
          <p:cNvSpPr txBox="1"/>
          <p:nvPr>
            <p:ph type="body" sz="quarter" idx="1"/>
          </p:nvPr>
        </p:nvSpPr>
        <p:spPr>
          <a:xfrm>
            <a:off x="365759" y="4873752"/>
            <a:ext cx="4206242" cy="1380745"/>
          </a:xfrm>
          <a:prstGeom prst="rect">
            <a:avLst/>
          </a:prstGeom>
        </p:spPr>
        <p:txBody>
          <a:bodyPr/>
          <a:lstStyle/>
          <a:p>
            <a:pPr/>
            <a:r>
              <a:t>Academic Senate, 4.7.26</a:t>
            </a:r>
          </a:p>
        </p:txBody>
      </p:sp>
      <p:grpSp>
        <p:nvGrpSpPr>
          <p:cNvPr id="543" name="Picture Placeholder 15"/>
          <p:cNvGrpSpPr/>
          <p:nvPr/>
        </p:nvGrpSpPr>
        <p:grpSpPr>
          <a:xfrm>
            <a:off x="5599176" y="0"/>
            <a:ext cx="6592824" cy="6858000"/>
            <a:chOff x="0" y="0"/>
            <a:chExt cx="6592823" cy="6858000"/>
          </a:xfrm>
        </p:grpSpPr>
        <p:sp>
          <p:nvSpPr>
            <p:cNvPr id="541" name="Rectangle"/>
            <p:cNvSpPr/>
            <p:nvPr/>
          </p:nvSpPr>
          <p:spPr>
            <a:xfrm>
              <a:off x="0" y="0"/>
              <a:ext cx="6592824" cy="6858000"/>
            </a:xfrm>
            <a:prstGeom prst="rect">
              <a:avLst/>
            </a:prstGeom>
            <a:blipFill rotWithShape="1">
              <a:blip r:embed="rId2"/>
              <a:srcRect l="0" t="0" r="0" b="0"/>
              <a:stretch>
                <a:fillRect/>
              </a:stretch>
            </a:blipFill>
            <a:ln w="12700" cap="flat">
              <a:noFill/>
              <a:miter lim="400000"/>
            </a:ln>
            <a:effectLst/>
          </p:spPr>
          <p:txBody>
            <a:bodyPr wrap="square" lIns="45719" tIns="45719" rIns="45719" bIns="45719" numCol="1" anchor="ctr">
              <a:noAutofit/>
            </a:bodyPr>
            <a:lstStyle/>
            <a:p>
              <a:pPr/>
            </a:p>
          </p:txBody>
        </p:sp>
        <p:pic>
          <p:nvPicPr>
            <p:cNvPr id="542" name="image22.jpeg" descr="image22.jpeg"/>
            <p:cNvPicPr>
              <a:picLocks noChangeAspect="1"/>
            </p:cNvPicPr>
            <p:nvPr/>
          </p:nvPicPr>
          <p:blipFill>
            <a:blip r:embed="rId3">
              <a:extLst/>
            </a:blip>
            <a:stretch>
              <a:fillRect/>
            </a:stretch>
          </p:blipFill>
          <p:spPr>
            <a:xfrm>
              <a:off x="0" y="0"/>
              <a:ext cx="6592824" cy="6858000"/>
            </a:xfrm>
            <a:prstGeom prst="rect">
              <a:avLst/>
            </a:prstGeom>
            <a:ln w="12700" cap="flat">
              <a:noFill/>
              <a:miter lim="400000"/>
            </a:ln>
            <a:effectLst/>
          </p:spPr>
        </p:pic>
      </p:gr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45" name="Title 1"/>
          <p:cNvSpPr txBox="1"/>
          <p:nvPr>
            <p:ph type="title"/>
          </p:nvPr>
        </p:nvSpPr>
        <p:spPr>
          <a:xfrm>
            <a:off x="482989" y="411480"/>
            <a:ext cx="4537068" cy="4599588"/>
          </a:xfrm>
          <a:prstGeom prst="rect">
            <a:avLst/>
          </a:prstGeom>
        </p:spPr>
        <p:txBody>
          <a:bodyPr/>
          <a:lstStyle/>
          <a:p>
            <a:pPr defTabSz="795527">
              <a:defRPr spc="-87" sz="3393"/>
            </a:pPr>
            <a:r>
              <a:t>Who is Dolores Huerta?</a:t>
            </a:r>
            <a:br/>
            <a:br/>
            <a:r>
              <a:rPr spc="-87" sz="1827"/>
              <a:t>--Co-founded the United Farmworkers Union</a:t>
            </a:r>
            <a:br>
              <a:rPr spc="-87" sz="1827"/>
            </a:br>
            <a:r>
              <a:rPr spc="-87" sz="1827"/>
              <a:t>--Champion of civil rights, women's rights, environmental justice, and the labor movement</a:t>
            </a:r>
            <a:br>
              <a:rPr spc="-87" sz="1827"/>
            </a:br>
            <a:r>
              <a:rPr spc="-87" sz="1827"/>
              <a:t>--a former teacher, mother of eleven children</a:t>
            </a:r>
            <a:br>
              <a:rPr spc="-87" sz="1827"/>
            </a:br>
            <a:r>
              <a:rPr spc="-87" sz="1827"/>
              <a:t>-Coined the phrase, ¡Sí, se puede!" </a:t>
            </a:r>
            <a:br>
              <a:rPr spc="-87" sz="1827"/>
            </a:br>
            <a:br>
              <a:rPr spc="-87" sz="1827"/>
            </a:br>
            <a:br>
              <a:rPr spc="-87" sz="1827"/>
            </a:br>
            <a:br>
              <a:rPr spc="-87" sz="1827"/>
            </a:br>
          </a:p>
        </p:txBody>
      </p:sp>
      <p:sp>
        <p:nvSpPr>
          <p:cNvPr id="546" name="Subtitle 2"/>
          <p:cNvSpPr txBox="1"/>
          <p:nvPr>
            <p:ph type="body" sz="quarter" idx="1"/>
          </p:nvPr>
        </p:nvSpPr>
        <p:spPr>
          <a:xfrm>
            <a:off x="482990" y="5186367"/>
            <a:ext cx="4206242" cy="1380745"/>
          </a:xfrm>
          <a:prstGeom prst="rect">
            <a:avLst/>
          </a:prstGeom>
        </p:spPr>
        <p:txBody>
          <a:bodyPr/>
          <a:lstStyle>
            <a:lvl1pPr>
              <a:defRPr u="sng">
                <a:solidFill>
                  <a:schemeClr val="accent1"/>
                </a:solidFill>
                <a:uFill>
                  <a:solidFill>
                    <a:schemeClr val="accent1"/>
                  </a:solidFill>
                </a:uFill>
                <a:hlinkClick r:id="rId2" invalidUrl="" action="" tgtFrame="" tooltip="" history="1" highlightClick="0" endSnd="0"/>
              </a:defRPr>
            </a:lvl1pPr>
          </a:lstStyle>
          <a:p>
            <a:pPr>
              <a:defRPr u="none">
                <a:solidFill>
                  <a:srgbClr val="000000"/>
                </a:solidFill>
                <a:uFillTx/>
              </a:defRPr>
            </a:pPr>
            <a:r>
              <a:rPr u="sng">
                <a:solidFill>
                  <a:schemeClr val="accent1"/>
                </a:solidFill>
                <a:uFill>
                  <a:solidFill>
                    <a:schemeClr val="accent1"/>
                  </a:solidFill>
                </a:uFill>
                <a:hlinkClick r:id="rId2" invalidUrl="" action="" tgtFrame="" tooltip="" history="1" highlightClick="0" endSnd="0"/>
              </a:rPr>
              <a:t>National Women's Hall of Fame</a:t>
            </a:r>
          </a:p>
        </p:txBody>
      </p:sp>
      <p:pic>
        <p:nvPicPr>
          <p:cNvPr id="547" name="Picture 3" descr="Picture 3"/>
          <p:cNvPicPr>
            <a:picLocks noChangeAspect="1"/>
          </p:cNvPicPr>
          <p:nvPr/>
        </p:nvPicPr>
        <p:blipFill>
          <a:blip r:embed="rId3">
            <a:extLst/>
          </a:blip>
          <a:stretch>
            <a:fillRect/>
          </a:stretch>
        </p:blipFill>
        <p:spPr>
          <a:xfrm>
            <a:off x="7132149" y="1318926"/>
            <a:ext cx="3795753" cy="3699121"/>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49" name="Title 1"/>
          <p:cNvSpPr txBox="1"/>
          <p:nvPr>
            <p:ph type="title"/>
          </p:nvPr>
        </p:nvSpPr>
        <p:spPr>
          <a:xfrm>
            <a:off x="4870572" y="404735"/>
            <a:ext cx="6632918" cy="662224"/>
          </a:xfrm>
          <a:prstGeom prst="rect">
            <a:avLst/>
          </a:prstGeom>
        </p:spPr>
        <p:txBody>
          <a:bodyPr/>
          <a:lstStyle>
            <a:lvl1pPr>
              <a:defRPr spc="-100" sz="2800"/>
            </a:lvl1pPr>
          </a:lstStyle>
          <a:p>
            <a:pPr/>
            <a:r>
              <a:t>We Stand with Dolores Huerta </a:t>
            </a:r>
          </a:p>
        </p:txBody>
      </p:sp>
      <p:sp>
        <p:nvSpPr>
          <p:cNvPr id="550" name="Content Placeholder 2"/>
          <p:cNvSpPr txBox="1"/>
          <p:nvPr>
            <p:ph type="body" idx="1"/>
          </p:nvPr>
        </p:nvSpPr>
        <p:spPr>
          <a:xfrm>
            <a:off x="5210257" y="1091551"/>
            <a:ext cx="6417994" cy="5774891"/>
          </a:xfrm>
          <a:prstGeom prst="rect">
            <a:avLst/>
          </a:prstGeom>
        </p:spPr>
        <p:txBody>
          <a:bodyPr/>
          <a:lstStyle/>
          <a:p>
            <a:pPr>
              <a:buSzTx/>
              <a:buNone/>
              <a:defRPr sz="2400">
                <a:latin typeface="+mn-lt"/>
                <a:ea typeface="+mn-ea"/>
                <a:cs typeface="+mn-cs"/>
                <a:sym typeface="Aptos"/>
              </a:defRPr>
            </a:pPr>
            <a:r>
              <a:t>We the members of GAIA (Gender Advocacy, Inclusion and Advancement) at Miramar College stand with Dolores Huerta, Debra Rojas, Ana Murguia and the other courageous women who have spoken publicly about their abuse. </a:t>
            </a:r>
          </a:p>
          <a:p>
            <a:pPr>
              <a:buSzTx/>
              <a:buNone/>
              <a:defRPr sz="2400">
                <a:latin typeface="+mn-lt"/>
                <a:ea typeface="+mn-ea"/>
                <a:cs typeface="+mn-cs"/>
                <a:sym typeface="Aptos"/>
              </a:defRPr>
            </a:pPr>
            <a:r>
              <a:t>The CDC reports that 81% of women have experienced some form of sexual assault or harassment in their lifetime. 81%! Women who are college students are 3 times more likely than in general to experience sexual violence. </a:t>
            </a:r>
          </a:p>
        </p:txBody>
      </p:sp>
      <p:pic>
        <p:nvPicPr>
          <p:cNvPr id="551" name="Picture Placeholder 5" descr="Picture Placeholder 5"/>
          <p:cNvPicPr>
            <a:picLocks noChangeAspect="1"/>
          </p:cNvPicPr>
          <p:nvPr>
            <p:ph type="pic" idx="21"/>
          </p:nvPr>
        </p:nvPicPr>
        <p:blipFill>
          <a:blip r:embed="rId2">
            <a:extLst/>
          </a:blip>
          <a:srcRect l="0" t="0" r="0" b="0"/>
          <a:stretch>
            <a:fillRect/>
          </a:stretch>
        </p:blipFill>
        <p:spPr>
          <a:prstGeom prst="rect">
            <a:avLst/>
          </a:prstGeom>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53" name="Title 1"/>
          <p:cNvSpPr txBox="1"/>
          <p:nvPr>
            <p:ph type="title"/>
          </p:nvPr>
        </p:nvSpPr>
        <p:spPr>
          <a:xfrm>
            <a:off x="612648" y="-1133856"/>
            <a:ext cx="10652760" cy="914401"/>
          </a:xfrm>
          <a:prstGeom prst="rect">
            <a:avLst/>
          </a:prstGeom>
        </p:spPr>
        <p:txBody>
          <a:bodyPr/>
          <a:lstStyle>
            <a:lvl1pPr>
              <a:defRPr spc="-100"/>
            </a:lvl1pPr>
          </a:lstStyle>
          <a:p>
            <a:pPr/>
            <a:r>
              <a:t>We Stand with Dolores Huerta</a:t>
            </a:r>
          </a:p>
        </p:txBody>
      </p:sp>
      <p:sp>
        <p:nvSpPr>
          <p:cNvPr id="554" name="Content Placeholder 2"/>
          <p:cNvSpPr txBox="1"/>
          <p:nvPr>
            <p:ph type="body" idx="1"/>
          </p:nvPr>
        </p:nvSpPr>
        <p:spPr>
          <a:xfrm>
            <a:off x="59264" y="42335"/>
            <a:ext cx="11517040" cy="6172201"/>
          </a:xfrm>
          <a:prstGeom prst="rect">
            <a:avLst/>
          </a:prstGeom>
        </p:spPr>
        <p:txBody>
          <a:bodyPr/>
          <a:lstStyle/>
          <a:p>
            <a:pPr>
              <a:defRPr b="0" sz="2800">
                <a:latin typeface="+mn-lt"/>
                <a:ea typeface="+mn-ea"/>
                <a:cs typeface="+mn-cs"/>
                <a:sym typeface="Aptos"/>
              </a:defRPr>
            </a:pPr>
          </a:p>
          <a:p>
            <a:pPr>
              <a:defRPr b="0" sz="2800">
                <a:latin typeface="+mn-lt"/>
                <a:ea typeface="+mn-ea"/>
                <a:cs typeface="+mn-cs"/>
                <a:sym typeface="Aptos"/>
              </a:defRPr>
            </a:pPr>
            <a:r>
              <a:t>Justice demands that we hold accountable those who commit such egregious crimes, especially against the most vulnerable, marginalized members of our society. </a:t>
            </a:r>
          </a:p>
          <a:p>
            <a:pPr>
              <a:defRPr b="0" sz="2800">
                <a:latin typeface="+mn-lt"/>
                <a:ea typeface="+mn-ea"/>
                <a:cs typeface="+mn-cs"/>
                <a:sym typeface="Aptos"/>
              </a:defRPr>
            </a:pPr>
            <a:r>
              <a:t>We move to replace Chavez’s name with Dolores Huerta’s.  Such a move is in alignment with our District’s values.  To invest in people, one of SDCCD’s stated values, is to empower us all. The name change empowers us through an action that says we see you, we believe you, we support you.  Women continue to fight for equity. As Huerta wrote, “[our] silence ends here.”  </a:t>
            </a:r>
          </a:p>
          <a:p>
            <a:pPr>
              <a:defRPr b="0" sz="2800">
                <a:latin typeface="+mn-lt"/>
                <a:ea typeface="+mn-ea"/>
                <a:cs typeface="+mn-cs"/>
                <a:sym typeface="Aptos"/>
              </a:defRPr>
            </a:pPr>
            <a:r>
              <a:t>We further move that the history of this name change be taught and be visible.  Display on the campus the telling of this history.  Educate everyone about the history of the name change and the values we stand for.</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56" name="Title 1"/>
          <p:cNvSpPr txBox="1"/>
          <p:nvPr>
            <p:ph type="title"/>
          </p:nvPr>
        </p:nvSpPr>
        <p:spPr>
          <a:xfrm>
            <a:off x="5156010" y="612648"/>
            <a:ext cx="6426390" cy="1143001"/>
          </a:xfrm>
          <a:prstGeom prst="rect">
            <a:avLst/>
          </a:prstGeom>
        </p:spPr>
        <p:txBody>
          <a:bodyPr/>
          <a:lstStyle>
            <a:lvl1pPr>
              <a:defRPr spc="-100"/>
            </a:lvl1pPr>
          </a:lstStyle>
          <a:p>
            <a:pPr/>
            <a:r>
              <a:t>Considerations for The Public Naming Decision</a:t>
            </a:r>
          </a:p>
        </p:txBody>
      </p:sp>
      <p:sp>
        <p:nvSpPr>
          <p:cNvPr id="557" name="Content Placeholder 3"/>
          <p:cNvSpPr txBox="1"/>
          <p:nvPr>
            <p:ph type="body" sz="half" idx="1"/>
          </p:nvPr>
        </p:nvSpPr>
        <p:spPr>
          <a:xfrm>
            <a:off x="5157368" y="1978488"/>
            <a:ext cx="6418936" cy="4285580"/>
          </a:xfrm>
          <a:prstGeom prst="rect">
            <a:avLst/>
          </a:prstGeom>
        </p:spPr>
        <p:txBody>
          <a:bodyPr/>
          <a:lstStyle/>
          <a:p>
            <a:pPr marL="285750" indent="-285750">
              <a:defRPr sz="2400"/>
            </a:pPr>
            <a:r>
              <a:t>Initial input was provided orally at the Special Board meeting on 4.6.26.</a:t>
            </a:r>
          </a:p>
          <a:p>
            <a:pPr marL="285750" indent="-285750">
              <a:defRPr sz="2400"/>
            </a:pPr>
            <a:r>
              <a:t>Board voted on 4.6 to re-name the Cesar Chavez campus to its former name—Harbor View campus--temporarily.</a:t>
            </a:r>
          </a:p>
          <a:p>
            <a:pPr marL="285750" indent="-285750">
              <a:defRPr sz="2400"/>
            </a:pPr>
            <a:r>
              <a:t>Board voted to direct campus leadership to collect feedback from the community about the permanent name change.</a:t>
            </a:r>
          </a:p>
        </p:txBody>
      </p:sp>
      <p:pic>
        <p:nvPicPr>
          <p:cNvPr id="558" name="Picture Placeholder 4" descr="Picture Placeholder 4"/>
          <p:cNvPicPr>
            <a:picLocks noChangeAspect="1"/>
          </p:cNvPicPr>
          <p:nvPr>
            <p:ph type="pic" idx="21"/>
          </p:nvPr>
        </p:nvPicPr>
        <p:blipFill>
          <a:blip r:embed="rId2">
            <a:extLst/>
          </a:blip>
          <a:srcRect l="0" t="0" r="0" b="0"/>
          <a:stretch>
            <a:fillRect/>
          </a:stretch>
        </p:blipFill>
        <p:spPr>
          <a:prstGeom prst="rect">
            <a:avLst/>
          </a:prstGeom>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60" name="Title 1"/>
          <p:cNvSpPr txBox="1"/>
          <p:nvPr>
            <p:ph type="title"/>
          </p:nvPr>
        </p:nvSpPr>
        <p:spPr>
          <a:xfrm>
            <a:off x="614676" y="1050111"/>
            <a:ext cx="3496149" cy="4940661"/>
          </a:xfrm>
          <a:prstGeom prst="rect">
            <a:avLst/>
          </a:prstGeom>
        </p:spPr>
        <p:txBody>
          <a:bodyPr/>
          <a:lstStyle>
            <a:lvl1pPr>
              <a:defRPr spc="-100"/>
            </a:lvl1pPr>
          </a:lstStyle>
          <a:p>
            <a:pPr/>
            <a:r>
              <a:t>What is a pre-cautionary fallacy? Questions to consider</a:t>
            </a:r>
          </a:p>
        </p:txBody>
      </p:sp>
      <p:grpSp>
        <p:nvGrpSpPr>
          <p:cNvPr id="571" name="Content Placeholder 2"/>
          <p:cNvGrpSpPr/>
          <p:nvPr/>
        </p:nvGrpSpPr>
        <p:grpSpPr>
          <a:xfrm>
            <a:off x="4800600" y="1050713"/>
            <a:ext cx="6775703" cy="4563705"/>
            <a:chOff x="0" y="0"/>
            <a:chExt cx="6775702" cy="4563703"/>
          </a:xfrm>
        </p:grpSpPr>
        <p:sp>
          <p:nvSpPr>
            <p:cNvPr id="561" name="Line"/>
            <p:cNvSpPr/>
            <p:nvPr/>
          </p:nvSpPr>
          <p:spPr>
            <a:xfrm>
              <a:off x="0" y="0"/>
              <a:ext cx="6775703" cy="0"/>
            </a:xfrm>
            <a:prstGeom prst="line">
              <a:avLst/>
            </a:prstGeom>
            <a:solidFill>
              <a:schemeClr val="accent2"/>
            </a:solidFill>
            <a:ln w="12700" cap="flat">
              <a:solidFill>
                <a:schemeClr val="accent2"/>
              </a:solidFill>
              <a:prstDash val="solid"/>
              <a:miter lim="800000"/>
            </a:ln>
            <a:effectLst/>
          </p:spPr>
          <p:txBody>
            <a:bodyPr wrap="square" lIns="45719" tIns="45719" rIns="45719" bIns="45719" numCol="1" anchor="t">
              <a:noAutofit/>
            </a:bodyPr>
            <a:lstStyle/>
            <a:p>
              <a:pPr/>
            </a:p>
          </p:txBody>
        </p:sp>
        <p:sp>
          <p:nvSpPr>
            <p:cNvPr id="562" name="It uses the possibility of an unknown wrongdoing to justify inaction today."/>
            <p:cNvSpPr txBox="1"/>
            <p:nvPr/>
          </p:nvSpPr>
          <p:spPr>
            <a:xfrm>
              <a:off x="0" y="0"/>
              <a:ext cx="6775703" cy="977900"/>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102870" tIns="102870" rIns="102870" bIns="102870" numCol="1" anchor="t">
              <a:spAutoFit/>
            </a:bodyPr>
            <a:lstStyle>
              <a:lvl1pPr defTabSz="1200150">
                <a:lnSpc>
                  <a:spcPct val="90000"/>
                </a:lnSpc>
                <a:spcBef>
                  <a:spcPts val="1100"/>
                </a:spcBef>
                <a:defRPr b="1" sz="2700"/>
              </a:lvl1pPr>
            </a:lstStyle>
            <a:p>
              <a:pPr/>
              <a:r>
                <a:t>It uses the possibility of an unknown wrongdoing to justify inaction today.</a:t>
              </a:r>
            </a:p>
          </p:txBody>
        </p:sp>
        <p:sp>
          <p:nvSpPr>
            <p:cNvPr id="563" name="Line"/>
            <p:cNvSpPr/>
            <p:nvPr/>
          </p:nvSpPr>
          <p:spPr>
            <a:xfrm>
              <a:off x="0" y="987891"/>
              <a:ext cx="6775703" cy="1"/>
            </a:xfrm>
            <a:prstGeom prst="line">
              <a:avLst/>
            </a:prstGeom>
            <a:solidFill>
              <a:schemeClr val="accent2"/>
            </a:solidFill>
            <a:ln w="12700" cap="flat">
              <a:solidFill>
                <a:schemeClr val="accent2"/>
              </a:solidFill>
              <a:prstDash val="solid"/>
              <a:miter lim="800000"/>
            </a:ln>
            <a:effectLst/>
          </p:spPr>
          <p:txBody>
            <a:bodyPr wrap="square" lIns="45719" tIns="45719" rIns="45719" bIns="45719" numCol="1" anchor="t">
              <a:noAutofit/>
            </a:bodyPr>
            <a:lstStyle/>
            <a:p>
              <a:pPr/>
            </a:p>
          </p:txBody>
        </p:sp>
        <p:sp>
          <p:nvSpPr>
            <p:cNvPr id="564" name="Avoid using a person's name due to potential future scandals?"/>
            <p:cNvSpPr txBox="1"/>
            <p:nvPr/>
          </p:nvSpPr>
          <p:spPr>
            <a:xfrm>
              <a:off x="0" y="987891"/>
              <a:ext cx="6775703" cy="9779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102870" tIns="102870" rIns="102870" bIns="102870" numCol="1" anchor="t">
              <a:spAutoFit/>
            </a:bodyPr>
            <a:lstStyle>
              <a:lvl1pPr defTabSz="1200150">
                <a:lnSpc>
                  <a:spcPct val="90000"/>
                </a:lnSpc>
                <a:spcBef>
                  <a:spcPts val="1100"/>
                </a:spcBef>
                <a:defRPr b="1" sz="2700"/>
              </a:lvl1pPr>
            </a:lstStyle>
            <a:p>
              <a:pPr/>
              <a:r>
                <a:t>Avoid using a person's name due to potential future scandals? </a:t>
              </a:r>
            </a:p>
          </p:txBody>
        </p:sp>
        <p:sp>
          <p:nvSpPr>
            <p:cNvPr id="565" name="Line"/>
            <p:cNvSpPr/>
            <p:nvPr/>
          </p:nvSpPr>
          <p:spPr>
            <a:xfrm>
              <a:off x="0" y="1975781"/>
              <a:ext cx="6775703" cy="1"/>
            </a:xfrm>
            <a:prstGeom prst="line">
              <a:avLst/>
            </a:prstGeom>
            <a:solidFill>
              <a:schemeClr val="accent2"/>
            </a:solidFill>
            <a:ln w="12700" cap="flat">
              <a:solidFill>
                <a:schemeClr val="accent2"/>
              </a:solidFill>
              <a:prstDash val="solid"/>
              <a:miter lim="800000"/>
            </a:ln>
            <a:effectLst/>
          </p:spPr>
          <p:txBody>
            <a:bodyPr wrap="square" lIns="45719" tIns="45719" rIns="45719" bIns="45719" numCol="1" anchor="t">
              <a:noAutofit/>
            </a:bodyPr>
            <a:lstStyle/>
            <a:p>
              <a:pPr/>
            </a:p>
          </p:txBody>
        </p:sp>
        <p:sp>
          <p:nvSpPr>
            <p:cNvPr id="566" name="Honor or decline to honor based on the documented record."/>
            <p:cNvSpPr txBox="1"/>
            <p:nvPr/>
          </p:nvSpPr>
          <p:spPr>
            <a:xfrm>
              <a:off x="0" y="1975781"/>
              <a:ext cx="6775703" cy="9779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102870" tIns="102870" rIns="102870" bIns="102870" numCol="1" anchor="t">
              <a:spAutoFit/>
            </a:bodyPr>
            <a:lstStyle>
              <a:lvl1pPr defTabSz="1200150">
                <a:lnSpc>
                  <a:spcPct val="90000"/>
                </a:lnSpc>
                <a:spcBef>
                  <a:spcPts val="1100"/>
                </a:spcBef>
                <a:defRPr b="1" sz="2700"/>
              </a:lvl1pPr>
            </a:lstStyle>
            <a:p>
              <a:pPr/>
              <a:r>
                <a:t>Honor or decline to honor based on the documented record.</a:t>
              </a:r>
            </a:p>
          </p:txBody>
        </p:sp>
        <p:sp>
          <p:nvSpPr>
            <p:cNvPr id="567" name="Line"/>
            <p:cNvSpPr/>
            <p:nvPr/>
          </p:nvSpPr>
          <p:spPr>
            <a:xfrm>
              <a:off x="0" y="2963672"/>
              <a:ext cx="6775703" cy="1"/>
            </a:xfrm>
            <a:prstGeom prst="line">
              <a:avLst/>
            </a:prstGeom>
            <a:solidFill>
              <a:schemeClr val="accent2"/>
            </a:solidFill>
            <a:ln w="12700" cap="flat">
              <a:solidFill>
                <a:schemeClr val="accent2"/>
              </a:solidFill>
              <a:prstDash val="solid"/>
              <a:miter lim="800000"/>
            </a:ln>
            <a:effectLst/>
          </p:spPr>
          <p:txBody>
            <a:bodyPr wrap="square" lIns="45719" tIns="45719" rIns="45719" bIns="45719" numCol="1" anchor="t">
              <a:noAutofit/>
            </a:bodyPr>
            <a:lstStyle/>
            <a:p>
              <a:pPr/>
            </a:p>
          </p:txBody>
        </p:sp>
        <p:sp>
          <p:nvSpPr>
            <p:cNvPr id="568" name="Be willing to re-evaluate if new information comes to light."/>
            <p:cNvSpPr txBox="1"/>
            <p:nvPr/>
          </p:nvSpPr>
          <p:spPr>
            <a:xfrm>
              <a:off x="0" y="2963672"/>
              <a:ext cx="6775703" cy="97790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102870" tIns="102870" rIns="102870" bIns="102870" numCol="1" anchor="t">
              <a:spAutoFit/>
            </a:bodyPr>
            <a:lstStyle>
              <a:lvl1pPr defTabSz="1200150">
                <a:lnSpc>
                  <a:spcPct val="90000"/>
                </a:lnSpc>
                <a:spcBef>
                  <a:spcPts val="1100"/>
                </a:spcBef>
                <a:defRPr b="1" sz="2700"/>
              </a:lvl1pPr>
            </a:lstStyle>
            <a:p>
              <a:pPr/>
              <a:r>
                <a:t>Be willing to re-evaluate if new information comes to light.</a:t>
              </a:r>
            </a:p>
          </p:txBody>
        </p:sp>
        <p:sp>
          <p:nvSpPr>
            <p:cNvPr id="569" name="Line"/>
            <p:cNvSpPr/>
            <p:nvPr/>
          </p:nvSpPr>
          <p:spPr>
            <a:xfrm>
              <a:off x="0" y="3951563"/>
              <a:ext cx="6775703" cy="1"/>
            </a:xfrm>
            <a:prstGeom prst="line">
              <a:avLst/>
            </a:prstGeom>
            <a:solidFill>
              <a:schemeClr val="accent2"/>
            </a:solidFill>
            <a:ln w="12700" cap="flat">
              <a:solidFill>
                <a:schemeClr val="accent2"/>
              </a:solidFill>
              <a:prstDash val="solid"/>
              <a:miter lim="800000"/>
            </a:ln>
            <a:effectLst/>
          </p:spPr>
          <p:txBody>
            <a:bodyPr wrap="square" lIns="45719" tIns="45719" rIns="45719" bIns="45719" numCol="1" anchor="t">
              <a:noAutofit/>
            </a:bodyPr>
            <a:lstStyle/>
            <a:p>
              <a:pPr/>
            </a:p>
          </p:txBody>
        </p:sp>
        <p:sp>
          <p:nvSpPr>
            <p:cNvPr id="570" name="Use a stronger standard."/>
            <p:cNvSpPr txBox="1"/>
            <p:nvPr/>
          </p:nvSpPr>
          <p:spPr>
            <a:xfrm>
              <a:off x="0" y="3951563"/>
              <a:ext cx="6775703" cy="612141"/>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102870" tIns="102870" rIns="102870" bIns="102870" numCol="1" anchor="t">
              <a:spAutoFit/>
            </a:bodyPr>
            <a:lstStyle>
              <a:lvl1pPr defTabSz="1200150">
                <a:lnSpc>
                  <a:spcPct val="90000"/>
                </a:lnSpc>
                <a:spcBef>
                  <a:spcPts val="1100"/>
                </a:spcBef>
                <a:defRPr b="1" sz="2700"/>
              </a:lvl1pPr>
            </a:lstStyle>
            <a:p>
              <a:pPr/>
              <a:r>
                <a:t>Use a stronger standard. </a:t>
              </a:r>
            </a:p>
          </p:txBody>
        </p:sp>
      </p:gr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73" name="Title 1"/>
          <p:cNvSpPr txBox="1"/>
          <p:nvPr>
            <p:ph type="title"/>
          </p:nvPr>
        </p:nvSpPr>
        <p:spPr>
          <a:xfrm>
            <a:off x="5430675" y="287504"/>
            <a:ext cx="6072815" cy="2257864"/>
          </a:xfrm>
          <a:prstGeom prst="rect">
            <a:avLst/>
          </a:prstGeom>
        </p:spPr>
        <p:txBody>
          <a:bodyPr/>
          <a:lstStyle>
            <a:lvl1pPr>
              <a:defRPr spc="-100" sz="3900"/>
            </a:lvl1pPr>
          </a:lstStyle>
          <a:p>
            <a:pPr/>
            <a:r>
              <a:t>A Balanced Naming Approach?: The Historical Exclusion of Women</a:t>
            </a:r>
          </a:p>
        </p:txBody>
      </p:sp>
      <p:pic>
        <p:nvPicPr>
          <p:cNvPr id="574" name="Picture Placeholder 2" descr="Picture Placeholder 2"/>
          <p:cNvPicPr>
            <a:picLocks noChangeAspect="1"/>
          </p:cNvPicPr>
          <p:nvPr>
            <p:ph type="pic" idx="21"/>
          </p:nvPr>
        </p:nvPicPr>
        <p:blipFill>
          <a:blip r:embed="rId2">
            <a:extLst/>
          </a:blip>
          <a:srcRect l="0" t="0" r="0" b="0"/>
          <a:stretch>
            <a:fillRect/>
          </a:stretch>
        </p:blipFill>
        <p:spPr>
          <a:prstGeom prst="rect">
            <a:avLst/>
          </a:prstGeom>
        </p:spPr>
      </p:pic>
      <p:sp>
        <p:nvSpPr>
          <p:cNvPr id="575" name="Content Placeholder 3"/>
          <p:cNvSpPr txBox="1"/>
          <p:nvPr>
            <p:ph type="body" sz="half" idx="1"/>
          </p:nvPr>
        </p:nvSpPr>
        <p:spPr>
          <a:xfrm>
            <a:off x="5587999" y="2726266"/>
            <a:ext cx="5916509" cy="3436790"/>
          </a:xfrm>
          <a:prstGeom prst="rect">
            <a:avLst/>
          </a:prstGeom>
        </p:spPr>
        <p:txBody>
          <a:bodyPr/>
          <a:lstStyle/>
          <a:p>
            <a:pPr>
              <a:lnSpc>
                <a:spcPct val="108000"/>
              </a:lnSpc>
            </a:pPr>
            <a:r>
              <a:t>Historically underrepresented in higher education leadership, faculty, donor circles</a:t>
            </a:r>
          </a:p>
          <a:p>
            <a:pPr>
              <a:lnSpc>
                <a:spcPct val="108000"/>
              </a:lnSpc>
            </a:pPr>
            <a:r>
              <a:t>Defining who is worthy of recognition</a:t>
            </a:r>
          </a:p>
          <a:p>
            <a:pPr lvl="1" marL="571500" indent="-342900">
              <a:lnSpc>
                <a:spcPct val="108000"/>
              </a:lnSpc>
              <a:spcBef>
                <a:spcPts val="500"/>
              </a:spcBef>
              <a:buFont typeface="Courier New"/>
              <a:buChar char="o"/>
              <a:defRPr sz="1800"/>
            </a:pPr>
            <a:r>
              <a:t>Overlooking areas where women have made significant contributions, such as activism, service, leadership</a:t>
            </a:r>
          </a:p>
          <a:p>
            <a:pPr>
              <a:lnSpc>
                <a:spcPct val="108000"/>
              </a:lnSpc>
            </a:pPr>
            <a:r>
              <a:t>What's in a name? </a:t>
            </a:r>
          </a:p>
          <a:p>
            <a:pPr lvl="1" marL="571500" indent="-342900">
              <a:lnSpc>
                <a:spcPct val="108000"/>
              </a:lnSpc>
              <a:spcBef>
                <a:spcPts val="500"/>
              </a:spcBef>
              <a:buFont typeface="Courier New"/>
              <a:buChar char="o"/>
              <a:defRPr sz="1800"/>
            </a:pPr>
            <a:r>
              <a:t>Students' sense of belonging, a liberatory outcome for student success</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77" name="Rectangle 20"/>
          <p:cNvSpPr/>
          <p:nvPr/>
        </p:nvSpPr>
        <p:spPr>
          <a:xfrm>
            <a:off x="-1" y="0"/>
            <a:ext cx="4023361" cy="6858000"/>
          </a:xfrm>
          <a:prstGeom prst="rect">
            <a:avLst/>
          </a:prstGeom>
          <a:solidFill>
            <a:srgbClr val="F2F2F2"/>
          </a:solidFill>
          <a:ln w="12700">
            <a:miter lim="400000"/>
          </a:ln>
        </p:spPr>
        <p:txBody>
          <a:bodyPr lIns="45719" rIns="45719" anchor="ctr"/>
          <a:lstStyle/>
          <a:p>
            <a:pPr algn="ctr">
              <a:defRPr>
                <a:solidFill>
                  <a:srgbClr val="FFFFFF"/>
                </a:solidFill>
              </a:defRPr>
            </a:pPr>
          </a:p>
        </p:txBody>
      </p:sp>
      <p:sp>
        <p:nvSpPr>
          <p:cNvPr id="578" name="Title 1"/>
          <p:cNvSpPr txBox="1"/>
          <p:nvPr>
            <p:ph type="title"/>
          </p:nvPr>
        </p:nvSpPr>
        <p:spPr>
          <a:xfrm>
            <a:off x="5495804" y="183298"/>
            <a:ext cx="5916508" cy="890174"/>
          </a:xfrm>
          <a:prstGeom prst="rect">
            <a:avLst/>
          </a:prstGeom>
        </p:spPr>
        <p:txBody>
          <a:bodyPr/>
          <a:lstStyle>
            <a:lvl1pPr algn="ctr">
              <a:defRPr spc="-100"/>
            </a:lvl1pPr>
          </a:lstStyle>
          <a:p>
            <a:pPr/>
            <a:r>
              <a:t>The GAIA Crew</a:t>
            </a:r>
          </a:p>
        </p:txBody>
      </p:sp>
      <p:pic>
        <p:nvPicPr>
          <p:cNvPr id="579" name="Picture Placeholder 2" descr="Picture Placeholder 2"/>
          <p:cNvPicPr>
            <a:picLocks noChangeAspect="1"/>
          </p:cNvPicPr>
          <p:nvPr>
            <p:ph type="pic" idx="21"/>
          </p:nvPr>
        </p:nvPicPr>
        <p:blipFill>
          <a:blip r:embed="rId2">
            <a:extLst/>
          </a:blip>
          <a:srcRect l="0" t="0" r="0" b="0"/>
          <a:stretch>
            <a:fillRect/>
          </a:stretch>
        </p:blipFill>
        <p:spPr>
          <a:prstGeom prst="rect">
            <a:avLst/>
          </a:prstGeom>
        </p:spPr>
      </p:pic>
      <p:sp>
        <p:nvSpPr>
          <p:cNvPr id="580" name="Content Placeholder 3"/>
          <p:cNvSpPr txBox="1"/>
          <p:nvPr>
            <p:ph type="body" sz="half" idx="1"/>
          </p:nvPr>
        </p:nvSpPr>
        <p:spPr>
          <a:xfrm>
            <a:off x="5587999" y="1104574"/>
            <a:ext cx="5916509" cy="5058483"/>
          </a:xfrm>
          <a:prstGeom prst="rect">
            <a:avLst/>
          </a:prstGeom>
        </p:spPr>
        <p:txBody>
          <a:bodyPr/>
          <a:lstStyle/>
          <a:p>
            <a:pPr marL="0" indent="0" algn="ctr">
              <a:buSzTx/>
              <a:buNone/>
              <a:defRPr sz="2400"/>
            </a:pPr>
            <a:r>
              <a:t>Amy Alsup</a:t>
            </a:r>
          </a:p>
          <a:p>
            <a:pPr marL="0" indent="0" algn="ctr">
              <a:buSzTx/>
              <a:buNone/>
              <a:defRPr sz="2400"/>
            </a:pPr>
            <a:r>
              <a:t>Carmen Carrasquillo</a:t>
            </a:r>
          </a:p>
          <a:p>
            <a:pPr marL="0" indent="0" algn="ctr">
              <a:buSzTx/>
              <a:buNone/>
              <a:defRPr sz="2400"/>
            </a:pPr>
            <a:r>
              <a:t>Olivia Flores</a:t>
            </a:r>
          </a:p>
          <a:p>
            <a:pPr marL="0" indent="0" algn="ctr">
              <a:buSzTx/>
              <a:buNone/>
              <a:defRPr sz="2400"/>
            </a:pPr>
            <a:r>
              <a:t>Kya Mangrum</a:t>
            </a:r>
          </a:p>
          <a:p>
            <a:pPr marL="0" indent="0" algn="ctr">
              <a:buSzTx/>
              <a:buNone/>
              <a:defRPr sz="2400"/>
            </a:pPr>
            <a:r>
              <a:t>Jeanette Moore</a:t>
            </a:r>
          </a:p>
          <a:p>
            <a:pPr marL="0" indent="0" algn="ctr">
              <a:buSzTx/>
              <a:buNone/>
              <a:defRPr sz="2400"/>
            </a:pPr>
            <a:r>
              <a:t>Lisa E. Mu</a:t>
            </a:r>
            <a:r>
              <a:rPr>
                <a:latin typeface="+mn-lt"/>
                <a:ea typeface="+mn-ea"/>
                <a:cs typeface="+mn-cs"/>
                <a:sym typeface="Aptos"/>
              </a:rPr>
              <a:t>ñ</a:t>
            </a:r>
            <a:r>
              <a:t>oz</a:t>
            </a:r>
          </a:p>
          <a:p>
            <a:pPr marL="0" indent="0" algn="ctr">
              <a:buSzTx/>
              <a:buNone/>
              <a:defRPr sz="2400"/>
            </a:pPr>
            <a:r>
              <a:t>Brenda O'Connor</a:t>
            </a:r>
          </a:p>
          <a:p>
            <a:pPr marL="0" indent="0" algn="ctr">
              <a:buSzTx/>
              <a:buNone/>
              <a:defRPr sz="2400"/>
            </a:pPr>
            <a:r>
              <a:t>Heather Paulson</a:t>
            </a:r>
          </a:p>
          <a:p>
            <a:pPr marL="0" indent="0" algn="ctr">
              <a:buSzTx/>
              <a:buNone/>
              <a:defRPr sz="2400"/>
            </a:pPr>
            <a:r>
              <a:t>Marcy Sawyer</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82" name="Title 1"/>
          <p:cNvSpPr txBox="1"/>
          <p:nvPr>
            <p:ph type="title"/>
          </p:nvPr>
        </p:nvSpPr>
        <p:spPr>
          <a:xfrm>
            <a:off x="612647" y="1627317"/>
            <a:ext cx="8430767" cy="1842020"/>
          </a:xfrm>
          <a:prstGeom prst="rect">
            <a:avLst/>
          </a:prstGeom>
        </p:spPr>
        <p:txBody>
          <a:bodyPr/>
          <a:lstStyle>
            <a:lvl1pPr>
              <a:defRPr spc="-100"/>
            </a:lvl1pPr>
          </a:lstStyle>
          <a:p>
            <a:pPr/>
            <a:r>
              <a:t>Thank you!</a:t>
            </a:r>
          </a:p>
        </p:txBody>
      </p:sp>
      <p:sp>
        <p:nvSpPr>
          <p:cNvPr id="583" name="Content Placeholder 2"/>
          <p:cNvSpPr txBox="1"/>
          <p:nvPr>
            <p:ph type="body" sz="quarter" idx="1"/>
          </p:nvPr>
        </p:nvSpPr>
        <p:spPr>
          <a:xfrm>
            <a:off x="612775" y="3622673"/>
            <a:ext cx="8430639" cy="1608009"/>
          </a:xfrm>
          <a:prstGeom prst="rect">
            <a:avLst/>
          </a:prstGeom>
        </p:spPr>
        <p:txBody>
          <a:bodyPr/>
          <a:lstStyle/>
          <a:p>
            <a:pP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Helena">
  <a:themeElements>
    <a:clrScheme name="Helena">
      <a:dk1>
        <a:srgbClr val="000000"/>
      </a:dk1>
      <a:lt1>
        <a:srgbClr val="FFFFFF"/>
      </a:lt1>
      <a:dk2>
        <a:srgbClr val="A7A7A7"/>
      </a:dk2>
      <a:lt2>
        <a:srgbClr val="535353"/>
      </a:lt2>
      <a:accent1>
        <a:srgbClr val="169C9A"/>
      </a:accent1>
      <a:accent2>
        <a:srgbClr val="FA9A42"/>
      </a:accent2>
      <a:accent3>
        <a:srgbClr val="E15C3D"/>
      </a:accent3>
      <a:accent4>
        <a:srgbClr val="E78A67"/>
      </a:accent4>
      <a:accent5>
        <a:srgbClr val="A74B40"/>
      </a:accent5>
      <a:accent6>
        <a:srgbClr val="3D9072"/>
      </a:accent6>
      <a:hlink>
        <a:srgbClr val="0000FF"/>
      </a:hlink>
      <a:folHlink>
        <a:srgbClr val="FF00FF"/>
      </a:folHlink>
    </a:clrScheme>
    <a:fontScheme name="Helena">
      <a:majorFont>
        <a:latin typeface="Helvetica"/>
        <a:ea typeface="Helvetica"/>
        <a:cs typeface="Helvetica"/>
      </a:majorFont>
      <a:minorFont>
        <a:latin typeface="Aptos"/>
        <a:ea typeface="Aptos"/>
        <a:cs typeface="Aptos"/>
      </a:minorFont>
    </a:fontScheme>
    <a:fmtScheme name="Hele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Neue Haas Grotesk Text Pro"/>
            <a:ea typeface="Neue Haas Grotesk Text Pro"/>
            <a:cs typeface="Neue Haas Grotesk Text Pro"/>
            <a:sym typeface="Neue Haas Grotesk Text Pro"/>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Neue Haas Grotesk Text Pro"/>
            <a:ea typeface="Neue Haas Grotesk Text Pro"/>
            <a:cs typeface="Neue Haas Grotesk Text Pro"/>
            <a:sym typeface="Neue Haas Grotesk Text Pro"/>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Helena">
  <a:themeElements>
    <a:clrScheme name="Helena">
      <a:dk1>
        <a:srgbClr val="000000"/>
      </a:dk1>
      <a:lt1>
        <a:srgbClr val="FFFFFF"/>
      </a:lt1>
      <a:dk2>
        <a:srgbClr val="A7A7A7"/>
      </a:dk2>
      <a:lt2>
        <a:srgbClr val="535353"/>
      </a:lt2>
      <a:accent1>
        <a:srgbClr val="169C9A"/>
      </a:accent1>
      <a:accent2>
        <a:srgbClr val="FA9A42"/>
      </a:accent2>
      <a:accent3>
        <a:srgbClr val="E15C3D"/>
      </a:accent3>
      <a:accent4>
        <a:srgbClr val="E78A67"/>
      </a:accent4>
      <a:accent5>
        <a:srgbClr val="A74B40"/>
      </a:accent5>
      <a:accent6>
        <a:srgbClr val="3D9072"/>
      </a:accent6>
      <a:hlink>
        <a:srgbClr val="0000FF"/>
      </a:hlink>
      <a:folHlink>
        <a:srgbClr val="FF00FF"/>
      </a:folHlink>
    </a:clrScheme>
    <a:fontScheme name="Helena">
      <a:majorFont>
        <a:latin typeface="Helvetica"/>
        <a:ea typeface="Helvetica"/>
        <a:cs typeface="Helvetica"/>
      </a:majorFont>
      <a:minorFont>
        <a:latin typeface="Aptos"/>
        <a:ea typeface="Aptos"/>
        <a:cs typeface="Aptos"/>
      </a:minorFont>
    </a:fontScheme>
    <a:fmtScheme name="Hele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Neue Haas Grotesk Text Pro"/>
            <a:ea typeface="Neue Haas Grotesk Text Pro"/>
            <a:cs typeface="Neue Haas Grotesk Text Pro"/>
            <a:sym typeface="Neue Haas Grotesk Text Pro"/>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Neue Haas Grotesk Text Pro"/>
            <a:ea typeface="Neue Haas Grotesk Text Pro"/>
            <a:cs typeface="Neue Haas Grotesk Text Pro"/>
            <a:sym typeface="Neue Haas Grotesk Text Pro"/>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