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Neue Haas Grotesk Text Pro"/>
        <a:ea typeface="Neue Haas Grotesk Text Pro"/>
        <a:cs typeface="Neue Haas Grotesk Text Pro"/>
        <a:sym typeface="Neue Haas Grotesk Text Pro"/>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Neue Haas Grotesk Text Pro"/>
        <a:ea typeface="Neue Haas Grotesk Text Pro"/>
        <a:cs typeface="Neue Haas Grotesk Text Pro"/>
        <a:sym typeface="Neue Haas Grotesk Text Pro"/>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Neue Haas Grotesk Text Pro"/>
        <a:ea typeface="Neue Haas Grotesk Text Pro"/>
        <a:cs typeface="Neue Haas Grotesk Text Pro"/>
        <a:sym typeface="Neue Haas Grotesk Text Pro"/>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Neue Haas Grotesk Text Pro"/>
        <a:ea typeface="Neue Haas Grotesk Text Pro"/>
        <a:cs typeface="Neue Haas Grotesk Text Pro"/>
        <a:sym typeface="Neue Haas Grotesk Text Pro"/>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Neue Haas Grotesk Text Pro"/>
        <a:ea typeface="Neue Haas Grotesk Text Pro"/>
        <a:cs typeface="Neue Haas Grotesk Text Pro"/>
        <a:sym typeface="Neue Haas Grotesk Text Pro"/>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Neue Haas Grotesk Text Pro"/>
        <a:ea typeface="Neue Haas Grotesk Text Pro"/>
        <a:cs typeface="Neue Haas Grotesk Text Pro"/>
        <a:sym typeface="Neue Haas Grotesk Text Pro"/>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Neue Haas Grotesk Text Pro"/>
        <a:ea typeface="Neue Haas Grotesk Text Pro"/>
        <a:cs typeface="Neue Haas Grotesk Text Pro"/>
        <a:sym typeface="Neue Haas Grotesk Text Pro"/>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Neue Haas Grotesk Text Pro"/>
        <a:ea typeface="Neue Haas Grotesk Text Pro"/>
        <a:cs typeface="Neue Haas Grotesk Text Pro"/>
        <a:sym typeface="Neue Haas Grotesk Text Pro"/>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Neue Haas Grotesk Text Pro"/>
        <a:ea typeface="Neue Haas Grotesk Text Pro"/>
        <a:cs typeface="Neue Haas Grotesk Text Pro"/>
        <a:sym typeface="Neue Haas Grotesk Text Pr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Neue Haas Grotesk Text Pro"/>
          <a:ea typeface="Neue Haas Grotesk Text Pro"/>
          <a:cs typeface="Neue Haas Grotesk Tex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EDD"/>
          </a:solidFill>
        </a:fill>
      </a:tcStyle>
    </a:wholeTbl>
    <a:band2H>
      <a:tcTxStyle b="def" i="def"/>
      <a:tcStyle>
        <a:tcBdr/>
        <a:fill>
          <a:solidFill>
            <a:srgbClr val="E7EFEF"/>
          </a:solidFill>
        </a:fill>
      </a:tcStyle>
    </a:band2H>
    <a:firstCol>
      <a:tcTxStyle b="on" i="off">
        <a:font>
          <a:latin typeface="Neue Haas Grotesk Text Pro"/>
          <a:ea typeface="Neue Haas Grotesk Text Pro"/>
          <a:cs typeface="Neue Haas Grotesk Tex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Neue Haas Grotesk Text Pro"/>
          <a:ea typeface="Neue Haas Grotesk Text Pro"/>
          <a:cs typeface="Neue Haas Grotesk Tex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Neue Haas Grotesk Text Pro"/>
          <a:ea typeface="Neue Haas Grotesk Text Pro"/>
          <a:cs typeface="Neue Haas Grotesk Tex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Neue Haas Grotesk Text Pro"/>
          <a:ea typeface="Neue Haas Grotesk Text Pro"/>
          <a:cs typeface="Neue Haas Grotesk Tex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D1CD"/>
          </a:solidFill>
        </a:fill>
      </a:tcStyle>
    </a:wholeTbl>
    <a:band2H>
      <a:tcTxStyle b="def" i="def"/>
      <a:tcStyle>
        <a:tcBdr/>
        <a:fill>
          <a:solidFill>
            <a:srgbClr val="F9E9E8"/>
          </a:solidFill>
        </a:fill>
      </a:tcStyle>
    </a:band2H>
    <a:firstCol>
      <a:tcTxStyle b="on" i="off">
        <a:font>
          <a:latin typeface="Neue Haas Grotesk Text Pro"/>
          <a:ea typeface="Neue Haas Grotesk Text Pro"/>
          <a:cs typeface="Neue Haas Grotesk Tex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Neue Haas Grotesk Text Pro"/>
          <a:ea typeface="Neue Haas Grotesk Text Pro"/>
          <a:cs typeface="Neue Haas Grotesk Tex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Neue Haas Grotesk Text Pro"/>
          <a:ea typeface="Neue Haas Grotesk Text Pro"/>
          <a:cs typeface="Neue Haas Grotesk Tex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Neue Haas Grotesk Text Pro"/>
          <a:ea typeface="Neue Haas Grotesk Text Pro"/>
          <a:cs typeface="Neue Haas Grotesk Tex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BD4"/>
          </a:solidFill>
        </a:fill>
      </a:tcStyle>
    </a:wholeTbl>
    <a:band2H>
      <a:tcTxStyle b="def" i="def"/>
      <a:tcStyle>
        <a:tcBdr/>
        <a:fill>
          <a:solidFill>
            <a:srgbClr val="E8EEEB"/>
          </a:solidFill>
        </a:fill>
      </a:tcStyle>
    </a:band2H>
    <a:firstCol>
      <a:tcTxStyle b="on" i="off">
        <a:font>
          <a:latin typeface="Neue Haas Grotesk Text Pro"/>
          <a:ea typeface="Neue Haas Grotesk Text Pro"/>
          <a:cs typeface="Neue Haas Grotesk Tex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Neue Haas Grotesk Text Pro"/>
          <a:ea typeface="Neue Haas Grotesk Text Pro"/>
          <a:cs typeface="Neue Haas Grotesk Tex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Neue Haas Grotesk Text Pro"/>
          <a:ea typeface="Neue Haas Grotesk Text Pro"/>
          <a:cs typeface="Neue Haas Grotesk Tex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Neue Haas Grotesk Text Pro"/>
          <a:ea typeface="Neue Haas Grotesk Text Pro"/>
          <a:cs typeface="Neue Haas Grotesk Text Pro"/>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Neue Haas Grotesk Text Pro"/>
          <a:ea typeface="Neue Haas Grotesk Text Pro"/>
          <a:cs typeface="Neue Haas Grotesk Text Pr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Neue Haas Grotesk Text Pro"/>
          <a:ea typeface="Neue Haas Grotesk Text Pro"/>
          <a:cs typeface="Neue Haas Grotesk Text Pro"/>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Neue Haas Grotesk Text Pro"/>
          <a:ea typeface="Neue Haas Grotesk Text Pro"/>
          <a:cs typeface="Neue Haas Grotesk Text Pro"/>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Neue Haas Grotesk Text Pro"/>
          <a:ea typeface="Neue Haas Grotesk Text Pro"/>
          <a:cs typeface="Neue Haas Grotesk Tex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Neue Haas Grotesk Text Pro"/>
          <a:ea typeface="Neue Haas Grotesk Text Pro"/>
          <a:cs typeface="Neue Haas Grotesk Tex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Neue Haas Grotesk Text Pro"/>
          <a:ea typeface="Neue Haas Grotesk Text Pro"/>
          <a:cs typeface="Neue Haas Grotesk Tex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Neue Haas Grotesk Text Pro"/>
          <a:ea typeface="Neue Haas Grotesk Text Pro"/>
          <a:cs typeface="Neue Haas Grotesk Tex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Neue Haas Grotesk Text Pro"/>
          <a:ea typeface="Neue Haas Grotesk Text Pro"/>
          <a:cs typeface="Neue Haas Grotesk Text Pro"/>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Neue Haas Grotesk Text Pro"/>
          <a:ea typeface="Neue Haas Grotesk Text Pro"/>
          <a:cs typeface="Neue Haas Grotesk Text Pro"/>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Neue Haas Grotesk Text Pro"/>
          <a:ea typeface="Neue Haas Grotesk Text Pro"/>
          <a:cs typeface="Neue Haas Grotesk Text Pro"/>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Neue Haas Grotesk Text Pro"/>
          <a:ea typeface="Neue Haas Grotesk Text Pro"/>
          <a:cs typeface="Neue Haas Grotesk Text Pro"/>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95" name="Shape 495"/>
          <p:cNvSpPr/>
          <p:nvPr>
            <p:ph type="sldImg"/>
          </p:nvPr>
        </p:nvSpPr>
        <p:spPr>
          <a:xfrm>
            <a:off x="1143000" y="685800"/>
            <a:ext cx="4572000" cy="3429000"/>
          </a:xfrm>
          <a:prstGeom prst="rect">
            <a:avLst/>
          </a:prstGeom>
        </p:spPr>
        <p:txBody>
          <a:bodyPr/>
          <a:lstStyle/>
          <a:p>
            <a:pPr/>
          </a:p>
        </p:txBody>
      </p:sp>
      <p:sp>
        <p:nvSpPr>
          <p:cNvPr id="496" name="Shape 49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2301923" y="1122362"/>
            <a:ext cx="7588155" cy="2621155"/>
          </a:xfrm>
          <a:prstGeom prst="rect">
            <a:avLst/>
          </a:prstGeom>
        </p:spPr>
        <p:txBody>
          <a:bodyPr anchor="b"/>
          <a:lstStyle>
            <a:lvl1pPr algn="ctr">
              <a:defRPr sz="4000"/>
            </a:lvl1pPr>
          </a:lstStyle>
          <a:p>
            <a:pPr/>
            <a:r>
              <a:t>Title Text</a:t>
            </a:r>
          </a:p>
        </p:txBody>
      </p:sp>
      <p:sp>
        <p:nvSpPr>
          <p:cNvPr id="12" name="Body Level One…"/>
          <p:cNvSpPr txBox="1"/>
          <p:nvPr>
            <p:ph type="body" sz="quarter" idx="1"/>
          </p:nvPr>
        </p:nvSpPr>
        <p:spPr>
          <a:xfrm>
            <a:off x="2301923" y="3843708"/>
            <a:ext cx="7588155" cy="1414092"/>
          </a:xfrm>
          <a:prstGeom prst="rect">
            <a:avLst/>
          </a:prstGeom>
        </p:spPr>
        <p:txBody>
          <a:bodyPr/>
          <a:lstStyle>
            <a:lvl1pPr marL="0" indent="0" algn="ctr">
              <a:buSzTx/>
              <a:buFontTx/>
              <a:buNone/>
              <a:defRPr sz="1800"/>
            </a:lvl1pPr>
            <a:lvl2pPr marL="0" indent="457200" algn="ctr">
              <a:buSzTx/>
              <a:buFontTx/>
              <a:buNone/>
              <a:defRPr sz="1800"/>
            </a:lvl2pPr>
            <a:lvl3pPr marL="0" indent="914400" algn="ctr">
              <a:buSzTx/>
              <a:buFontTx/>
              <a:buNone/>
              <a:defRPr sz="1800"/>
            </a:lvl3pPr>
            <a:lvl4pPr marL="0" indent="1371600" algn="ctr">
              <a:buSzTx/>
              <a:buFontTx/>
              <a:buNone/>
              <a:defRPr sz="1800"/>
            </a:lvl4pPr>
            <a:lvl5pPr marL="0" indent="1828800" algn="ctr">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p:bg>
      <p:bgPr>
        <a:solidFill>
          <a:schemeClr val="accent1"/>
        </a:solidFill>
      </p:bgPr>
    </p:bg>
    <p:spTree>
      <p:nvGrpSpPr>
        <p:cNvPr id="1" name=""/>
        <p:cNvGrpSpPr/>
        <p:nvPr/>
      </p:nvGrpSpPr>
      <p:grpSpPr>
        <a:xfrm>
          <a:off x="0" y="0"/>
          <a:ext cx="0" cy="0"/>
          <a:chOff x="0" y="0"/>
          <a:chExt cx="0" cy="0"/>
        </a:xfrm>
      </p:grpSpPr>
      <p:sp>
        <p:nvSpPr>
          <p:cNvPr id="92" name="Rectangle 37"/>
          <p:cNvSpPr/>
          <p:nvPr/>
        </p:nvSpPr>
        <p:spPr>
          <a:xfrm>
            <a:off x="1709321" y="3425047"/>
            <a:ext cx="1719073" cy="1719073"/>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93" name="Rectangle 35"/>
          <p:cNvSpPr/>
          <p:nvPr/>
        </p:nvSpPr>
        <p:spPr>
          <a:xfrm>
            <a:off x="1709321" y="1713063"/>
            <a:ext cx="1719073" cy="1719073"/>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94" name="Rectangle 25"/>
          <p:cNvSpPr/>
          <p:nvPr/>
        </p:nvSpPr>
        <p:spPr>
          <a:xfrm>
            <a:off x="3431545" y="3425047"/>
            <a:ext cx="1719073" cy="1719073"/>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95" name="Rectangle 45"/>
          <p:cNvSpPr/>
          <p:nvPr/>
        </p:nvSpPr>
        <p:spPr>
          <a:xfrm>
            <a:off x="-1" y="3425047"/>
            <a:ext cx="1719074" cy="1719073"/>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96" name="Title Text"/>
          <p:cNvSpPr txBox="1"/>
          <p:nvPr>
            <p:ph type="title"/>
          </p:nvPr>
        </p:nvSpPr>
        <p:spPr>
          <a:xfrm>
            <a:off x="5699576" y="640080"/>
            <a:ext cx="5724145" cy="3657601"/>
          </a:xfrm>
          <a:prstGeom prst="rect">
            <a:avLst/>
          </a:prstGeom>
        </p:spPr>
        <p:txBody>
          <a:bodyPr lIns="0" tIns="0" rIns="0" bIns="0" anchor="b"/>
          <a:lstStyle>
            <a:lvl1pPr>
              <a:lnSpc>
                <a:spcPct val="80000"/>
              </a:lnSpc>
              <a:defRPr sz="5400">
                <a:solidFill>
                  <a:srgbClr val="FFFFFF"/>
                </a:solidFill>
              </a:defRPr>
            </a:lvl1pPr>
          </a:lstStyle>
          <a:p>
            <a:pPr/>
            <a:r>
              <a:t>Title Text</a:t>
            </a:r>
          </a:p>
        </p:txBody>
      </p:sp>
      <p:sp>
        <p:nvSpPr>
          <p:cNvPr id="97" name="Body Level One…"/>
          <p:cNvSpPr txBox="1"/>
          <p:nvPr>
            <p:ph type="body" sz="quarter" idx="1"/>
          </p:nvPr>
        </p:nvSpPr>
        <p:spPr>
          <a:xfrm>
            <a:off x="5699576" y="5577840"/>
            <a:ext cx="5724145" cy="472074"/>
          </a:xfrm>
          <a:prstGeom prst="rect">
            <a:avLst/>
          </a:prstGeom>
        </p:spPr>
        <p:txBody>
          <a:bodyPr lIns="0" tIns="0" rIns="0" bIns="0"/>
          <a:lstStyle>
            <a:lvl1pPr marL="0" indent="0">
              <a:lnSpc>
                <a:spcPct val="100000"/>
              </a:lnSpc>
              <a:buSzTx/>
              <a:buFontTx/>
              <a:buNone/>
              <a:defRPr>
                <a:solidFill>
                  <a:srgbClr val="FFFFFF"/>
                </a:solidFill>
              </a:defRPr>
            </a:lvl1pPr>
            <a:lvl2pPr marL="0" indent="457200">
              <a:lnSpc>
                <a:spcPct val="100000"/>
              </a:lnSpc>
              <a:buSzTx/>
              <a:buFontTx/>
              <a:buNone/>
              <a:defRPr>
                <a:solidFill>
                  <a:srgbClr val="FFFFFF"/>
                </a:solidFill>
              </a:defRPr>
            </a:lvl2pPr>
            <a:lvl3pPr marL="0" indent="914400">
              <a:lnSpc>
                <a:spcPct val="100000"/>
              </a:lnSpc>
              <a:buSzTx/>
              <a:buFontTx/>
              <a:buNone/>
              <a:defRPr>
                <a:solidFill>
                  <a:srgbClr val="FFFFFF"/>
                </a:solidFill>
              </a:defRPr>
            </a:lvl3pPr>
            <a:lvl4pPr marL="0" indent="1371600">
              <a:lnSpc>
                <a:spcPct val="100000"/>
              </a:lnSpc>
              <a:buSzTx/>
              <a:buFontTx/>
              <a:buNone/>
              <a:defRPr>
                <a:solidFill>
                  <a:srgbClr val="FFFFFF"/>
                </a:solidFill>
              </a:defRPr>
            </a:lvl4pPr>
            <a:lvl5pPr marL="0" indent="1828800">
              <a:lnSpc>
                <a:spcPct val="100000"/>
              </a:lnSpc>
              <a:buSzTx/>
              <a:buFontTx/>
              <a:buNone/>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98" name="Picture Placeholder 53"/>
          <p:cNvSpPr/>
          <p:nvPr>
            <p:ph type="pic" sz="quarter" idx="21"/>
          </p:nvPr>
        </p:nvSpPr>
        <p:spPr>
          <a:xfrm>
            <a:off x="-1" y="1719072"/>
            <a:ext cx="1719074" cy="1719073"/>
          </a:xfrm>
          <a:prstGeom prst="rect">
            <a:avLst/>
          </a:prstGeom>
        </p:spPr>
        <p:txBody>
          <a:bodyPr lIns="91439" rIns="91439">
            <a:noAutofit/>
          </a:bodyPr>
          <a:lstStyle/>
          <a:p>
            <a:pPr/>
          </a:p>
        </p:txBody>
      </p:sp>
      <p:sp>
        <p:nvSpPr>
          <p:cNvPr id="99" name="Rectangle 19"/>
          <p:cNvSpPr/>
          <p:nvPr/>
        </p:nvSpPr>
        <p:spPr>
          <a:xfrm>
            <a:off x="3431545" y="1713063"/>
            <a:ext cx="1719073" cy="1719073"/>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00" name="Rectangle 33"/>
          <p:cNvSpPr/>
          <p:nvPr/>
        </p:nvSpPr>
        <p:spPr>
          <a:xfrm>
            <a:off x="1709321" y="-1"/>
            <a:ext cx="1719073" cy="1719074"/>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101" name="Rectangle 39"/>
          <p:cNvSpPr/>
          <p:nvPr/>
        </p:nvSpPr>
        <p:spPr>
          <a:xfrm>
            <a:off x="1709321" y="5138928"/>
            <a:ext cx="1719073" cy="1719073"/>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02" name="Rectangle 41"/>
          <p:cNvSpPr/>
          <p:nvPr/>
        </p:nvSpPr>
        <p:spPr>
          <a:xfrm>
            <a:off x="-1" y="-1"/>
            <a:ext cx="1719074" cy="1719074"/>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03" name="Rectangle 47"/>
          <p:cNvSpPr/>
          <p:nvPr/>
        </p:nvSpPr>
        <p:spPr>
          <a:xfrm>
            <a:off x="-1" y="5138928"/>
            <a:ext cx="1719074" cy="1719073"/>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04" name="Rectangle 55"/>
          <p:cNvSpPr/>
          <p:nvPr/>
        </p:nvSpPr>
        <p:spPr>
          <a:xfrm>
            <a:off x="5699578" y="5142219"/>
            <a:ext cx="628651" cy="182256"/>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05" name="Rectangle 3"/>
          <p:cNvSpPr/>
          <p:nvPr/>
        </p:nvSpPr>
        <p:spPr>
          <a:xfrm>
            <a:off x="3431545" y="-1"/>
            <a:ext cx="1719073" cy="1719074"/>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06" name="Rectangle 4"/>
          <p:cNvSpPr/>
          <p:nvPr/>
        </p:nvSpPr>
        <p:spPr>
          <a:xfrm>
            <a:off x="3431545" y="5144118"/>
            <a:ext cx="1719073" cy="1719073"/>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07" name="Slide Numb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1 picture">
    <p:bg>
      <p:bgPr>
        <a:solidFill>
          <a:schemeClr val="accent1"/>
        </a:solidFill>
      </p:bgPr>
    </p:bg>
    <p:spTree>
      <p:nvGrpSpPr>
        <p:cNvPr id="1" name=""/>
        <p:cNvGrpSpPr/>
        <p:nvPr/>
      </p:nvGrpSpPr>
      <p:grpSpPr>
        <a:xfrm>
          <a:off x="0" y="0"/>
          <a:ext cx="0" cy="0"/>
          <a:chOff x="0" y="0"/>
          <a:chExt cx="0" cy="0"/>
        </a:xfrm>
      </p:grpSpPr>
      <p:sp>
        <p:nvSpPr>
          <p:cNvPr id="114" name="Title Text"/>
          <p:cNvSpPr txBox="1"/>
          <p:nvPr>
            <p:ph type="title"/>
          </p:nvPr>
        </p:nvSpPr>
        <p:spPr>
          <a:xfrm>
            <a:off x="7443216" y="1600200"/>
            <a:ext cx="3931921" cy="2468880"/>
          </a:xfrm>
          <a:prstGeom prst="rect">
            <a:avLst/>
          </a:prstGeom>
        </p:spPr>
        <p:txBody>
          <a:bodyPr lIns="0" tIns="0" rIns="0" bIns="0"/>
          <a:lstStyle>
            <a:lvl1pPr>
              <a:defRPr>
                <a:solidFill>
                  <a:srgbClr val="FFFFFF"/>
                </a:solidFill>
              </a:defRPr>
            </a:lvl1pPr>
          </a:lstStyle>
          <a:p>
            <a:pPr/>
            <a:r>
              <a:t>Title Text</a:t>
            </a:r>
          </a:p>
        </p:txBody>
      </p:sp>
      <p:sp>
        <p:nvSpPr>
          <p:cNvPr id="115" name="Picture Placeholder 20"/>
          <p:cNvSpPr/>
          <p:nvPr>
            <p:ph type="pic" sz="quarter" idx="21"/>
          </p:nvPr>
        </p:nvSpPr>
        <p:spPr>
          <a:xfrm>
            <a:off x="3429001" y="3438143"/>
            <a:ext cx="3420479" cy="3438146"/>
          </a:xfrm>
          <a:prstGeom prst="rect">
            <a:avLst/>
          </a:prstGeom>
        </p:spPr>
        <p:txBody>
          <a:bodyPr lIns="91439" rIns="91439">
            <a:noAutofit/>
          </a:bodyPr>
          <a:lstStyle/>
          <a:p>
            <a:pPr/>
          </a:p>
        </p:txBody>
      </p:sp>
      <p:sp>
        <p:nvSpPr>
          <p:cNvPr id="116" name="Body Level One…"/>
          <p:cNvSpPr txBox="1"/>
          <p:nvPr>
            <p:ph type="body" sz="quarter" idx="1"/>
          </p:nvPr>
        </p:nvSpPr>
        <p:spPr>
          <a:xfrm>
            <a:off x="7442200" y="4206240"/>
            <a:ext cx="3931921" cy="1828801"/>
          </a:xfrm>
          <a:prstGeom prst="rect">
            <a:avLst/>
          </a:prstGeom>
        </p:spPr>
        <p:txBody>
          <a:bodyPr lIns="0" tIns="0" rIns="0" bIns="0"/>
          <a:lstStyle>
            <a:lvl1pPr marL="0" indent="0">
              <a:lnSpc>
                <a:spcPct val="100000"/>
              </a:lnSpc>
              <a:buSzTx/>
              <a:buFontTx/>
              <a:buNone/>
              <a:defRPr sz="1600">
                <a:solidFill>
                  <a:srgbClr val="FFFFFF"/>
                </a:solidFill>
              </a:defRPr>
            </a:lvl1pPr>
            <a:lvl2pPr marL="431800" indent="-203200">
              <a:lnSpc>
                <a:spcPct val="100000"/>
              </a:lnSpc>
              <a:buFontTx/>
              <a:defRPr sz="1600">
                <a:solidFill>
                  <a:srgbClr val="FFFFFF"/>
                </a:solidFill>
              </a:defRPr>
            </a:lvl2pPr>
            <a:lvl3pPr marL="685800" indent="-228600">
              <a:lnSpc>
                <a:spcPct val="100000"/>
              </a:lnSpc>
              <a:buFontTx/>
              <a:defRPr sz="1600">
                <a:solidFill>
                  <a:srgbClr val="FFFFFF"/>
                </a:solidFill>
              </a:defRPr>
            </a:lvl3pPr>
            <a:lvl4pPr marL="947057" indent="-261257">
              <a:lnSpc>
                <a:spcPct val="100000"/>
              </a:lnSpc>
              <a:buFontTx/>
              <a:defRPr sz="1600">
                <a:solidFill>
                  <a:srgbClr val="FFFFFF"/>
                </a:solidFill>
              </a:defRPr>
            </a:lvl4pPr>
            <a:lvl5pPr marL="1219200" indent="-304800">
              <a:lnSpc>
                <a:spcPct val="100000"/>
              </a:lnSpc>
              <a:buFontTx/>
              <a:defRPr sz="16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17" name="Slide Number"/>
          <p:cNvSpPr txBox="1"/>
          <p:nvPr>
            <p:ph type="sldNum" sz="quarter" idx="2"/>
          </p:nvPr>
        </p:nvSpPr>
        <p:spPr>
          <a:xfrm>
            <a:off x="11122522" y="6423342"/>
            <a:ext cx="231278" cy="231141"/>
          </a:xfrm>
          <a:prstGeom prst="rect">
            <a:avLst/>
          </a:prstGeom>
        </p:spPr>
        <p:txBody>
          <a:bodyPr/>
          <a:lstStyle>
            <a:lvl1pPr>
              <a:defRPr>
                <a:solidFill>
                  <a:srgbClr val="C5F7F6"/>
                </a:solidFill>
              </a:defRPr>
            </a:lvl1pPr>
          </a:lstStyle>
          <a:p>
            <a:pPr/>
            <a:fld id="{86CB4B4D-7CA3-9044-876B-883B54F8677D}" type="slidenum"/>
          </a:p>
        </p:txBody>
      </p:sp>
      <p:sp>
        <p:nvSpPr>
          <p:cNvPr id="118" name="Rectangle 8"/>
          <p:cNvSpPr/>
          <p:nvPr/>
        </p:nvSpPr>
        <p:spPr>
          <a:xfrm>
            <a:off x="-1" y="3435096"/>
            <a:ext cx="3438146" cy="3438145"/>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19" name="Rectangle 14"/>
          <p:cNvSpPr/>
          <p:nvPr/>
        </p:nvSpPr>
        <p:spPr>
          <a:xfrm>
            <a:off x="3429001" y="-1"/>
            <a:ext cx="3420479" cy="3438146"/>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20" name="Rectangle 22"/>
          <p:cNvSpPr/>
          <p:nvPr/>
        </p:nvSpPr>
        <p:spPr>
          <a:xfrm>
            <a:off x="7442200" y="1134423"/>
            <a:ext cx="628650" cy="182256"/>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21" name="Rectangle 10"/>
          <p:cNvSpPr/>
          <p:nvPr/>
        </p:nvSpPr>
        <p:spPr>
          <a:xfrm>
            <a:off x="-1" y="0"/>
            <a:ext cx="3438146" cy="3419856"/>
          </a:xfrm>
          <a:prstGeom prst="rect">
            <a:avLst/>
          </a:prstGeom>
          <a:solidFill>
            <a:schemeClr val="accent3"/>
          </a:solidFill>
          <a:ln w="12700">
            <a:miter lim="400000"/>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break">
    <p:bg>
      <p:bgPr>
        <a:solidFill>
          <a:schemeClr val="accent4"/>
        </a:solidFill>
      </p:bgPr>
    </p:bg>
    <p:spTree>
      <p:nvGrpSpPr>
        <p:cNvPr id="1" name=""/>
        <p:cNvGrpSpPr/>
        <p:nvPr/>
      </p:nvGrpSpPr>
      <p:grpSpPr>
        <a:xfrm>
          <a:off x="0" y="0"/>
          <a:ext cx="0" cy="0"/>
          <a:chOff x="0" y="0"/>
          <a:chExt cx="0" cy="0"/>
        </a:xfrm>
      </p:grpSpPr>
      <p:sp>
        <p:nvSpPr>
          <p:cNvPr id="128" name="Rectangle 8"/>
          <p:cNvSpPr/>
          <p:nvPr/>
        </p:nvSpPr>
        <p:spPr>
          <a:xfrm>
            <a:off x="5017194" y="-1"/>
            <a:ext cx="365761" cy="365762"/>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29" name="Rectangle 10"/>
          <p:cNvSpPr/>
          <p:nvPr/>
        </p:nvSpPr>
        <p:spPr>
          <a:xfrm>
            <a:off x="4300451" y="-1"/>
            <a:ext cx="365761" cy="365762"/>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30" name="Rectangle 12"/>
          <p:cNvSpPr/>
          <p:nvPr/>
        </p:nvSpPr>
        <p:spPr>
          <a:xfrm>
            <a:off x="5375564" y="-1"/>
            <a:ext cx="365761" cy="365762"/>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31" name="Rectangle 14"/>
          <p:cNvSpPr/>
          <p:nvPr/>
        </p:nvSpPr>
        <p:spPr>
          <a:xfrm>
            <a:off x="3583709" y="-1"/>
            <a:ext cx="365761" cy="365762"/>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32" name="Rectangle 16"/>
          <p:cNvSpPr/>
          <p:nvPr/>
        </p:nvSpPr>
        <p:spPr>
          <a:xfrm>
            <a:off x="2866968" y="-1"/>
            <a:ext cx="365761" cy="365762"/>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33" name="Rectangle 18"/>
          <p:cNvSpPr/>
          <p:nvPr/>
        </p:nvSpPr>
        <p:spPr>
          <a:xfrm>
            <a:off x="2150225" y="-1"/>
            <a:ext cx="365761" cy="365762"/>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34" name="Rectangle 20"/>
          <p:cNvSpPr/>
          <p:nvPr/>
        </p:nvSpPr>
        <p:spPr>
          <a:xfrm>
            <a:off x="3225338" y="-1"/>
            <a:ext cx="365761" cy="36576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35" name="Rectangle 22"/>
          <p:cNvSpPr/>
          <p:nvPr/>
        </p:nvSpPr>
        <p:spPr>
          <a:xfrm>
            <a:off x="1791854" y="-1"/>
            <a:ext cx="365761" cy="365762"/>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36" name="Rectangle 24"/>
          <p:cNvSpPr/>
          <p:nvPr/>
        </p:nvSpPr>
        <p:spPr>
          <a:xfrm>
            <a:off x="1433484" y="-1"/>
            <a:ext cx="365761" cy="365762"/>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37" name="Rectangle 26"/>
          <p:cNvSpPr/>
          <p:nvPr/>
        </p:nvSpPr>
        <p:spPr>
          <a:xfrm>
            <a:off x="6092306" y="-1"/>
            <a:ext cx="365761" cy="365762"/>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38" name="Rectangle 28"/>
          <p:cNvSpPr/>
          <p:nvPr/>
        </p:nvSpPr>
        <p:spPr>
          <a:xfrm>
            <a:off x="358370" y="-1"/>
            <a:ext cx="365762" cy="36576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39" name="Rectangle 30"/>
          <p:cNvSpPr/>
          <p:nvPr/>
        </p:nvSpPr>
        <p:spPr>
          <a:xfrm>
            <a:off x="4658822" y="-1"/>
            <a:ext cx="365762" cy="365762"/>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40" name="Rectangle 32"/>
          <p:cNvSpPr/>
          <p:nvPr/>
        </p:nvSpPr>
        <p:spPr>
          <a:xfrm>
            <a:off x="1075112" y="-1"/>
            <a:ext cx="365761" cy="365762"/>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41" name="Rectangle 34"/>
          <p:cNvSpPr/>
          <p:nvPr/>
        </p:nvSpPr>
        <p:spPr>
          <a:xfrm>
            <a:off x="2508597" y="-1"/>
            <a:ext cx="365761" cy="365762"/>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42" name="Rectangle 36"/>
          <p:cNvSpPr/>
          <p:nvPr/>
        </p:nvSpPr>
        <p:spPr>
          <a:xfrm>
            <a:off x="716741" y="-1"/>
            <a:ext cx="365762" cy="36576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143" name="Rectangle 38"/>
          <p:cNvSpPr/>
          <p:nvPr/>
        </p:nvSpPr>
        <p:spPr>
          <a:xfrm>
            <a:off x="-1" y="-1"/>
            <a:ext cx="365762" cy="365762"/>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44" name="Rectangle 40"/>
          <p:cNvSpPr/>
          <p:nvPr/>
        </p:nvSpPr>
        <p:spPr>
          <a:xfrm>
            <a:off x="5733936" y="-1"/>
            <a:ext cx="365761" cy="365762"/>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45" name="Rectangle 42"/>
          <p:cNvSpPr/>
          <p:nvPr/>
        </p:nvSpPr>
        <p:spPr>
          <a:xfrm>
            <a:off x="3942081" y="-1"/>
            <a:ext cx="365761" cy="36576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146" name="Rectangle 44"/>
          <p:cNvSpPr/>
          <p:nvPr/>
        </p:nvSpPr>
        <p:spPr>
          <a:xfrm>
            <a:off x="11467872" y="-1"/>
            <a:ext cx="365761" cy="365762"/>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47" name="Rectangle 46"/>
          <p:cNvSpPr/>
          <p:nvPr/>
        </p:nvSpPr>
        <p:spPr>
          <a:xfrm>
            <a:off x="10751129" y="-1"/>
            <a:ext cx="365761" cy="365762"/>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48" name="Rectangle 48"/>
          <p:cNvSpPr/>
          <p:nvPr/>
        </p:nvSpPr>
        <p:spPr>
          <a:xfrm>
            <a:off x="11826240" y="-1"/>
            <a:ext cx="365761" cy="365762"/>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49" name="Rectangle 50"/>
          <p:cNvSpPr/>
          <p:nvPr/>
        </p:nvSpPr>
        <p:spPr>
          <a:xfrm>
            <a:off x="10034388" y="-1"/>
            <a:ext cx="365761" cy="365762"/>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50" name="Rectangle 52"/>
          <p:cNvSpPr/>
          <p:nvPr/>
        </p:nvSpPr>
        <p:spPr>
          <a:xfrm>
            <a:off x="9317645" y="-1"/>
            <a:ext cx="365761" cy="365762"/>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51" name="Rectangle 54"/>
          <p:cNvSpPr/>
          <p:nvPr/>
        </p:nvSpPr>
        <p:spPr>
          <a:xfrm>
            <a:off x="8600903" y="-1"/>
            <a:ext cx="365761" cy="365762"/>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52" name="Rectangle 56"/>
          <p:cNvSpPr/>
          <p:nvPr/>
        </p:nvSpPr>
        <p:spPr>
          <a:xfrm>
            <a:off x="9676017" y="-1"/>
            <a:ext cx="365761" cy="365762"/>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53" name="Rectangle 58"/>
          <p:cNvSpPr/>
          <p:nvPr/>
        </p:nvSpPr>
        <p:spPr>
          <a:xfrm>
            <a:off x="8242533" y="-1"/>
            <a:ext cx="365761" cy="365762"/>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54" name="Rectangle 60"/>
          <p:cNvSpPr/>
          <p:nvPr/>
        </p:nvSpPr>
        <p:spPr>
          <a:xfrm>
            <a:off x="7884162" y="-1"/>
            <a:ext cx="365761" cy="365762"/>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55" name="Rectangle 62"/>
          <p:cNvSpPr/>
          <p:nvPr/>
        </p:nvSpPr>
        <p:spPr>
          <a:xfrm>
            <a:off x="6809048" y="-1"/>
            <a:ext cx="365761" cy="365762"/>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56" name="Rectangle 64"/>
          <p:cNvSpPr/>
          <p:nvPr/>
        </p:nvSpPr>
        <p:spPr>
          <a:xfrm>
            <a:off x="11109500" y="-1"/>
            <a:ext cx="365761" cy="365762"/>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57" name="Rectangle 66"/>
          <p:cNvSpPr/>
          <p:nvPr/>
        </p:nvSpPr>
        <p:spPr>
          <a:xfrm>
            <a:off x="7525791" y="-1"/>
            <a:ext cx="365761" cy="365762"/>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58" name="Rectangle 68"/>
          <p:cNvSpPr/>
          <p:nvPr/>
        </p:nvSpPr>
        <p:spPr>
          <a:xfrm>
            <a:off x="8959274" y="-1"/>
            <a:ext cx="365761" cy="36576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59" name="Rectangle 70"/>
          <p:cNvSpPr/>
          <p:nvPr/>
        </p:nvSpPr>
        <p:spPr>
          <a:xfrm>
            <a:off x="7167419" y="-1"/>
            <a:ext cx="365761" cy="365762"/>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60" name="Rectangle 72"/>
          <p:cNvSpPr/>
          <p:nvPr/>
        </p:nvSpPr>
        <p:spPr>
          <a:xfrm>
            <a:off x="6450677" y="-1"/>
            <a:ext cx="365761" cy="365762"/>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61" name="Rectangle 74"/>
          <p:cNvSpPr/>
          <p:nvPr/>
        </p:nvSpPr>
        <p:spPr>
          <a:xfrm>
            <a:off x="10392758" y="-1"/>
            <a:ext cx="365761" cy="36576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62" name="Title Text"/>
          <p:cNvSpPr txBox="1"/>
          <p:nvPr>
            <p:ph type="title"/>
          </p:nvPr>
        </p:nvSpPr>
        <p:spPr>
          <a:xfrm>
            <a:off x="1097280" y="822960"/>
            <a:ext cx="5029201" cy="3474721"/>
          </a:xfrm>
          <a:prstGeom prst="rect">
            <a:avLst/>
          </a:prstGeom>
        </p:spPr>
        <p:txBody>
          <a:bodyPr anchor="b"/>
          <a:lstStyle>
            <a:lvl1pPr>
              <a:lnSpc>
                <a:spcPct val="80000"/>
              </a:lnSpc>
              <a:defRPr sz="5400">
                <a:solidFill>
                  <a:srgbClr val="FFFFFF"/>
                </a:solidFill>
              </a:defRPr>
            </a:lvl1pPr>
          </a:lstStyle>
          <a:p>
            <a:pPr/>
            <a:r>
              <a:t>Title Text</a:t>
            </a:r>
          </a:p>
        </p:txBody>
      </p:sp>
      <p:sp>
        <p:nvSpPr>
          <p:cNvPr id="163" name="Rectangle 73"/>
          <p:cNvSpPr/>
          <p:nvPr/>
        </p:nvSpPr>
        <p:spPr>
          <a:xfrm>
            <a:off x="1097280" y="5138928"/>
            <a:ext cx="628651" cy="182256"/>
          </a:xfrm>
          <a:prstGeom prst="rect">
            <a:avLst/>
          </a:prstGeom>
          <a:solidFill>
            <a:schemeClr val="accent5"/>
          </a:solidFill>
          <a:ln w="12700">
            <a:miter lim="400000"/>
          </a:ln>
        </p:spPr>
        <p:txBody>
          <a:bodyPr lIns="45719" rIns="45719" anchor="ctr"/>
          <a:lstStyle/>
          <a:p>
            <a:pPr algn="ctr">
              <a:defRPr>
                <a:solidFill>
                  <a:schemeClr val="accent4"/>
                </a:solidFill>
              </a:defRPr>
            </a:pPr>
          </a:p>
        </p:txBody>
      </p:sp>
      <p:sp>
        <p:nvSpPr>
          <p:cNvPr id="164" name="Body Level One…"/>
          <p:cNvSpPr txBox="1"/>
          <p:nvPr>
            <p:ph type="body" sz="quarter" idx="1"/>
          </p:nvPr>
        </p:nvSpPr>
        <p:spPr>
          <a:xfrm>
            <a:off x="1097280" y="5577840"/>
            <a:ext cx="5029201" cy="457201"/>
          </a:xfrm>
          <a:prstGeom prst="rect">
            <a:avLst/>
          </a:prstGeom>
        </p:spPr>
        <p:txBody>
          <a:bodyPr lIns="0" tIns="0" rIns="0" bIns="0"/>
          <a:lstStyle>
            <a:lvl1pPr marL="0" indent="0">
              <a:lnSpc>
                <a:spcPct val="100000"/>
              </a:lnSpc>
              <a:buSzTx/>
              <a:buFontTx/>
              <a:buNone/>
              <a:defRPr>
                <a:solidFill>
                  <a:srgbClr val="FFFFFF"/>
                </a:solidFill>
              </a:defRPr>
            </a:lvl1pPr>
            <a:lvl2pPr marL="0" indent="457200">
              <a:lnSpc>
                <a:spcPct val="100000"/>
              </a:lnSpc>
              <a:buSzTx/>
              <a:buFontTx/>
              <a:buNone/>
              <a:defRPr>
                <a:solidFill>
                  <a:srgbClr val="FFFFFF"/>
                </a:solidFill>
              </a:defRPr>
            </a:lvl2pPr>
            <a:lvl3pPr marL="0" indent="914400">
              <a:lnSpc>
                <a:spcPct val="100000"/>
              </a:lnSpc>
              <a:buSzTx/>
              <a:buFontTx/>
              <a:buNone/>
              <a:defRPr>
                <a:solidFill>
                  <a:srgbClr val="FFFFFF"/>
                </a:solidFill>
              </a:defRPr>
            </a:lvl3pPr>
            <a:lvl4pPr marL="0" indent="1371600">
              <a:lnSpc>
                <a:spcPct val="100000"/>
              </a:lnSpc>
              <a:buSzTx/>
              <a:buFontTx/>
              <a:buNone/>
              <a:defRPr>
                <a:solidFill>
                  <a:srgbClr val="FFFFFF"/>
                </a:solidFill>
              </a:defRPr>
            </a:lvl4pPr>
            <a:lvl5pPr marL="0" indent="1828800">
              <a:lnSpc>
                <a:spcPct val="100000"/>
              </a:lnSpc>
              <a:buSzTx/>
              <a:buFontTx/>
              <a:buNone/>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65" name="Slide Numb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p:bg>
      <p:bgPr>
        <a:solidFill>
          <a:schemeClr val="accent3"/>
        </a:solidFill>
      </p:bgPr>
    </p:bg>
    <p:spTree>
      <p:nvGrpSpPr>
        <p:cNvPr id="1" name=""/>
        <p:cNvGrpSpPr/>
        <p:nvPr/>
      </p:nvGrpSpPr>
      <p:grpSpPr>
        <a:xfrm>
          <a:off x="0" y="0"/>
          <a:ext cx="0" cy="0"/>
          <a:chOff x="0" y="0"/>
          <a:chExt cx="0" cy="0"/>
        </a:xfrm>
      </p:grpSpPr>
      <p:sp>
        <p:nvSpPr>
          <p:cNvPr id="172" name="Rectangle 8"/>
          <p:cNvSpPr/>
          <p:nvPr/>
        </p:nvSpPr>
        <p:spPr>
          <a:xfrm>
            <a:off x="0" y="1371600"/>
            <a:ext cx="342900" cy="3429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73" name="Rectangle 10"/>
          <p:cNvSpPr/>
          <p:nvPr/>
        </p:nvSpPr>
        <p:spPr>
          <a:xfrm>
            <a:off x="0" y="2400300"/>
            <a:ext cx="342900" cy="3429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74" name="Rectangle 12"/>
          <p:cNvSpPr/>
          <p:nvPr/>
        </p:nvSpPr>
        <p:spPr>
          <a:xfrm>
            <a:off x="0" y="2743200"/>
            <a:ext cx="342900" cy="3429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75" name="Rectangle 14"/>
          <p:cNvSpPr/>
          <p:nvPr/>
        </p:nvSpPr>
        <p:spPr>
          <a:xfrm>
            <a:off x="0" y="3086100"/>
            <a:ext cx="342900" cy="342900"/>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76" name="Rectangle 16"/>
          <p:cNvSpPr/>
          <p:nvPr/>
        </p:nvSpPr>
        <p:spPr>
          <a:xfrm>
            <a:off x="0" y="3429000"/>
            <a:ext cx="342900" cy="3429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77" name="Rectangle 18"/>
          <p:cNvSpPr/>
          <p:nvPr/>
        </p:nvSpPr>
        <p:spPr>
          <a:xfrm>
            <a:off x="0" y="3771900"/>
            <a:ext cx="342900" cy="342900"/>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78" name="Rectangle 20"/>
          <p:cNvSpPr/>
          <p:nvPr/>
        </p:nvSpPr>
        <p:spPr>
          <a:xfrm>
            <a:off x="0" y="4114800"/>
            <a:ext cx="342900" cy="3429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79" name="Rectangle 22"/>
          <p:cNvSpPr/>
          <p:nvPr/>
        </p:nvSpPr>
        <p:spPr>
          <a:xfrm>
            <a:off x="0" y="4457700"/>
            <a:ext cx="342900" cy="3429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80" name="Rectangle 24"/>
          <p:cNvSpPr/>
          <p:nvPr/>
        </p:nvSpPr>
        <p:spPr>
          <a:xfrm>
            <a:off x="0" y="4800600"/>
            <a:ext cx="342900" cy="3429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81" name="Rectangle 26"/>
          <p:cNvSpPr/>
          <p:nvPr/>
        </p:nvSpPr>
        <p:spPr>
          <a:xfrm>
            <a:off x="0" y="0"/>
            <a:ext cx="342900" cy="342900"/>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82" name="Rectangle 28"/>
          <p:cNvSpPr/>
          <p:nvPr/>
        </p:nvSpPr>
        <p:spPr>
          <a:xfrm>
            <a:off x="0" y="6515100"/>
            <a:ext cx="342900" cy="342900"/>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83" name="Rectangle 30"/>
          <p:cNvSpPr/>
          <p:nvPr/>
        </p:nvSpPr>
        <p:spPr>
          <a:xfrm>
            <a:off x="0" y="342900"/>
            <a:ext cx="342900" cy="3429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84" name="Rectangle 32"/>
          <p:cNvSpPr/>
          <p:nvPr/>
        </p:nvSpPr>
        <p:spPr>
          <a:xfrm>
            <a:off x="0" y="5143500"/>
            <a:ext cx="342900" cy="3429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85" name="Rectangle 34"/>
          <p:cNvSpPr/>
          <p:nvPr/>
        </p:nvSpPr>
        <p:spPr>
          <a:xfrm>
            <a:off x="0" y="5486400"/>
            <a:ext cx="342900" cy="3429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86" name="Rectangle 36"/>
          <p:cNvSpPr/>
          <p:nvPr/>
        </p:nvSpPr>
        <p:spPr>
          <a:xfrm>
            <a:off x="0" y="5829300"/>
            <a:ext cx="342900" cy="342900"/>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187" name="Rectangle 38"/>
          <p:cNvSpPr/>
          <p:nvPr/>
        </p:nvSpPr>
        <p:spPr>
          <a:xfrm>
            <a:off x="0" y="6172200"/>
            <a:ext cx="342900" cy="3429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88" name="Rectangle 40"/>
          <p:cNvSpPr/>
          <p:nvPr/>
        </p:nvSpPr>
        <p:spPr>
          <a:xfrm>
            <a:off x="0" y="685800"/>
            <a:ext cx="342900" cy="342900"/>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89" name="Rectangle 42"/>
          <p:cNvSpPr/>
          <p:nvPr/>
        </p:nvSpPr>
        <p:spPr>
          <a:xfrm>
            <a:off x="0" y="1028700"/>
            <a:ext cx="342900" cy="3429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90" name="Rectangle 44"/>
          <p:cNvSpPr/>
          <p:nvPr/>
        </p:nvSpPr>
        <p:spPr>
          <a:xfrm>
            <a:off x="0" y="1714500"/>
            <a:ext cx="342900" cy="3429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91" name="Rectangle 46"/>
          <p:cNvSpPr/>
          <p:nvPr/>
        </p:nvSpPr>
        <p:spPr>
          <a:xfrm>
            <a:off x="0" y="2057400"/>
            <a:ext cx="342900" cy="342900"/>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92" name="Title Text"/>
          <p:cNvSpPr txBox="1"/>
          <p:nvPr>
            <p:ph type="title"/>
          </p:nvPr>
        </p:nvSpPr>
        <p:spPr>
          <a:xfrm>
            <a:off x="1097280" y="2560320"/>
            <a:ext cx="4645153" cy="3566160"/>
          </a:xfrm>
          <a:prstGeom prst="rect">
            <a:avLst/>
          </a:prstGeom>
        </p:spPr>
        <p:txBody>
          <a:bodyPr lIns="0" tIns="0" rIns="0" bIns="0"/>
          <a:lstStyle>
            <a:lvl1pPr>
              <a:lnSpc>
                <a:spcPct val="80000"/>
              </a:lnSpc>
              <a:defRPr>
                <a:solidFill>
                  <a:srgbClr val="FFFFFF"/>
                </a:solidFill>
              </a:defRPr>
            </a:lvl1pPr>
          </a:lstStyle>
          <a:p>
            <a:pPr/>
            <a:r>
              <a:t>Title Text</a:t>
            </a:r>
          </a:p>
        </p:txBody>
      </p:sp>
      <p:sp>
        <p:nvSpPr>
          <p:cNvPr id="193" name="Body Level One…"/>
          <p:cNvSpPr txBox="1"/>
          <p:nvPr>
            <p:ph type="body" sz="half" idx="1"/>
          </p:nvPr>
        </p:nvSpPr>
        <p:spPr>
          <a:xfrm>
            <a:off x="6096000" y="2560320"/>
            <a:ext cx="5257800" cy="3565526"/>
          </a:xfrm>
          <a:prstGeom prst="rect">
            <a:avLst/>
          </a:prstGeom>
        </p:spPr>
        <p:txBody>
          <a:bodyPr/>
          <a:lstStyle>
            <a:lvl1pPr>
              <a:spcBef>
                <a:spcPts val="1600"/>
              </a:spcBef>
              <a:defRPr sz="1800">
                <a:solidFill>
                  <a:srgbClr val="FFFFFF"/>
                </a:solidFill>
              </a:defRPr>
            </a:lvl1pPr>
            <a:lvl2pPr marL="485775" indent="-257175">
              <a:spcBef>
                <a:spcPts val="1600"/>
              </a:spcBef>
              <a:defRPr sz="1800">
                <a:solidFill>
                  <a:srgbClr val="FFFFFF"/>
                </a:solidFill>
              </a:defRPr>
            </a:lvl2pPr>
            <a:lvl3pPr marL="751114" indent="-293914">
              <a:spcBef>
                <a:spcPts val="1600"/>
              </a:spcBef>
              <a:defRPr sz="1800">
                <a:solidFill>
                  <a:srgbClr val="FFFFFF"/>
                </a:solidFill>
              </a:defRPr>
            </a:lvl3pPr>
            <a:lvl4pPr marL="1028700" indent="-342900">
              <a:spcBef>
                <a:spcPts val="1600"/>
              </a:spcBef>
              <a:defRPr sz="1800">
                <a:solidFill>
                  <a:srgbClr val="FFFFFF"/>
                </a:solidFill>
              </a:defRPr>
            </a:lvl4pPr>
            <a:lvl5pPr marL="1257300" indent="-342900">
              <a:spcBef>
                <a:spcPts val="1600"/>
              </a:spcBef>
              <a:defRPr sz="1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94" name="Slide Number"/>
          <p:cNvSpPr txBox="1"/>
          <p:nvPr>
            <p:ph type="sldNum" sz="quarter" idx="2"/>
          </p:nvPr>
        </p:nvSpPr>
        <p:spPr>
          <a:xfrm>
            <a:off x="11122523" y="6423342"/>
            <a:ext cx="231278" cy="231141"/>
          </a:xfrm>
          <a:prstGeom prst="rect">
            <a:avLst/>
          </a:prstGeom>
        </p:spPr>
        <p:txBody>
          <a:bodyPr/>
          <a:lstStyle>
            <a:lvl1pPr>
              <a:defRPr>
                <a:solidFill>
                  <a:srgbClr val="F9DED8"/>
                </a:solidFill>
              </a:defRPr>
            </a:lvl1pPr>
          </a:lstStyle>
          <a:p>
            <a:pPr/>
            <a:fld id="{86CB4B4D-7CA3-9044-876B-883B54F8677D}" type="slidenum"/>
          </a:p>
        </p:txBody>
      </p:sp>
      <p:sp>
        <p:nvSpPr>
          <p:cNvPr id="195" name="Rectangle 5"/>
          <p:cNvSpPr/>
          <p:nvPr/>
        </p:nvSpPr>
        <p:spPr>
          <a:xfrm>
            <a:off x="1097280" y="1941820"/>
            <a:ext cx="628651" cy="182256"/>
          </a:xfrm>
          <a:prstGeom prst="rect">
            <a:avLst/>
          </a:prstGeom>
          <a:solidFill>
            <a:schemeClr val="accent6"/>
          </a:solidFill>
          <a:ln w="12700">
            <a:miter lim="400000"/>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framed picture left">
    <p:bg>
      <p:bgPr>
        <a:solidFill>
          <a:schemeClr val="accent3"/>
        </a:solidFill>
      </p:bgPr>
    </p:bg>
    <p:spTree>
      <p:nvGrpSpPr>
        <p:cNvPr id="1" name=""/>
        <p:cNvGrpSpPr/>
        <p:nvPr/>
      </p:nvGrpSpPr>
      <p:grpSpPr>
        <a:xfrm>
          <a:off x="0" y="0"/>
          <a:ext cx="0" cy="0"/>
          <a:chOff x="0" y="0"/>
          <a:chExt cx="0" cy="0"/>
        </a:xfrm>
      </p:grpSpPr>
      <p:sp>
        <p:nvSpPr>
          <p:cNvPr id="202" name="Title Text"/>
          <p:cNvSpPr txBox="1"/>
          <p:nvPr>
            <p:ph type="title"/>
          </p:nvPr>
        </p:nvSpPr>
        <p:spPr>
          <a:xfrm>
            <a:off x="6327647" y="1517903"/>
            <a:ext cx="5029201" cy="3931922"/>
          </a:xfrm>
          <a:prstGeom prst="rect">
            <a:avLst/>
          </a:prstGeom>
        </p:spPr>
        <p:txBody>
          <a:bodyPr lIns="0" tIns="0" rIns="0" bIns="0" anchor="b"/>
          <a:lstStyle>
            <a:lvl1pPr>
              <a:lnSpc>
                <a:spcPct val="80000"/>
              </a:lnSpc>
              <a:defRPr sz="5400">
                <a:solidFill>
                  <a:srgbClr val="FFFFFF"/>
                </a:solidFill>
              </a:defRPr>
            </a:lvl1pPr>
          </a:lstStyle>
          <a:p>
            <a:pPr/>
            <a:r>
              <a:t>Title Text</a:t>
            </a:r>
          </a:p>
        </p:txBody>
      </p:sp>
      <p:sp>
        <p:nvSpPr>
          <p:cNvPr id="203" name="Picture Placeholder 106"/>
          <p:cNvSpPr/>
          <p:nvPr>
            <p:ph type="pic" sz="half" idx="21"/>
          </p:nvPr>
        </p:nvSpPr>
        <p:spPr>
          <a:xfrm>
            <a:off x="571944" y="553067"/>
            <a:ext cx="4608577" cy="5748675"/>
          </a:xfrm>
          <a:prstGeom prst="rect">
            <a:avLst/>
          </a:prstGeom>
        </p:spPr>
        <p:txBody>
          <a:bodyPr lIns="91439" rIns="91439">
            <a:noAutofit/>
          </a:bodyPr>
          <a:lstStyle/>
          <a:p>
            <a:pPr/>
          </a:p>
        </p:txBody>
      </p:sp>
      <p:sp>
        <p:nvSpPr>
          <p:cNvPr id="204" name="Body Level One…"/>
          <p:cNvSpPr txBox="1"/>
          <p:nvPr>
            <p:ph type="body" sz="quarter" idx="1"/>
          </p:nvPr>
        </p:nvSpPr>
        <p:spPr>
          <a:xfrm>
            <a:off x="6327647" y="5577840"/>
            <a:ext cx="5029201" cy="727093"/>
          </a:xfrm>
          <a:prstGeom prst="rect">
            <a:avLst/>
          </a:prstGeom>
        </p:spPr>
        <p:txBody>
          <a:bodyPr lIns="0" tIns="0" rIns="0" bIns="0"/>
          <a:lstStyle>
            <a:lvl1pPr marL="0" indent="0">
              <a:lnSpc>
                <a:spcPct val="100000"/>
              </a:lnSpc>
              <a:buSzTx/>
              <a:buFontTx/>
              <a:buNone/>
              <a:defRPr>
                <a:solidFill>
                  <a:srgbClr val="FFFFFF"/>
                </a:solidFill>
              </a:defRPr>
            </a:lvl1pPr>
            <a:lvl2pPr marL="0" indent="457200">
              <a:lnSpc>
                <a:spcPct val="100000"/>
              </a:lnSpc>
              <a:buSzTx/>
              <a:buFontTx/>
              <a:buNone/>
              <a:defRPr>
                <a:solidFill>
                  <a:srgbClr val="FFFFFF"/>
                </a:solidFill>
              </a:defRPr>
            </a:lvl2pPr>
            <a:lvl3pPr marL="0" indent="914400">
              <a:lnSpc>
                <a:spcPct val="100000"/>
              </a:lnSpc>
              <a:buSzTx/>
              <a:buFontTx/>
              <a:buNone/>
              <a:defRPr>
                <a:solidFill>
                  <a:srgbClr val="FFFFFF"/>
                </a:solidFill>
              </a:defRPr>
            </a:lvl3pPr>
            <a:lvl4pPr marL="0" indent="1371600">
              <a:lnSpc>
                <a:spcPct val="100000"/>
              </a:lnSpc>
              <a:buSzTx/>
              <a:buFontTx/>
              <a:buNone/>
              <a:defRPr>
                <a:solidFill>
                  <a:srgbClr val="FFFFFF"/>
                </a:solidFill>
              </a:defRPr>
            </a:lvl4pPr>
            <a:lvl5pPr marL="0" indent="1828800">
              <a:lnSpc>
                <a:spcPct val="100000"/>
              </a:lnSpc>
              <a:buSzTx/>
              <a:buFontTx/>
              <a:buNone/>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05" name="Rectangle 8"/>
          <p:cNvSpPr/>
          <p:nvPr/>
        </p:nvSpPr>
        <p:spPr>
          <a:xfrm>
            <a:off x="-1" y="-1"/>
            <a:ext cx="576074" cy="576074"/>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206" name="Rectangle 28"/>
          <p:cNvSpPr/>
          <p:nvPr/>
        </p:nvSpPr>
        <p:spPr>
          <a:xfrm>
            <a:off x="-1" y="572886"/>
            <a:ext cx="576074" cy="576073"/>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07" name="Rectangle 30"/>
          <p:cNvSpPr/>
          <p:nvPr/>
        </p:nvSpPr>
        <p:spPr>
          <a:xfrm>
            <a:off x="-1" y="1145772"/>
            <a:ext cx="576074" cy="576073"/>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208" name="Rectangle 32"/>
          <p:cNvSpPr/>
          <p:nvPr/>
        </p:nvSpPr>
        <p:spPr>
          <a:xfrm>
            <a:off x="-1" y="1718658"/>
            <a:ext cx="576074" cy="576073"/>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209" name="Rectangle 34"/>
          <p:cNvSpPr/>
          <p:nvPr/>
        </p:nvSpPr>
        <p:spPr>
          <a:xfrm>
            <a:off x="-1" y="2291544"/>
            <a:ext cx="576074" cy="576073"/>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210" name="Rectangle 36"/>
          <p:cNvSpPr/>
          <p:nvPr/>
        </p:nvSpPr>
        <p:spPr>
          <a:xfrm>
            <a:off x="-1" y="2864429"/>
            <a:ext cx="576074" cy="576074"/>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11" name="Rectangle 38"/>
          <p:cNvSpPr/>
          <p:nvPr/>
        </p:nvSpPr>
        <p:spPr>
          <a:xfrm>
            <a:off x="-1" y="3437316"/>
            <a:ext cx="576074" cy="57607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12" name="Rectangle 40"/>
          <p:cNvSpPr/>
          <p:nvPr/>
        </p:nvSpPr>
        <p:spPr>
          <a:xfrm>
            <a:off x="-1" y="4010202"/>
            <a:ext cx="576074" cy="576073"/>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13" name="Rectangle 42"/>
          <p:cNvSpPr/>
          <p:nvPr/>
        </p:nvSpPr>
        <p:spPr>
          <a:xfrm>
            <a:off x="-1" y="4583088"/>
            <a:ext cx="576074" cy="576073"/>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214" name="Rectangle 44"/>
          <p:cNvSpPr/>
          <p:nvPr/>
        </p:nvSpPr>
        <p:spPr>
          <a:xfrm>
            <a:off x="-1" y="5155974"/>
            <a:ext cx="576074" cy="576073"/>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15" name="Rectangle 46"/>
          <p:cNvSpPr/>
          <p:nvPr/>
        </p:nvSpPr>
        <p:spPr>
          <a:xfrm>
            <a:off x="-1" y="5728860"/>
            <a:ext cx="576074" cy="576073"/>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216" name="Rectangle 48"/>
          <p:cNvSpPr/>
          <p:nvPr/>
        </p:nvSpPr>
        <p:spPr>
          <a:xfrm>
            <a:off x="-1" y="6281928"/>
            <a:ext cx="576074" cy="576073"/>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17" name="Rectangle 50"/>
          <p:cNvSpPr/>
          <p:nvPr/>
        </p:nvSpPr>
        <p:spPr>
          <a:xfrm>
            <a:off x="571944" y="-1"/>
            <a:ext cx="576073" cy="576074"/>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18" name="Rectangle 52"/>
          <p:cNvSpPr/>
          <p:nvPr/>
        </p:nvSpPr>
        <p:spPr>
          <a:xfrm>
            <a:off x="1148015" y="-1"/>
            <a:ext cx="576073" cy="576074"/>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219" name="Rectangle 54"/>
          <p:cNvSpPr/>
          <p:nvPr/>
        </p:nvSpPr>
        <p:spPr>
          <a:xfrm>
            <a:off x="1724087" y="-1"/>
            <a:ext cx="576073" cy="576074"/>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20" name="Rectangle 56"/>
          <p:cNvSpPr/>
          <p:nvPr/>
        </p:nvSpPr>
        <p:spPr>
          <a:xfrm>
            <a:off x="2300159" y="-1"/>
            <a:ext cx="576073" cy="576074"/>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221" name="Rectangle 58"/>
          <p:cNvSpPr/>
          <p:nvPr/>
        </p:nvSpPr>
        <p:spPr>
          <a:xfrm>
            <a:off x="2876231" y="-1"/>
            <a:ext cx="576074" cy="576074"/>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22" name="Rectangle 60"/>
          <p:cNvSpPr/>
          <p:nvPr/>
        </p:nvSpPr>
        <p:spPr>
          <a:xfrm>
            <a:off x="3452304" y="-1"/>
            <a:ext cx="576073" cy="576074"/>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23" name="Rectangle 62"/>
          <p:cNvSpPr/>
          <p:nvPr/>
        </p:nvSpPr>
        <p:spPr>
          <a:xfrm>
            <a:off x="4028375" y="-1"/>
            <a:ext cx="576073" cy="576074"/>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224" name="Rectangle 64"/>
          <p:cNvSpPr/>
          <p:nvPr/>
        </p:nvSpPr>
        <p:spPr>
          <a:xfrm>
            <a:off x="4604448" y="-1"/>
            <a:ext cx="576073" cy="576074"/>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25" name="Rectangle 66"/>
          <p:cNvSpPr/>
          <p:nvPr/>
        </p:nvSpPr>
        <p:spPr>
          <a:xfrm>
            <a:off x="5180519" y="-1"/>
            <a:ext cx="576073" cy="576074"/>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226" name="Rectangle 68"/>
          <p:cNvSpPr/>
          <p:nvPr/>
        </p:nvSpPr>
        <p:spPr>
          <a:xfrm>
            <a:off x="5180519" y="563966"/>
            <a:ext cx="576073" cy="576073"/>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227" name="Rectangle 70"/>
          <p:cNvSpPr/>
          <p:nvPr/>
        </p:nvSpPr>
        <p:spPr>
          <a:xfrm>
            <a:off x="5180519" y="1136852"/>
            <a:ext cx="576073" cy="576073"/>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28" name="Rectangle 72"/>
          <p:cNvSpPr/>
          <p:nvPr/>
        </p:nvSpPr>
        <p:spPr>
          <a:xfrm>
            <a:off x="5180519" y="1709738"/>
            <a:ext cx="576073" cy="57607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29" name="Rectangle 74"/>
          <p:cNvSpPr/>
          <p:nvPr/>
        </p:nvSpPr>
        <p:spPr>
          <a:xfrm>
            <a:off x="5180519" y="2282624"/>
            <a:ext cx="576073" cy="576073"/>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230" name="Rectangle 76"/>
          <p:cNvSpPr/>
          <p:nvPr/>
        </p:nvSpPr>
        <p:spPr>
          <a:xfrm>
            <a:off x="5180519" y="2855510"/>
            <a:ext cx="576073" cy="576073"/>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31" name="Rectangle 78"/>
          <p:cNvSpPr/>
          <p:nvPr/>
        </p:nvSpPr>
        <p:spPr>
          <a:xfrm>
            <a:off x="5180519" y="3428396"/>
            <a:ext cx="576073" cy="576073"/>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232" name="Rectangle 80"/>
          <p:cNvSpPr/>
          <p:nvPr/>
        </p:nvSpPr>
        <p:spPr>
          <a:xfrm>
            <a:off x="5180519" y="4001282"/>
            <a:ext cx="576073" cy="57607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33" name="Rectangle 82"/>
          <p:cNvSpPr/>
          <p:nvPr/>
        </p:nvSpPr>
        <p:spPr>
          <a:xfrm>
            <a:off x="5180519" y="4574168"/>
            <a:ext cx="576073" cy="576073"/>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234" name="Rectangle 84"/>
          <p:cNvSpPr/>
          <p:nvPr/>
        </p:nvSpPr>
        <p:spPr>
          <a:xfrm>
            <a:off x="5180519" y="5147054"/>
            <a:ext cx="576073" cy="576073"/>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35" name="Rectangle 86"/>
          <p:cNvSpPr/>
          <p:nvPr/>
        </p:nvSpPr>
        <p:spPr>
          <a:xfrm>
            <a:off x="5180519" y="5719940"/>
            <a:ext cx="576073" cy="576073"/>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236" name="Rectangle 88"/>
          <p:cNvSpPr/>
          <p:nvPr/>
        </p:nvSpPr>
        <p:spPr>
          <a:xfrm>
            <a:off x="5180519" y="6281928"/>
            <a:ext cx="576073" cy="576073"/>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237" name="Rectangle 90"/>
          <p:cNvSpPr/>
          <p:nvPr/>
        </p:nvSpPr>
        <p:spPr>
          <a:xfrm>
            <a:off x="571944" y="6281928"/>
            <a:ext cx="576073" cy="57607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38" name="Rectangle 92"/>
          <p:cNvSpPr/>
          <p:nvPr/>
        </p:nvSpPr>
        <p:spPr>
          <a:xfrm>
            <a:off x="1148015" y="6281928"/>
            <a:ext cx="576073" cy="576073"/>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239" name="Rectangle 94"/>
          <p:cNvSpPr/>
          <p:nvPr/>
        </p:nvSpPr>
        <p:spPr>
          <a:xfrm>
            <a:off x="1724087" y="6281928"/>
            <a:ext cx="576073" cy="576073"/>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240" name="Rectangle 96"/>
          <p:cNvSpPr/>
          <p:nvPr/>
        </p:nvSpPr>
        <p:spPr>
          <a:xfrm>
            <a:off x="2300159" y="6281928"/>
            <a:ext cx="576073" cy="576073"/>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41" name="Rectangle 98"/>
          <p:cNvSpPr/>
          <p:nvPr/>
        </p:nvSpPr>
        <p:spPr>
          <a:xfrm>
            <a:off x="2876231" y="6281928"/>
            <a:ext cx="576074" cy="57607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42" name="Rectangle 100"/>
          <p:cNvSpPr/>
          <p:nvPr/>
        </p:nvSpPr>
        <p:spPr>
          <a:xfrm>
            <a:off x="3452304" y="6281928"/>
            <a:ext cx="576073" cy="576073"/>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243" name="Rectangle 102"/>
          <p:cNvSpPr/>
          <p:nvPr/>
        </p:nvSpPr>
        <p:spPr>
          <a:xfrm>
            <a:off x="4028375" y="6281928"/>
            <a:ext cx="576073" cy="576073"/>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44" name="Rectangle 104"/>
          <p:cNvSpPr/>
          <p:nvPr/>
        </p:nvSpPr>
        <p:spPr>
          <a:xfrm>
            <a:off x="4604448" y="6281928"/>
            <a:ext cx="576073" cy="576073"/>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45" name="Rectangle 108"/>
          <p:cNvSpPr/>
          <p:nvPr/>
        </p:nvSpPr>
        <p:spPr>
          <a:xfrm>
            <a:off x="6327647" y="1133855"/>
            <a:ext cx="628651" cy="182256"/>
          </a:xfrm>
          <a:prstGeom prst="rect">
            <a:avLst/>
          </a:prstGeom>
          <a:solidFill>
            <a:schemeClr val="accent5"/>
          </a:solidFill>
          <a:ln w="12700">
            <a:miter lim="400000"/>
          </a:ln>
        </p:spPr>
        <p:txBody>
          <a:bodyPr lIns="45719" rIns="45719" anchor="ctr"/>
          <a:lstStyle/>
          <a:p>
            <a:pPr algn="ctr">
              <a:defRPr>
                <a:solidFill>
                  <a:schemeClr val="accent4"/>
                </a:solidFill>
              </a:defRPr>
            </a:pPr>
          </a:p>
        </p:txBody>
      </p:sp>
      <p:sp>
        <p:nvSpPr>
          <p:cNvPr id="246" name="Slide Numb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ntent">
    <p:bg>
      <p:bgPr>
        <a:solidFill>
          <a:schemeClr val="accent1"/>
        </a:solidFill>
      </p:bgPr>
    </p:bg>
    <p:spTree>
      <p:nvGrpSpPr>
        <p:cNvPr id="1" name=""/>
        <p:cNvGrpSpPr/>
        <p:nvPr/>
      </p:nvGrpSpPr>
      <p:grpSpPr>
        <a:xfrm>
          <a:off x="0" y="0"/>
          <a:ext cx="0" cy="0"/>
          <a:chOff x="0" y="0"/>
          <a:chExt cx="0" cy="0"/>
        </a:xfrm>
      </p:grpSpPr>
      <p:sp>
        <p:nvSpPr>
          <p:cNvPr id="253" name="Rectangle 8"/>
          <p:cNvSpPr/>
          <p:nvPr/>
        </p:nvSpPr>
        <p:spPr>
          <a:xfrm>
            <a:off x="0" y="1371600"/>
            <a:ext cx="342900" cy="3429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54" name="Rectangle 10"/>
          <p:cNvSpPr/>
          <p:nvPr/>
        </p:nvSpPr>
        <p:spPr>
          <a:xfrm>
            <a:off x="0" y="2400300"/>
            <a:ext cx="342900" cy="3429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55" name="Rectangle 12"/>
          <p:cNvSpPr/>
          <p:nvPr/>
        </p:nvSpPr>
        <p:spPr>
          <a:xfrm>
            <a:off x="0" y="2743200"/>
            <a:ext cx="342900" cy="3429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56" name="Rectangle 14"/>
          <p:cNvSpPr/>
          <p:nvPr/>
        </p:nvSpPr>
        <p:spPr>
          <a:xfrm>
            <a:off x="0" y="3086100"/>
            <a:ext cx="342900" cy="342900"/>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257" name="Rectangle 16"/>
          <p:cNvSpPr/>
          <p:nvPr/>
        </p:nvSpPr>
        <p:spPr>
          <a:xfrm>
            <a:off x="0" y="3429000"/>
            <a:ext cx="342900" cy="3429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258" name="Rectangle 18"/>
          <p:cNvSpPr/>
          <p:nvPr/>
        </p:nvSpPr>
        <p:spPr>
          <a:xfrm>
            <a:off x="0" y="3771900"/>
            <a:ext cx="342900" cy="342900"/>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259" name="Rectangle 20"/>
          <p:cNvSpPr/>
          <p:nvPr/>
        </p:nvSpPr>
        <p:spPr>
          <a:xfrm>
            <a:off x="0" y="4114800"/>
            <a:ext cx="342900" cy="3429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60" name="Rectangle 22"/>
          <p:cNvSpPr/>
          <p:nvPr/>
        </p:nvSpPr>
        <p:spPr>
          <a:xfrm>
            <a:off x="0" y="4457700"/>
            <a:ext cx="342900" cy="3429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61" name="Rectangle 24"/>
          <p:cNvSpPr/>
          <p:nvPr/>
        </p:nvSpPr>
        <p:spPr>
          <a:xfrm>
            <a:off x="0" y="4800600"/>
            <a:ext cx="342900" cy="3429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62" name="Rectangle 26"/>
          <p:cNvSpPr/>
          <p:nvPr/>
        </p:nvSpPr>
        <p:spPr>
          <a:xfrm>
            <a:off x="0" y="0"/>
            <a:ext cx="342900" cy="342900"/>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263" name="Rectangle 28"/>
          <p:cNvSpPr/>
          <p:nvPr/>
        </p:nvSpPr>
        <p:spPr>
          <a:xfrm>
            <a:off x="0" y="6515100"/>
            <a:ext cx="342900" cy="342900"/>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64" name="Rectangle 30"/>
          <p:cNvSpPr/>
          <p:nvPr/>
        </p:nvSpPr>
        <p:spPr>
          <a:xfrm>
            <a:off x="0" y="342900"/>
            <a:ext cx="342900" cy="3429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65" name="Rectangle 32"/>
          <p:cNvSpPr/>
          <p:nvPr/>
        </p:nvSpPr>
        <p:spPr>
          <a:xfrm>
            <a:off x="0" y="5143500"/>
            <a:ext cx="342900" cy="3429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266" name="Rectangle 34"/>
          <p:cNvSpPr/>
          <p:nvPr/>
        </p:nvSpPr>
        <p:spPr>
          <a:xfrm>
            <a:off x="0" y="5486400"/>
            <a:ext cx="342900" cy="3429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67" name="Rectangle 36"/>
          <p:cNvSpPr/>
          <p:nvPr/>
        </p:nvSpPr>
        <p:spPr>
          <a:xfrm>
            <a:off x="0" y="5829300"/>
            <a:ext cx="342900" cy="342900"/>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268" name="Rectangle 38"/>
          <p:cNvSpPr/>
          <p:nvPr/>
        </p:nvSpPr>
        <p:spPr>
          <a:xfrm>
            <a:off x="0" y="6172200"/>
            <a:ext cx="342900" cy="34290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69" name="Rectangle 40"/>
          <p:cNvSpPr/>
          <p:nvPr/>
        </p:nvSpPr>
        <p:spPr>
          <a:xfrm>
            <a:off x="0" y="685800"/>
            <a:ext cx="342900" cy="342900"/>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70" name="Rectangle 42"/>
          <p:cNvSpPr/>
          <p:nvPr/>
        </p:nvSpPr>
        <p:spPr>
          <a:xfrm>
            <a:off x="0" y="1028700"/>
            <a:ext cx="342900" cy="3429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271" name="Rectangle 44"/>
          <p:cNvSpPr/>
          <p:nvPr/>
        </p:nvSpPr>
        <p:spPr>
          <a:xfrm>
            <a:off x="0" y="1714500"/>
            <a:ext cx="342900" cy="3429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72" name="Rectangle 46"/>
          <p:cNvSpPr/>
          <p:nvPr/>
        </p:nvSpPr>
        <p:spPr>
          <a:xfrm>
            <a:off x="0" y="2057400"/>
            <a:ext cx="342900" cy="342900"/>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73" name="Title Text"/>
          <p:cNvSpPr txBox="1"/>
          <p:nvPr>
            <p:ph type="title"/>
          </p:nvPr>
        </p:nvSpPr>
        <p:spPr>
          <a:xfrm>
            <a:off x="7443216" y="1600200"/>
            <a:ext cx="3931921" cy="2468880"/>
          </a:xfrm>
          <a:prstGeom prst="rect">
            <a:avLst/>
          </a:prstGeom>
        </p:spPr>
        <p:txBody>
          <a:bodyPr lIns="0" tIns="0" rIns="0" bIns="0"/>
          <a:lstStyle>
            <a:lvl1pPr>
              <a:lnSpc>
                <a:spcPct val="80000"/>
              </a:lnSpc>
              <a:defRPr>
                <a:solidFill>
                  <a:srgbClr val="FFFFFF"/>
                </a:solidFill>
              </a:defRPr>
            </a:lvl1pPr>
          </a:lstStyle>
          <a:p>
            <a:pPr/>
            <a:r>
              <a:t>Title Text</a:t>
            </a:r>
          </a:p>
        </p:txBody>
      </p:sp>
      <p:sp>
        <p:nvSpPr>
          <p:cNvPr id="274" name="Body Level One…"/>
          <p:cNvSpPr txBox="1"/>
          <p:nvPr>
            <p:ph type="body" sz="half" idx="1"/>
          </p:nvPr>
        </p:nvSpPr>
        <p:spPr>
          <a:xfrm>
            <a:off x="1161288" y="292608"/>
            <a:ext cx="5358385" cy="6172201"/>
          </a:xfrm>
          <a:prstGeom prst="rect">
            <a:avLst/>
          </a:prstGeom>
        </p:spPr>
        <p:txBody>
          <a:bodyPr anchor="ctr"/>
          <a:lstStyle>
            <a:lvl1pPr>
              <a:spcBef>
                <a:spcPts val="1600"/>
              </a:spcBef>
              <a:defRPr sz="1800">
                <a:solidFill>
                  <a:srgbClr val="FFFFFF"/>
                </a:solidFill>
              </a:defRPr>
            </a:lvl1pPr>
            <a:lvl2pPr marL="485775" indent="-257175">
              <a:spcBef>
                <a:spcPts val="1600"/>
              </a:spcBef>
              <a:defRPr sz="1800">
                <a:solidFill>
                  <a:srgbClr val="FFFFFF"/>
                </a:solidFill>
              </a:defRPr>
            </a:lvl2pPr>
            <a:lvl3pPr marL="751114" indent="-293914">
              <a:spcBef>
                <a:spcPts val="1600"/>
              </a:spcBef>
              <a:defRPr sz="1800">
                <a:solidFill>
                  <a:srgbClr val="FFFFFF"/>
                </a:solidFill>
              </a:defRPr>
            </a:lvl3pPr>
            <a:lvl4pPr marL="1028700" indent="-342900">
              <a:spcBef>
                <a:spcPts val="1600"/>
              </a:spcBef>
              <a:defRPr sz="1800">
                <a:solidFill>
                  <a:srgbClr val="FFFFFF"/>
                </a:solidFill>
              </a:defRPr>
            </a:lvl4pPr>
            <a:lvl5pPr marL="1257300" indent="-342900">
              <a:spcBef>
                <a:spcPts val="1600"/>
              </a:spcBef>
              <a:defRPr sz="1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75" name="Slide Number"/>
          <p:cNvSpPr txBox="1"/>
          <p:nvPr>
            <p:ph type="sldNum" sz="quarter" idx="2"/>
          </p:nvPr>
        </p:nvSpPr>
        <p:spPr>
          <a:xfrm>
            <a:off x="11122523" y="6423342"/>
            <a:ext cx="231278" cy="231141"/>
          </a:xfrm>
          <a:prstGeom prst="rect">
            <a:avLst/>
          </a:prstGeom>
        </p:spPr>
        <p:txBody>
          <a:bodyPr/>
          <a:lstStyle>
            <a:lvl1pPr>
              <a:defRPr>
                <a:solidFill>
                  <a:srgbClr val="F9DED8"/>
                </a:solidFill>
              </a:defRPr>
            </a:lvl1pPr>
          </a:lstStyle>
          <a:p>
            <a:pPr/>
            <a:fld id="{86CB4B4D-7CA3-9044-876B-883B54F8677D}" type="slidenum"/>
          </a:p>
        </p:txBody>
      </p:sp>
      <p:sp>
        <p:nvSpPr>
          <p:cNvPr id="276" name="Rectangle 5"/>
          <p:cNvSpPr/>
          <p:nvPr/>
        </p:nvSpPr>
        <p:spPr>
          <a:xfrm>
            <a:off x="7443216" y="1133855"/>
            <a:ext cx="628651" cy="182256"/>
          </a:xfrm>
          <a:prstGeom prst="rect">
            <a:avLst/>
          </a:prstGeom>
          <a:solidFill>
            <a:schemeClr val="accent5"/>
          </a:solidFill>
          <a:ln w="12700">
            <a:miter lim="400000"/>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picture 2">
    <p:bg>
      <p:bgPr>
        <a:solidFill>
          <a:schemeClr val="accent4"/>
        </a:solidFill>
      </p:bgPr>
    </p:bg>
    <p:spTree>
      <p:nvGrpSpPr>
        <p:cNvPr id="1" name=""/>
        <p:cNvGrpSpPr/>
        <p:nvPr/>
      </p:nvGrpSpPr>
      <p:grpSpPr>
        <a:xfrm>
          <a:off x="0" y="0"/>
          <a:ext cx="0" cy="0"/>
          <a:chOff x="0" y="0"/>
          <a:chExt cx="0" cy="0"/>
        </a:xfrm>
      </p:grpSpPr>
      <p:sp>
        <p:nvSpPr>
          <p:cNvPr id="283" name="Rectangle 10"/>
          <p:cNvSpPr/>
          <p:nvPr/>
        </p:nvSpPr>
        <p:spPr>
          <a:xfrm>
            <a:off x="0" y="0"/>
            <a:ext cx="607060" cy="60706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84" name="Rectangle 11"/>
          <p:cNvSpPr/>
          <p:nvPr/>
        </p:nvSpPr>
        <p:spPr>
          <a:xfrm>
            <a:off x="1213389" y="0"/>
            <a:ext cx="607061" cy="607060"/>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85" name="Rectangle 12"/>
          <p:cNvSpPr/>
          <p:nvPr/>
        </p:nvSpPr>
        <p:spPr>
          <a:xfrm>
            <a:off x="1820085" y="0"/>
            <a:ext cx="607061" cy="60706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286" name="Rectangle 13"/>
          <p:cNvSpPr/>
          <p:nvPr/>
        </p:nvSpPr>
        <p:spPr>
          <a:xfrm>
            <a:off x="2426779" y="0"/>
            <a:ext cx="607061" cy="60706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87" name="Rectangle 14"/>
          <p:cNvSpPr/>
          <p:nvPr/>
        </p:nvSpPr>
        <p:spPr>
          <a:xfrm>
            <a:off x="3033474" y="0"/>
            <a:ext cx="607061" cy="60706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88" name="Rectangle 15"/>
          <p:cNvSpPr/>
          <p:nvPr/>
        </p:nvSpPr>
        <p:spPr>
          <a:xfrm>
            <a:off x="3640170" y="0"/>
            <a:ext cx="607061" cy="607060"/>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289" name="Rectangle 16"/>
          <p:cNvSpPr/>
          <p:nvPr/>
        </p:nvSpPr>
        <p:spPr>
          <a:xfrm>
            <a:off x="4246864" y="0"/>
            <a:ext cx="607061" cy="60706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290" name="Rectangle 17"/>
          <p:cNvSpPr/>
          <p:nvPr/>
        </p:nvSpPr>
        <p:spPr>
          <a:xfrm>
            <a:off x="4853559" y="0"/>
            <a:ext cx="607061" cy="607060"/>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291" name="Rectangle 18"/>
          <p:cNvSpPr/>
          <p:nvPr/>
        </p:nvSpPr>
        <p:spPr>
          <a:xfrm>
            <a:off x="5460255" y="0"/>
            <a:ext cx="607061" cy="607060"/>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292" name="Rectangle 19"/>
          <p:cNvSpPr/>
          <p:nvPr/>
        </p:nvSpPr>
        <p:spPr>
          <a:xfrm>
            <a:off x="606694" y="0"/>
            <a:ext cx="607061" cy="607060"/>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293" name="Title Text"/>
          <p:cNvSpPr txBox="1"/>
          <p:nvPr>
            <p:ph type="title"/>
          </p:nvPr>
        </p:nvSpPr>
        <p:spPr>
          <a:xfrm>
            <a:off x="6675119" y="548640"/>
            <a:ext cx="4572001" cy="2103121"/>
          </a:xfrm>
          <a:prstGeom prst="rect">
            <a:avLst/>
          </a:prstGeom>
        </p:spPr>
        <p:txBody>
          <a:bodyPr lIns="0" tIns="0" rIns="0" bIns="0" anchor="b"/>
          <a:lstStyle>
            <a:lvl1pPr>
              <a:lnSpc>
                <a:spcPct val="80000"/>
              </a:lnSpc>
              <a:defRPr>
                <a:solidFill>
                  <a:srgbClr val="FFFFFF"/>
                </a:solidFill>
              </a:defRPr>
            </a:lvl1pPr>
          </a:lstStyle>
          <a:p>
            <a:pPr/>
            <a:r>
              <a:t>Title Text</a:t>
            </a:r>
          </a:p>
        </p:txBody>
      </p:sp>
      <p:sp>
        <p:nvSpPr>
          <p:cNvPr id="294" name="Picture Placeholder 28"/>
          <p:cNvSpPr/>
          <p:nvPr>
            <p:ph type="pic" idx="21"/>
          </p:nvPr>
        </p:nvSpPr>
        <p:spPr>
          <a:xfrm>
            <a:off x="0" y="607059"/>
            <a:ext cx="6071616" cy="6254746"/>
          </a:xfrm>
          <a:prstGeom prst="rect">
            <a:avLst/>
          </a:prstGeom>
        </p:spPr>
        <p:txBody>
          <a:bodyPr lIns="91439" rIns="91439">
            <a:noAutofit/>
          </a:bodyPr>
          <a:lstStyle/>
          <a:p>
            <a:pPr/>
          </a:p>
        </p:txBody>
      </p:sp>
      <p:sp>
        <p:nvSpPr>
          <p:cNvPr id="295" name="Body Level One…"/>
          <p:cNvSpPr txBox="1"/>
          <p:nvPr>
            <p:ph type="body" sz="quarter" idx="1"/>
          </p:nvPr>
        </p:nvSpPr>
        <p:spPr>
          <a:xfrm>
            <a:off x="6675119" y="3429000"/>
            <a:ext cx="4572001" cy="2514600"/>
          </a:xfrm>
          <a:prstGeom prst="rect">
            <a:avLst/>
          </a:prstGeom>
        </p:spPr>
        <p:txBody>
          <a:bodyPr/>
          <a:lstStyle>
            <a:lvl1pPr>
              <a:spcBef>
                <a:spcPts val="1600"/>
              </a:spcBef>
              <a:defRPr sz="1800">
                <a:solidFill>
                  <a:srgbClr val="FFFFFF"/>
                </a:solidFill>
              </a:defRPr>
            </a:lvl1pPr>
            <a:lvl2pPr marL="485775" indent="-257175">
              <a:spcBef>
                <a:spcPts val="1600"/>
              </a:spcBef>
              <a:defRPr sz="1800">
                <a:solidFill>
                  <a:srgbClr val="FFFFFF"/>
                </a:solidFill>
              </a:defRPr>
            </a:lvl2pPr>
            <a:lvl3pPr marL="751114" indent="-293914">
              <a:spcBef>
                <a:spcPts val="1600"/>
              </a:spcBef>
              <a:defRPr sz="1800">
                <a:solidFill>
                  <a:srgbClr val="FFFFFF"/>
                </a:solidFill>
              </a:defRPr>
            </a:lvl3pPr>
            <a:lvl4pPr marL="1028700" indent="-342900">
              <a:spcBef>
                <a:spcPts val="1600"/>
              </a:spcBef>
              <a:defRPr sz="1800">
                <a:solidFill>
                  <a:srgbClr val="FFFFFF"/>
                </a:solidFill>
              </a:defRPr>
            </a:lvl4pPr>
            <a:lvl5pPr marL="1257300" indent="-342900">
              <a:spcBef>
                <a:spcPts val="1600"/>
              </a:spcBef>
              <a:defRPr sz="1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96" name="Rectangle 22"/>
          <p:cNvSpPr/>
          <p:nvPr/>
        </p:nvSpPr>
        <p:spPr>
          <a:xfrm>
            <a:off x="6743700" y="2850249"/>
            <a:ext cx="628650" cy="182256"/>
          </a:xfrm>
          <a:prstGeom prst="rect">
            <a:avLst/>
          </a:prstGeom>
          <a:solidFill>
            <a:schemeClr val="accent5"/>
          </a:solidFill>
          <a:ln w="12700">
            <a:miter lim="400000"/>
          </a:ln>
        </p:spPr>
        <p:txBody>
          <a:bodyPr lIns="45719" rIns="45719" anchor="ctr"/>
          <a:lstStyle/>
          <a:p>
            <a:pPr algn="ctr">
              <a:defRPr>
                <a:solidFill>
                  <a:schemeClr val="accent4"/>
                </a:solidFill>
              </a:defRPr>
            </a:pPr>
          </a:p>
        </p:txBody>
      </p:sp>
      <p:sp>
        <p:nvSpPr>
          <p:cNvPr id="297" name="Slide Number"/>
          <p:cNvSpPr txBox="1"/>
          <p:nvPr>
            <p:ph type="sldNum" sz="quarter" idx="2"/>
          </p:nvPr>
        </p:nvSpPr>
        <p:spPr>
          <a:xfrm>
            <a:off x="11122523" y="6423342"/>
            <a:ext cx="231278" cy="231141"/>
          </a:xfrm>
          <a:prstGeom prst="rect">
            <a:avLst/>
          </a:prstGeom>
        </p:spPr>
        <p:txBody>
          <a:bodyPr/>
          <a:lstStyle>
            <a:lvl1pPr>
              <a:defRPr>
                <a:solidFill>
                  <a:srgbClr val="FAE8E1"/>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ntent 2">
    <p:bg>
      <p:bgPr>
        <a:solidFill>
          <a:schemeClr val="accent3"/>
        </a:solidFill>
      </p:bgPr>
    </p:bg>
    <p:spTree>
      <p:nvGrpSpPr>
        <p:cNvPr id="1" name=""/>
        <p:cNvGrpSpPr/>
        <p:nvPr/>
      </p:nvGrpSpPr>
      <p:grpSpPr>
        <a:xfrm>
          <a:off x="0" y="0"/>
          <a:ext cx="0" cy="0"/>
          <a:chOff x="0" y="0"/>
          <a:chExt cx="0" cy="0"/>
        </a:xfrm>
      </p:grpSpPr>
      <p:sp>
        <p:nvSpPr>
          <p:cNvPr id="304" name="Rectangle 61"/>
          <p:cNvSpPr/>
          <p:nvPr/>
        </p:nvSpPr>
        <p:spPr>
          <a:xfrm>
            <a:off x="6099047" y="2560320"/>
            <a:ext cx="6089905" cy="42976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05" name="Rectangle 63"/>
          <p:cNvSpPr/>
          <p:nvPr/>
        </p:nvSpPr>
        <p:spPr>
          <a:xfrm>
            <a:off x="-1" y="2560320"/>
            <a:ext cx="6099050" cy="4297681"/>
          </a:xfrm>
          <a:prstGeom prst="rect">
            <a:avLst/>
          </a:prstGeom>
          <a:solidFill>
            <a:schemeClr val="accent4"/>
          </a:solidFill>
          <a:ln w="34925">
            <a:solidFill>
              <a:schemeClr val="accent4"/>
            </a:solidFill>
            <a:miter/>
          </a:ln>
        </p:spPr>
        <p:txBody>
          <a:bodyPr lIns="45719" rIns="45719" anchor="ctr"/>
          <a:lstStyle/>
          <a:p>
            <a:pPr algn="ctr">
              <a:defRPr>
                <a:solidFill>
                  <a:srgbClr val="FFFFFF"/>
                </a:solidFill>
              </a:defRPr>
            </a:pPr>
          </a:p>
        </p:txBody>
      </p:sp>
      <p:sp>
        <p:nvSpPr>
          <p:cNvPr id="306" name="Rectangle 8"/>
          <p:cNvSpPr/>
          <p:nvPr/>
        </p:nvSpPr>
        <p:spPr>
          <a:xfrm>
            <a:off x="5017194"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07" name="Rectangle 10"/>
          <p:cNvSpPr/>
          <p:nvPr/>
        </p:nvSpPr>
        <p:spPr>
          <a:xfrm>
            <a:off x="4300451"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08" name="Rectangle 12"/>
          <p:cNvSpPr/>
          <p:nvPr/>
        </p:nvSpPr>
        <p:spPr>
          <a:xfrm>
            <a:off x="5375564"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09" name="Rectangle 14"/>
          <p:cNvSpPr/>
          <p:nvPr/>
        </p:nvSpPr>
        <p:spPr>
          <a:xfrm>
            <a:off x="3583709"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10" name="Rectangle 16"/>
          <p:cNvSpPr/>
          <p:nvPr/>
        </p:nvSpPr>
        <p:spPr>
          <a:xfrm>
            <a:off x="2866968"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11" name="Rectangle 18"/>
          <p:cNvSpPr/>
          <p:nvPr/>
        </p:nvSpPr>
        <p:spPr>
          <a:xfrm>
            <a:off x="2150225"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12" name="Rectangle 20"/>
          <p:cNvSpPr/>
          <p:nvPr/>
        </p:nvSpPr>
        <p:spPr>
          <a:xfrm>
            <a:off x="3225338" y="2467783"/>
            <a:ext cx="365761" cy="365761"/>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313" name="Rectangle 22"/>
          <p:cNvSpPr/>
          <p:nvPr/>
        </p:nvSpPr>
        <p:spPr>
          <a:xfrm>
            <a:off x="1791854"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14" name="Rectangle 24"/>
          <p:cNvSpPr/>
          <p:nvPr/>
        </p:nvSpPr>
        <p:spPr>
          <a:xfrm>
            <a:off x="1433484" y="2467783"/>
            <a:ext cx="365761" cy="3657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15" name="Rectangle 26"/>
          <p:cNvSpPr/>
          <p:nvPr/>
        </p:nvSpPr>
        <p:spPr>
          <a:xfrm>
            <a:off x="6092306"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16" name="Rectangle 28"/>
          <p:cNvSpPr/>
          <p:nvPr/>
        </p:nvSpPr>
        <p:spPr>
          <a:xfrm>
            <a:off x="358370" y="2467783"/>
            <a:ext cx="365762" cy="365761"/>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317" name="Rectangle 30"/>
          <p:cNvSpPr/>
          <p:nvPr/>
        </p:nvSpPr>
        <p:spPr>
          <a:xfrm>
            <a:off x="4658822" y="2467783"/>
            <a:ext cx="365762" cy="3657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18" name="Rectangle 32"/>
          <p:cNvSpPr/>
          <p:nvPr/>
        </p:nvSpPr>
        <p:spPr>
          <a:xfrm>
            <a:off x="1075112"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19" name="Rectangle 34"/>
          <p:cNvSpPr/>
          <p:nvPr/>
        </p:nvSpPr>
        <p:spPr>
          <a:xfrm>
            <a:off x="2508597" y="2467783"/>
            <a:ext cx="365761" cy="3657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20" name="Rectangle 36"/>
          <p:cNvSpPr/>
          <p:nvPr/>
        </p:nvSpPr>
        <p:spPr>
          <a:xfrm>
            <a:off x="716741" y="2467783"/>
            <a:ext cx="365762" cy="36576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321" name="Rectangle 38"/>
          <p:cNvSpPr/>
          <p:nvPr/>
        </p:nvSpPr>
        <p:spPr>
          <a:xfrm>
            <a:off x="-1" y="2467783"/>
            <a:ext cx="365762"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22" name="Rectangle 42"/>
          <p:cNvSpPr/>
          <p:nvPr/>
        </p:nvSpPr>
        <p:spPr>
          <a:xfrm>
            <a:off x="5733936" y="2467783"/>
            <a:ext cx="365761" cy="3657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23" name="Rectangle 46"/>
          <p:cNvSpPr/>
          <p:nvPr/>
        </p:nvSpPr>
        <p:spPr>
          <a:xfrm>
            <a:off x="3942081" y="2467783"/>
            <a:ext cx="365761" cy="36576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324" name="Rectangle 3"/>
          <p:cNvSpPr/>
          <p:nvPr/>
        </p:nvSpPr>
        <p:spPr>
          <a:xfrm>
            <a:off x="11467872"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25" name="Rectangle 4"/>
          <p:cNvSpPr/>
          <p:nvPr/>
        </p:nvSpPr>
        <p:spPr>
          <a:xfrm>
            <a:off x="10751129"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26" name="Rectangle 5"/>
          <p:cNvSpPr/>
          <p:nvPr/>
        </p:nvSpPr>
        <p:spPr>
          <a:xfrm>
            <a:off x="11826240"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27" name="Rectangle 6"/>
          <p:cNvSpPr/>
          <p:nvPr/>
        </p:nvSpPr>
        <p:spPr>
          <a:xfrm>
            <a:off x="10034388"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28" name="Rectangle 9"/>
          <p:cNvSpPr/>
          <p:nvPr/>
        </p:nvSpPr>
        <p:spPr>
          <a:xfrm>
            <a:off x="9317645"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29" name="Rectangle 11"/>
          <p:cNvSpPr/>
          <p:nvPr/>
        </p:nvSpPr>
        <p:spPr>
          <a:xfrm>
            <a:off x="8600903"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30" name="Rectangle 13"/>
          <p:cNvSpPr/>
          <p:nvPr/>
        </p:nvSpPr>
        <p:spPr>
          <a:xfrm>
            <a:off x="9676017" y="2467783"/>
            <a:ext cx="365761" cy="3657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1" name="Rectangle 15"/>
          <p:cNvSpPr/>
          <p:nvPr/>
        </p:nvSpPr>
        <p:spPr>
          <a:xfrm>
            <a:off x="8242533"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32" name="Rectangle 17"/>
          <p:cNvSpPr/>
          <p:nvPr/>
        </p:nvSpPr>
        <p:spPr>
          <a:xfrm>
            <a:off x="7884162" y="2467783"/>
            <a:ext cx="365761" cy="3657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3" name="Rectangle 21"/>
          <p:cNvSpPr/>
          <p:nvPr/>
        </p:nvSpPr>
        <p:spPr>
          <a:xfrm>
            <a:off x="6809048" y="2467783"/>
            <a:ext cx="365761" cy="3657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4" name="Rectangle 23"/>
          <p:cNvSpPr/>
          <p:nvPr/>
        </p:nvSpPr>
        <p:spPr>
          <a:xfrm>
            <a:off x="11109500" y="2467783"/>
            <a:ext cx="365761" cy="3657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5" name="Rectangle 50"/>
          <p:cNvSpPr/>
          <p:nvPr/>
        </p:nvSpPr>
        <p:spPr>
          <a:xfrm>
            <a:off x="7525791"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36" name="Rectangle 52"/>
          <p:cNvSpPr/>
          <p:nvPr/>
        </p:nvSpPr>
        <p:spPr>
          <a:xfrm>
            <a:off x="8959274" y="2467783"/>
            <a:ext cx="365761" cy="365761"/>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337" name="Rectangle 54"/>
          <p:cNvSpPr/>
          <p:nvPr/>
        </p:nvSpPr>
        <p:spPr>
          <a:xfrm>
            <a:off x="7167419"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38" name="Rectangle 56"/>
          <p:cNvSpPr/>
          <p:nvPr/>
        </p:nvSpPr>
        <p:spPr>
          <a:xfrm>
            <a:off x="6450677"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39" name="Rectangle 60"/>
          <p:cNvSpPr/>
          <p:nvPr/>
        </p:nvSpPr>
        <p:spPr>
          <a:xfrm>
            <a:off x="10392758" y="2467783"/>
            <a:ext cx="365761" cy="365761"/>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340" name="Title Text"/>
          <p:cNvSpPr txBox="1"/>
          <p:nvPr>
            <p:ph type="title"/>
          </p:nvPr>
        </p:nvSpPr>
        <p:spPr>
          <a:xfrm>
            <a:off x="841247" y="548640"/>
            <a:ext cx="10515601" cy="1463040"/>
          </a:xfrm>
          <a:prstGeom prst="rect">
            <a:avLst/>
          </a:prstGeom>
        </p:spPr>
        <p:txBody>
          <a:bodyPr anchor="ctr"/>
          <a:lstStyle>
            <a:lvl1pPr algn="ctr">
              <a:defRPr>
                <a:solidFill>
                  <a:srgbClr val="FFFFFF"/>
                </a:solidFill>
              </a:defRPr>
            </a:lvl1pPr>
          </a:lstStyle>
          <a:p>
            <a:pPr/>
            <a:r>
              <a:t>Title Text</a:t>
            </a:r>
          </a:p>
        </p:txBody>
      </p:sp>
      <p:sp>
        <p:nvSpPr>
          <p:cNvPr id="341" name="Body Level One…"/>
          <p:cNvSpPr txBox="1"/>
          <p:nvPr>
            <p:ph type="body" sz="quarter" idx="1"/>
          </p:nvPr>
        </p:nvSpPr>
        <p:spPr>
          <a:xfrm>
            <a:off x="841247" y="3474720"/>
            <a:ext cx="4544569" cy="2514601"/>
          </a:xfrm>
          <a:prstGeom prst="rect">
            <a:avLst/>
          </a:prstGeom>
        </p:spPr>
        <p:txBody>
          <a:bodyPr/>
          <a:lstStyle>
            <a:lvl1pPr marL="0" indent="0">
              <a:spcBef>
                <a:spcPts val="1600"/>
              </a:spcBef>
              <a:buSzTx/>
              <a:buFontTx/>
              <a:buNone/>
              <a:defRPr sz="1800">
                <a:solidFill>
                  <a:srgbClr val="FFFFFF"/>
                </a:solidFill>
              </a:defRPr>
            </a:lvl1pPr>
            <a:lvl2pPr marL="485775" indent="-257175">
              <a:spcBef>
                <a:spcPts val="1600"/>
              </a:spcBef>
              <a:buFontTx/>
              <a:defRPr sz="1800">
                <a:solidFill>
                  <a:srgbClr val="FFFFFF"/>
                </a:solidFill>
              </a:defRPr>
            </a:lvl2pPr>
            <a:lvl3pPr marL="751114" indent="-293914">
              <a:spcBef>
                <a:spcPts val="1600"/>
              </a:spcBef>
              <a:buFontTx/>
              <a:defRPr sz="1800">
                <a:solidFill>
                  <a:srgbClr val="FFFFFF"/>
                </a:solidFill>
              </a:defRPr>
            </a:lvl3pPr>
            <a:lvl4pPr marL="1028700" indent="-342900">
              <a:spcBef>
                <a:spcPts val="1600"/>
              </a:spcBef>
              <a:buFontTx/>
              <a:defRPr sz="1800">
                <a:solidFill>
                  <a:srgbClr val="FFFFFF"/>
                </a:solidFill>
              </a:defRPr>
            </a:lvl4pPr>
            <a:lvl5pPr marL="1257300" indent="-342900">
              <a:spcBef>
                <a:spcPts val="1600"/>
              </a:spcBef>
              <a:buFontTx/>
              <a:defRPr sz="1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42" name="Slide Number"/>
          <p:cNvSpPr txBox="1"/>
          <p:nvPr>
            <p:ph type="sldNum" sz="quarter" idx="2"/>
          </p:nvPr>
        </p:nvSpPr>
        <p:spPr>
          <a:xfrm>
            <a:off x="11122523" y="6423342"/>
            <a:ext cx="231278" cy="231141"/>
          </a:xfrm>
          <a:prstGeom prst="rect">
            <a:avLst/>
          </a:prstGeom>
        </p:spPr>
        <p:txBody>
          <a:bodyPr/>
          <a:lstStyle>
            <a:lvl1pPr>
              <a:defRPr>
                <a:solidFill>
                  <a:srgbClr val="F9DED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ntent 3">
    <p:bg>
      <p:bgPr>
        <a:solidFill>
          <a:schemeClr val="accent3"/>
        </a:solidFill>
      </p:bgPr>
    </p:bg>
    <p:spTree>
      <p:nvGrpSpPr>
        <p:cNvPr id="1" name=""/>
        <p:cNvGrpSpPr/>
        <p:nvPr/>
      </p:nvGrpSpPr>
      <p:grpSpPr>
        <a:xfrm>
          <a:off x="0" y="0"/>
          <a:ext cx="0" cy="0"/>
          <a:chOff x="0" y="0"/>
          <a:chExt cx="0" cy="0"/>
        </a:xfrm>
      </p:grpSpPr>
      <p:sp>
        <p:nvSpPr>
          <p:cNvPr id="349" name="Title Text"/>
          <p:cNvSpPr txBox="1"/>
          <p:nvPr>
            <p:ph type="title"/>
          </p:nvPr>
        </p:nvSpPr>
        <p:spPr>
          <a:xfrm>
            <a:off x="822960" y="548640"/>
            <a:ext cx="4572001" cy="2103121"/>
          </a:xfrm>
          <a:prstGeom prst="rect">
            <a:avLst/>
          </a:prstGeom>
        </p:spPr>
        <p:txBody>
          <a:bodyPr lIns="0" tIns="0" rIns="0" bIns="0" anchor="b"/>
          <a:lstStyle>
            <a:lvl1pPr>
              <a:defRPr>
                <a:solidFill>
                  <a:srgbClr val="FFFFFF"/>
                </a:solidFill>
              </a:defRPr>
            </a:lvl1pPr>
          </a:lstStyle>
          <a:p>
            <a:pPr/>
            <a:r>
              <a:t>Title Text</a:t>
            </a:r>
          </a:p>
        </p:txBody>
      </p:sp>
      <p:sp>
        <p:nvSpPr>
          <p:cNvPr id="350" name="Body Level One…"/>
          <p:cNvSpPr txBox="1"/>
          <p:nvPr>
            <p:ph type="body" sz="quarter" idx="1"/>
          </p:nvPr>
        </p:nvSpPr>
        <p:spPr>
          <a:xfrm>
            <a:off x="822960" y="3429000"/>
            <a:ext cx="4572001" cy="2743200"/>
          </a:xfrm>
          <a:prstGeom prst="rect">
            <a:avLst/>
          </a:prstGeom>
        </p:spPr>
        <p:txBody>
          <a:bodyPr lIns="0" tIns="0" rIns="0" bIns="0"/>
          <a:lstStyle>
            <a:lvl1pPr>
              <a:spcBef>
                <a:spcPts val="1600"/>
              </a:spcBef>
              <a:defRPr sz="1800">
                <a:solidFill>
                  <a:srgbClr val="FFFFFF"/>
                </a:solidFill>
              </a:defRPr>
            </a:lvl1pPr>
            <a:lvl2pPr marL="485775" indent="-257175">
              <a:spcBef>
                <a:spcPts val="1600"/>
              </a:spcBef>
              <a:defRPr sz="1800">
                <a:solidFill>
                  <a:srgbClr val="FFFFFF"/>
                </a:solidFill>
              </a:defRPr>
            </a:lvl2pPr>
            <a:lvl3pPr marL="751114" indent="-293914">
              <a:spcBef>
                <a:spcPts val="1600"/>
              </a:spcBef>
              <a:defRPr sz="1800">
                <a:solidFill>
                  <a:srgbClr val="FFFFFF"/>
                </a:solidFill>
              </a:defRPr>
            </a:lvl3pPr>
            <a:lvl4pPr marL="1028700" indent="-342900">
              <a:spcBef>
                <a:spcPts val="1600"/>
              </a:spcBef>
              <a:defRPr sz="1800">
                <a:solidFill>
                  <a:srgbClr val="FFFFFF"/>
                </a:solidFill>
              </a:defRPr>
            </a:lvl4pPr>
            <a:lvl5pPr marL="1257300" indent="-342900">
              <a:spcBef>
                <a:spcPts val="1600"/>
              </a:spcBef>
              <a:defRPr sz="1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51" name="Slide Number"/>
          <p:cNvSpPr txBox="1"/>
          <p:nvPr>
            <p:ph type="sldNum" sz="quarter" idx="2"/>
          </p:nvPr>
        </p:nvSpPr>
        <p:spPr>
          <a:xfrm>
            <a:off x="11122523" y="6423342"/>
            <a:ext cx="231278" cy="231141"/>
          </a:xfrm>
          <a:prstGeom prst="rect">
            <a:avLst/>
          </a:prstGeom>
        </p:spPr>
        <p:txBody>
          <a:bodyPr/>
          <a:lstStyle>
            <a:lvl1pPr>
              <a:defRPr>
                <a:solidFill>
                  <a:srgbClr val="F9DED8"/>
                </a:solidFill>
              </a:defRPr>
            </a:lvl1pPr>
          </a:lstStyle>
          <a:p>
            <a:pPr/>
            <a:fld id="{86CB4B4D-7CA3-9044-876B-883B54F8677D}" type="slidenum"/>
          </a:p>
        </p:txBody>
      </p:sp>
      <p:sp>
        <p:nvSpPr>
          <p:cNvPr id="352" name="Rectangle 19"/>
          <p:cNvSpPr/>
          <p:nvPr/>
        </p:nvSpPr>
        <p:spPr>
          <a:xfrm>
            <a:off x="822960" y="2850249"/>
            <a:ext cx="628651" cy="182256"/>
          </a:xfrm>
          <a:prstGeom prst="rect">
            <a:avLst/>
          </a:prstGeom>
          <a:solidFill>
            <a:schemeClr val="accent5"/>
          </a:solidFill>
          <a:ln w="12700">
            <a:miter lim="400000"/>
          </a:ln>
        </p:spPr>
        <p:txBody>
          <a:bodyPr lIns="45719" rIns="45719" anchor="ctr"/>
          <a:lstStyle/>
          <a:p>
            <a:pPr algn="ctr">
              <a:defRPr>
                <a:solidFill>
                  <a:schemeClr val="accent4"/>
                </a:solidFill>
              </a:defRPr>
            </a:pPr>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2">
    <p:bg>
      <p:bgPr>
        <a:solidFill>
          <a:schemeClr val="accent4"/>
        </a:solidFill>
      </p:bgPr>
    </p:bg>
    <p:spTree>
      <p:nvGrpSpPr>
        <p:cNvPr id="1" name=""/>
        <p:cNvGrpSpPr/>
        <p:nvPr/>
      </p:nvGrpSpPr>
      <p:grpSpPr>
        <a:xfrm>
          <a:off x="0" y="0"/>
          <a:ext cx="0" cy="0"/>
          <a:chOff x="0" y="0"/>
          <a:chExt cx="0" cy="0"/>
        </a:xfrm>
      </p:grpSpPr>
      <p:sp>
        <p:nvSpPr>
          <p:cNvPr id="359" name="Rectangle 63"/>
          <p:cNvSpPr/>
          <p:nvPr/>
        </p:nvSpPr>
        <p:spPr>
          <a:xfrm>
            <a:off x="0" y="2560320"/>
            <a:ext cx="12192000" cy="429768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360" name="Rectangle 8"/>
          <p:cNvSpPr/>
          <p:nvPr/>
        </p:nvSpPr>
        <p:spPr>
          <a:xfrm>
            <a:off x="5017194"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61" name="Rectangle 10"/>
          <p:cNvSpPr/>
          <p:nvPr/>
        </p:nvSpPr>
        <p:spPr>
          <a:xfrm>
            <a:off x="4300451"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62" name="Rectangle 12"/>
          <p:cNvSpPr/>
          <p:nvPr/>
        </p:nvSpPr>
        <p:spPr>
          <a:xfrm>
            <a:off x="5375564"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63" name="Rectangle 14"/>
          <p:cNvSpPr/>
          <p:nvPr/>
        </p:nvSpPr>
        <p:spPr>
          <a:xfrm>
            <a:off x="3583709"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64" name="Rectangle 16"/>
          <p:cNvSpPr/>
          <p:nvPr/>
        </p:nvSpPr>
        <p:spPr>
          <a:xfrm>
            <a:off x="2866968"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65" name="Rectangle 18"/>
          <p:cNvSpPr/>
          <p:nvPr/>
        </p:nvSpPr>
        <p:spPr>
          <a:xfrm>
            <a:off x="2150225"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66" name="Rectangle 20"/>
          <p:cNvSpPr/>
          <p:nvPr/>
        </p:nvSpPr>
        <p:spPr>
          <a:xfrm>
            <a:off x="3225338" y="2467783"/>
            <a:ext cx="365761" cy="365761"/>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367" name="Rectangle 22"/>
          <p:cNvSpPr/>
          <p:nvPr/>
        </p:nvSpPr>
        <p:spPr>
          <a:xfrm>
            <a:off x="1791854"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68" name="Rectangle 24"/>
          <p:cNvSpPr/>
          <p:nvPr/>
        </p:nvSpPr>
        <p:spPr>
          <a:xfrm>
            <a:off x="1433484" y="2467783"/>
            <a:ext cx="365761" cy="3657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69" name="Rectangle 26"/>
          <p:cNvSpPr/>
          <p:nvPr/>
        </p:nvSpPr>
        <p:spPr>
          <a:xfrm>
            <a:off x="6092306"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70" name="Rectangle 28"/>
          <p:cNvSpPr/>
          <p:nvPr/>
        </p:nvSpPr>
        <p:spPr>
          <a:xfrm>
            <a:off x="358370" y="2467783"/>
            <a:ext cx="365762" cy="365761"/>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371" name="Rectangle 30"/>
          <p:cNvSpPr/>
          <p:nvPr/>
        </p:nvSpPr>
        <p:spPr>
          <a:xfrm>
            <a:off x="4658822" y="2467783"/>
            <a:ext cx="365762" cy="3657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2" name="Rectangle 32"/>
          <p:cNvSpPr/>
          <p:nvPr/>
        </p:nvSpPr>
        <p:spPr>
          <a:xfrm>
            <a:off x="1075112"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73" name="Rectangle 34"/>
          <p:cNvSpPr/>
          <p:nvPr/>
        </p:nvSpPr>
        <p:spPr>
          <a:xfrm>
            <a:off x="2508597" y="2467783"/>
            <a:ext cx="365761" cy="3657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4" name="Rectangle 36"/>
          <p:cNvSpPr/>
          <p:nvPr/>
        </p:nvSpPr>
        <p:spPr>
          <a:xfrm>
            <a:off x="716741" y="2467783"/>
            <a:ext cx="365762" cy="36576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375" name="Rectangle 38"/>
          <p:cNvSpPr/>
          <p:nvPr/>
        </p:nvSpPr>
        <p:spPr>
          <a:xfrm>
            <a:off x="-1" y="2467783"/>
            <a:ext cx="365762"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76" name="Rectangle 42"/>
          <p:cNvSpPr/>
          <p:nvPr/>
        </p:nvSpPr>
        <p:spPr>
          <a:xfrm>
            <a:off x="5733936" y="2467783"/>
            <a:ext cx="365761" cy="3657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7" name="Rectangle 46"/>
          <p:cNvSpPr/>
          <p:nvPr/>
        </p:nvSpPr>
        <p:spPr>
          <a:xfrm>
            <a:off x="3942081" y="2467783"/>
            <a:ext cx="365761" cy="36576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378" name="Rectangle 3"/>
          <p:cNvSpPr/>
          <p:nvPr/>
        </p:nvSpPr>
        <p:spPr>
          <a:xfrm>
            <a:off x="11467872"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79" name="Rectangle 4"/>
          <p:cNvSpPr/>
          <p:nvPr/>
        </p:nvSpPr>
        <p:spPr>
          <a:xfrm>
            <a:off x="10751129"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80" name="Rectangle 5"/>
          <p:cNvSpPr/>
          <p:nvPr/>
        </p:nvSpPr>
        <p:spPr>
          <a:xfrm>
            <a:off x="11826240"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81" name="Rectangle 6"/>
          <p:cNvSpPr/>
          <p:nvPr/>
        </p:nvSpPr>
        <p:spPr>
          <a:xfrm>
            <a:off x="10034388"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82" name="Rectangle 9"/>
          <p:cNvSpPr/>
          <p:nvPr/>
        </p:nvSpPr>
        <p:spPr>
          <a:xfrm>
            <a:off x="9317645"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83" name="Rectangle 11"/>
          <p:cNvSpPr/>
          <p:nvPr/>
        </p:nvSpPr>
        <p:spPr>
          <a:xfrm>
            <a:off x="8600903"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84" name="Rectangle 13"/>
          <p:cNvSpPr/>
          <p:nvPr/>
        </p:nvSpPr>
        <p:spPr>
          <a:xfrm>
            <a:off x="9676017" y="2467783"/>
            <a:ext cx="365761" cy="3657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5" name="Rectangle 15"/>
          <p:cNvSpPr/>
          <p:nvPr/>
        </p:nvSpPr>
        <p:spPr>
          <a:xfrm>
            <a:off x="8242533"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86" name="Rectangle 17"/>
          <p:cNvSpPr/>
          <p:nvPr/>
        </p:nvSpPr>
        <p:spPr>
          <a:xfrm>
            <a:off x="7884162" y="2467783"/>
            <a:ext cx="365761" cy="3657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7" name="Rectangle 21"/>
          <p:cNvSpPr/>
          <p:nvPr/>
        </p:nvSpPr>
        <p:spPr>
          <a:xfrm>
            <a:off x="6809048" y="2467783"/>
            <a:ext cx="365761" cy="3657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8" name="Rectangle 23"/>
          <p:cNvSpPr/>
          <p:nvPr/>
        </p:nvSpPr>
        <p:spPr>
          <a:xfrm>
            <a:off x="11109500" y="2467783"/>
            <a:ext cx="365761" cy="3657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9" name="Rectangle 50"/>
          <p:cNvSpPr/>
          <p:nvPr/>
        </p:nvSpPr>
        <p:spPr>
          <a:xfrm>
            <a:off x="7525791"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90" name="Rectangle 52"/>
          <p:cNvSpPr/>
          <p:nvPr/>
        </p:nvSpPr>
        <p:spPr>
          <a:xfrm>
            <a:off x="8959274" y="2467783"/>
            <a:ext cx="365761" cy="365761"/>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391" name="Rectangle 54"/>
          <p:cNvSpPr/>
          <p:nvPr/>
        </p:nvSpPr>
        <p:spPr>
          <a:xfrm>
            <a:off x="7167419" y="2467783"/>
            <a:ext cx="365761" cy="3657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392" name="Rectangle 56"/>
          <p:cNvSpPr/>
          <p:nvPr/>
        </p:nvSpPr>
        <p:spPr>
          <a:xfrm>
            <a:off x="6450677" y="2467783"/>
            <a:ext cx="365761" cy="3657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393" name="Rectangle 60"/>
          <p:cNvSpPr/>
          <p:nvPr/>
        </p:nvSpPr>
        <p:spPr>
          <a:xfrm>
            <a:off x="10392758" y="2467783"/>
            <a:ext cx="365761" cy="365761"/>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394" name="Title Text"/>
          <p:cNvSpPr txBox="1"/>
          <p:nvPr>
            <p:ph type="title"/>
          </p:nvPr>
        </p:nvSpPr>
        <p:spPr>
          <a:xfrm>
            <a:off x="841247" y="548640"/>
            <a:ext cx="10515601" cy="1463040"/>
          </a:xfrm>
          <a:prstGeom prst="rect">
            <a:avLst/>
          </a:prstGeom>
        </p:spPr>
        <p:txBody>
          <a:bodyPr anchor="ctr"/>
          <a:lstStyle>
            <a:lvl1pPr algn="ctr">
              <a:defRPr>
                <a:solidFill>
                  <a:srgbClr val="FFFFFF"/>
                </a:solidFill>
              </a:defRPr>
            </a:lvl1pPr>
          </a:lstStyle>
          <a:p>
            <a:pPr/>
            <a:r>
              <a:t>Title Text</a:t>
            </a:r>
          </a:p>
        </p:txBody>
      </p:sp>
      <p:sp>
        <p:nvSpPr>
          <p:cNvPr id="395" name="Body Level One…"/>
          <p:cNvSpPr txBox="1"/>
          <p:nvPr>
            <p:ph type="body" sz="half" idx="1"/>
          </p:nvPr>
        </p:nvSpPr>
        <p:spPr>
          <a:xfrm>
            <a:off x="841247" y="3429000"/>
            <a:ext cx="10515601" cy="2660905"/>
          </a:xfrm>
          <a:prstGeom prst="rect">
            <a:avLst/>
          </a:prstGeom>
        </p:spPr>
        <p:txBody>
          <a:bodyPr/>
          <a:lstStyle>
            <a:lvl1pPr marL="0" indent="0">
              <a:spcBef>
                <a:spcPts val="1600"/>
              </a:spcBef>
              <a:buSzTx/>
              <a:buFontTx/>
              <a:buNone/>
              <a:defRPr sz="1800">
                <a:solidFill>
                  <a:srgbClr val="FFFFFF"/>
                </a:solidFill>
              </a:defRPr>
            </a:lvl1pPr>
            <a:lvl2pPr marL="485775" indent="-257175">
              <a:spcBef>
                <a:spcPts val="1600"/>
              </a:spcBef>
              <a:buFontTx/>
              <a:defRPr sz="1800">
                <a:solidFill>
                  <a:srgbClr val="FFFFFF"/>
                </a:solidFill>
              </a:defRPr>
            </a:lvl2pPr>
            <a:lvl3pPr marL="751114" indent="-293914">
              <a:spcBef>
                <a:spcPts val="1600"/>
              </a:spcBef>
              <a:buFontTx/>
              <a:defRPr sz="1800">
                <a:solidFill>
                  <a:srgbClr val="FFFFFF"/>
                </a:solidFill>
              </a:defRPr>
            </a:lvl3pPr>
            <a:lvl4pPr marL="1028700" indent="-342900">
              <a:spcBef>
                <a:spcPts val="1600"/>
              </a:spcBef>
              <a:buFontTx/>
              <a:defRPr sz="1800">
                <a:solidFill>
                  <a:srgbClr val="FFFFFF"/>
                </a:solidFill>
              </a:defRPr>
            </a:lvl4pPr>
            <a:lvl5pPr marL="1257300" indent="-342900">
              <a:spcBef>
                <a:spcPts val="1600"/>
              </a:spcBef>
              <a:buFontTx/>
              <a:defRPr sz="1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96" name="Slide Number"/>
          <p:cNvSpPr txBox="1"/>
          <p:nvPr>
            <p:ph type="sldNum" sz="quarter" idx="2"/>
          </p:nvPr>
        </p:nvSpPr>
        <p:spPr>
          <a:xfrm>
            <a:off x="11122523" y="6423342"/>
            <a:ext cx="231278" cy="231141"/>
          </a:xfrm>
          <a:prstGeom prst="rect">
            <a:avLst/>
          </a:prstGeom>
        </p:spPr>
        <p:txBody>
          <a:bodyPr/>
          <a:lstStyle>
            <a:lvl1pPr>
              <a:defRPr>
                <a:solidFill>
                  <a:srgbClr val="F9DED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framed picture right">
    <p:bg>
      <p:bgPr>
        <a:solidFill>
          <a:schemeClr val="accent3"/>
        </a:solidFill>
      </p:bgPr>
    </p:bg>
    <p:spTree>
      <p:nvGrpSpPr>
        <p:cNvPr id="1" name=""/>
        <p:cNvGrpSpPr/>
        <p:nvPr/>
      </p:nvGrpSpPr>
      <p:grpSpPr>
        <a:xfrm>
          <a:off x="0" y="0"/>
          <a:ext cx="0" cy="0"/>
          <a:chOff x="0" y="0"/>
          <a:chExt cx="0" cy="0"/>
        </a:xfrm>
      </p:grpSpPr>
      <p:grpSp>
        <p:nvGrpSpPr>
          <p:cNvPr id="443" name="Group 87"/>
          <p:cNvGrpSpPr/>
          <p:nvPr/>
        </p:nvGrpSpPr>
        <p:grpSpPr>
          <a:xfrm>
            <a:off x="6435407" y="-1"/>
            <a:ext cx="5756593" cy="6858001"/>
            <a:chOff x="0" y="0"/>
            <a:chExt cx="5756592" cy="6858000"/>
          </a:xfrm>
        </p:grpSpPr>
        <p:sp>
          <p:nvSpPr>
            <p:cNvPr id="403" name="Rectangle 89"/>
            <p:cNvSpPr/>
            <p:nvPr/>
          </p:nvSpPr>
          <p:spPr>
            <a:xfrm>
              <a:off x="-1" y="-1"/>
              <a:ext cx="576073" cy="576073"/>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04" name="Rectangle 91"/>
            <p:cNvSpPr/>
            <p:nvPr/>
          </p:nvSpPr>
          <p:spPr>
            <a:xfrm>
              <a:off x="-1" y="572885"/>
              <a:ext cx="576073" cy="576073"/>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05" name="Rectangle 93"/>
            <p:cNvSpPr/>
            <p:nvPr/>
          </p:nvSpPr>
          <p:spPr>
            <a:xfrm>
              <a:off x="-1" y="1145771"/>
              <a:ext cx="576073" cy="576073"/>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06" name="Rectangle 95"/>
            <p:cNvSpPr/>
            <p:nvPr/>
          </p:nvSpPr>
          <p:spPr>
            <a:xfrm>
              <a:off x="-1" y="1718657"/>
              <a:ext cx="576073" cy="576073"/>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07" name="Rectangle 97"/>
            <p:cNvSpPr/>
            <p:nvPr/>
          </p:nvSpPr>
          <p:spPr>
            <a:xfrm>
              <a:off x="-1" y="2291543"/>
              <a:ext cx="576073" cy="576073"/>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08" name="Rectangle 99"/>
            <p:cNvSpPr/>
            <p:nvPr/>
          </p:nvSpPr>
          <p:spPr>
            <a:xfrm>
              <a:off x="-1" y="2864429"/>
              <a:ext cx="576073" cy="576073"/>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09" name="Rectangle 101"/>
            <p:cNvSpPr/>
            <p:nvPr/>
          </p:nvSpPr>
          <p:spPr>
            <a:xfrm>
              <a:off x="-1" y="3437315"/>
              <a:ext cx="576073" cy="576074"/>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10" name="Rectangle 103"/>
            <p:cNvSpPr/>
            <p:nvPr/>
          </p:nvSpPr>
          <p:spPr>
            <a:xfrm>
              <a:off x="-1" y="4010202"/>
              <a:ext cx="576073" cy="57607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11" name="Rectangle 105"/>
            <p:cNvSpPr/>
            <p:nvPr/>
          </p:nvSpPr>
          <p:spPr>
            <a:xfrm>
              <a:off x="-1" y="4583088"/>
              <a:ext cx="576073" cy="576073"/>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12" name="Rectangle 107"/>
            <p:cNvSpPr/>
            <p:nvPr/>
          </p:nvSpPr>
          <p:spPr>
            <a:xfrm>
              <a:off x="-1" y="5155974"/>
              <a:ext cx="576073" cy="576073"/>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13" name="Rectangle 108"/>
            <p:cNvSpPr/>
            <p:nvPr/>
          </p:nvSpPr>
          <p:spPr>
            <a:xfrm>
              <a:off x="-1" y="5728860"/>
              <a:ext cx="576073" cy="576073"/>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14" name="Rectangle 109"/>
            <p:cNvSpPr/>
            <p:nvPr/>
          </p:nvSpPr>
          <p:spPr>
            <a:xfrm>
              <a:off x="-1" y="6281928"/>
              <a:ext cx="576073" cy="576073"/>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15" name="Rectangle 110"/>
            <p:cNvSpPr/>
            <p:nvPr/>
          </p:nvSpPr>
          <p:spPr>
            <a:xfrm>
              <a:off x="571943" y="-1"/>
              <a:ext cx="576073" cy="576073"/>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16" name="Rectangle 111"/>
            <p:cNvSpPr/>
            <p:nvPr/>
          </p:nvSpPr>
          <p:spPr>
            <a:xfrm>
              <a:off x="1148015" y="-1"/>
              <a:ext cx="576073" cy="576073"/>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17" name="Rectangle 112"/>
            <p:cNvSpPr/>
            <p:nvPr/>
          </p:nvSpPr>
          <p:spPr>
            <a:xfrm>
              <a:off x="1724087" y="-1"/>
              <a:ext cx="576074" cy="576073"/>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18" name="Rectangle 113"/>
            <p:cNvSpPr/>
            <p:nvPr/>
          </p:nvSpPr>
          <p:spPr>
            <a:xfrm>
              <a:off x="2300160" y="-1"/>
              <a:ext cx="576073" cy="576073"/>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19" name="Rectangle 114"/>
            <p:cNvSpPr/>
            <p:nvPr/>
          </p:nvSpPr>
          <p:spPr>
            <a:xfrm>
              <a:off x="2876232" y="-1"/>
              <a:ext cx="576073" cy="576073"/>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20" name="Rectangle 115"/>
            <p:cNvSpPr/>
            <p:nvPr/>
          </p:nvSpPr>
          <p:spPr>
            <a:xfrm>
              <a:off x="3452304" y="-1"/>
              <a:ext cx="576073" cy="57607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21" name="Rectangle 116"/>
            <p:cNvSpPr/>
            <p:nvPr/>
          </p:nvSpPr>
          <p:spPr>
            <a:xfrm>
              <a:off x="4028376" y="-1"/>
              <a:ext cx="576073" cy="576073"/>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22" name="Rectangle 117"/>
            <p:cNvSpPr/>
            <p:nvPr/>
          </p:nvSpPr>
          <p:spPr>
            <a:xfrm>
              <a:off x="4604448" y="-1"/>
              <a:ext cx="576073" cy="576073"/>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23" name="Rectangle 118"/>
            <p:cNvSpPr/>
            <p:nvPr/>
          </p:nvSpPr>
          <p:spPr>
            <a:xfrm>
              <a:off x="5180520" y="-1"/>
              <a:ext cx="576073" cy="576073"/>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24" name="Rectangle 119"/>
            <p:cNvSpPr/>
            <p:nvPr/>
          </p:nvSpPr>
          <p:spPr>
            <a:xfrm>
              <a:off x="5180520" y="563965"/>
              <a:ext cx="576073" cy="576073"/>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25" name="Rectangle 120"/>
            <p:cNvSpPr/>
            <p:nvPr/>
          </p:nvSpPr>
          <p:spPr>
            <a:xfrm>
              <a:off x="5180520" y="1136851"/>
              <a:ext cx="576073" cy="576073"/>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26" name="Rectangle 121"/>
            <p:cNvSpPr/>
            <p:nvPr/>
          </p:nvSpPr>
          <p:spPr>
            <a:xfrm>
              <a:off x="5180520" y="1709737"/>
              <a:ext cx="576073" cy="576073"/>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27" name="Rectangle 122"/>
            <p:cNvSpPr/>
            <p:nvPr/>
          </p:nvSpPr>
          <p:spPr>
            <a:xfrm>
              <a:off x="5180520" y="2282623"/>
              <a:ext cx="576073" cy="576073"/>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28" name="Rectangle 123"/>
            <p:cNvSpPr/>
            <p:nvPr/>
          </p:nvSpPr>
          <p:spPr>
            <a:xfrm>
              <a:off x="5180520" y="2855509"/>
              <a:ext cx="576073" cy="57607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29" name="Rectangle 124"/>
            <p:cNvSpPr/>
            <p:nvPr/>
          </p:nvSpPr>
          <p:spPr>
            <a:xfrm>
              <a:off x="5180520" y="3428395"/>
              <a:ext cx="576073" cy="576074"/>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30" name="Rectangle 125"/>
            <p:cNvSpPr/>
            <p:nvPr/>
          </p:nvSpPr>
          <p:spPr>
            <a:xfrm>
              <a:off x="5180520" y="4001282"/>
              <a:ext cx="576073" cy="576073"/>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31" name="Rectangle 126"/>
            <p:cNvSpPr/>
            <p:nvPr/>
          </p:nvSpPr>
          <p:spPr>
            <a:xfrm>
              <a:off x="5180520" y="4574168"/>
              <a:ext cx="576073" cy="576073"/>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32" name="Rectangle 127"/>
            <p:cNvSpPr/>
            <p:nvPr/>
          </p:nvSpPr>
          <p:spPr>
            <a:xfrm>
              <a:off x="5180520" y="5147054"/>
              <a:ext cx="576073" cy="57607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33" name="Rectangle 128"/>
            <p:cNvSpPr/>
            <p:nvPr/>
          </p:nvSpPr>
          <p:spPr>
            <a:xfrm>
              <a:off x="5180520" y="5719940"/>
              <a:ext cx="576073" cy="576073"/>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34" name="Rectangle 129"/>
            <p:cNvSpPr/>
            <p:nvPr/>
          </p:nvSpPr>
          <p:spPr>
            <a:xfrm>
              <a:off x="5180520" y="6281928"/>
              <a:ext cx="576073" cy="576073"/>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35" name="Rectangle 130"/>
            <p:cNvSpPr/>
            <p:nvPr/>
          </p:nvSpPr>
          <p:spPr>
            <a:xfrm>
              <a:off x="571943" y="6281928"/>
              <a:ext cx="576073" cy="576073"/>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36" name="Rectangle 131"/>
            <p:cNvSpPr/>
            <p:nvPr/>
          </p:nvSpPr>
          <p:spPr>
            <a:xfrm>
              <a:off x="1148015" y="6281928"/>
              <a:ext cx="576073" cy="576073"/>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37" name="Rectangle 132"/>
            <p:cNvSpPr/>
            <p:nvPr/>
          </p:nvSpPr>
          <p:spPr>
            <a:xfrm>
              <a:off x="1724087" y="6281928"/>
              <a:ext cx="576074" cy="576073"/>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38" name="Rectangle 133"/>
            <p:cNvSpPr/>
            <p:nvPr/>
          </p:nvSpPr>
          <p:spPr>
            <a:xfrm>
              <a:off x="2300160" y="6281928"/>
              <a:ext cx="576073" cy="576073"/>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39" name="Rectangle 134"/>
            <p:cNvSpPr/>
            <p:nvPr/>
          </p:nvSpPr>
          <p:spPr>
            <a:xfrm>
              <a:off x="2876232" y="6281928"/>
              <a:ext cx="576073" cy="576073"/>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40" name="Rectangle 135"/>
            <p:cNvSpPr/>
            <p:nvPr/>
          </p:nvSpPr>
          <p:spPr>
            <a:xfrm>
              <a:off x="3452304" y="6281928"/>
              <a:ext cx="576073" cy="576073"/>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41" name="Rectangle 136"/>
            <p:cNvSpPr/>
            <p:nvPr/>
          </p:nvSpPr>
          <p:spPr>
            <a:xfrm>
              <a:off x="4028376" y="6281928"/>
              <a:ext cx="576073" cy="57607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42" name="Rectangle 137"/>
            <p:cNvSpPr/>
            <p:nvPr/>
          </p:nvSpPr>
          <p:spPr>
            <a:xfrm>
              <a:off x="4604448" y="6281928"/>
              <a:ext cx="576073" cy="576073"/>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444" name="Title Text"/>
          <p:cNvSpPr txBox="1"/>
          <p:nvPr>
            <p:ph type="title"/>
          </p:nvPr>
        </p:nvSpPr>
        <p:spPr>
          <a:xfrm>
            <a:off x="731519" y="1517903"/>
            <a:ext cx="5029201" cy="3931922"/>
          </a:xfrm>
          <a:prstGeom prst="rect">
            <a:avLst/>
          </a:prstGeom>
        </p:spPr>
        <p:txBody>
          <a:bodyPr lIns="0" tIns="0" rIns="0" bIns="0" anchor="b"/>
          <a:lstStyle>
            <a:lvl1pPr>
              <a:lnSpc>
                <a:spcPct val="80000"/>
              </a:lnSpc>
              <a:defRPr sz="5400">
                <a:solidFill>
                  <a:srgbClr val="FFFFFF"/>
                </a:solidFill>
              </a:defRPr>
            </a:lvl1pPr>
          </a:lstStyle>
          <a:p>
            <a:pPr/>
            <a:r>
              <a:t>Title Text</a:t>
            </a:r>
          </a:p>
        </p:txBody>
      </p:sp>
      <p:sp>
        <p:nvSpPr>
          <p:cNvPr id="445" name="Picture Placeholder 106"/>
          <p:cNvSpPr/>
          <p:nvPr>
            <p:ph type="pic" sz="half" idx="21"/>
          </p:nvPr>
        </p:nvSpPr>
        <p:spPr>
          <a:xfrm>
            <a:off x="7007351" y="572886"/>
            <a:ext cx="4608578" cy="5715001"/>
          </a:xfrm>
          <a:prstGeom prst="rect">
            <a:avLst/>
          </a:prstGeom>
        </p:spPr>
        <p:txBody>
          <a:bodyPr lIns="91439" rIns="91439">
            <a:noAutofit/>
          </a:bodyPr>
          <a:lstStyle/>
          <a:p>
            <a:pPr/>
          </a:p>
        </p:txBody>
      </p:sp>
      <p:sp>
        <p:nvSpPr>
          <p:cNvPr id="446" name="Slide Number"/>
          <p:cNvSpPr txBox="1"/>
          <p:nvPr>
            <p:ph type="sldNum" sz="quarter" idx="2"/>
          </p:nvPr>
        </p:nvSpPr>
        <p:spPr>
          <a:xfrm>
            <a:off x="5530080" y="6423342"/>
            <a:ext cx="231278" cy="231141"/>
          </a:xfrm>
          <a:prstGeom prst="rect">
            <a:avLst/>
          </a:prstGeom>
        </p:spPr>
        <p:txBody>
          <a:bodyPr/>
          <a:lstStyle>
            <a:lvl1pPr>
              <a:defRPr>
                <a:solidFill>
                  <a:srgbClr val="FAE8E1"/>
                </a:solidFill>
              </a:defRPr>
            </a:lvl1pPr>
          </a:lstStyle>
          <a:p>
            <a:pPr/>
            <a:fld id="{86CB4B4D-7CA3-9044-876B-883B54F8677D}" type="slidenum"/>
          </a:p>
        </p:txBody>
      </p:sp>
      <p:sp>
        <p:nvSpPr>
          <p:cNvPr id="447" name="Rectangle 85"/>
          <p:cNvSpPr/>
          <p:nvPr/>
        </p:nvSpPr>
        <p:spPr>
          <a:xfrm>
            <a:off x="731519" y="1133855"/>
            <a:ext cx="628651" cy="182256"/>
          </a:xfrm>
          <a:prstGeom prst="rect">
            <a:avLst/>
          </a:prstGeom>
          <a:solidFill>
            <a:schemeClr val="accent5"/>
          </a:solidFill>
          <a:ln w="12700">
            <a:miter lim="400000"/>
          </a:ln>
        </p:spPr>
        <p:txBody>
          <a:bodyPr lIns="45719" rIns="45719" anchor="ctr"/>
          <a:lstStyle/>
          <a:p>
            <a:pPr algn="ctr">
              <a:defRPr>
                <a:solidFill>
                  <a:schemeClr val="accent4"/>
                </a:solidFill>
              </a:defRPr>
            </a:pPr>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ntent 4">
    <p:bg>
      <p:bgPr>
        <a:solidFill>
          <a:schemeClr val="accent4"/>
        </a:solidFill>
      </p:bgPr>
    </p:bg>
    <p:spTree>
      <p:nvGrpSpPr>
        <p:cNvPr id="1" name=""/>
        <p:cNvGrpSpPr/>
        <p:nvPr/>
      </p:nvGrpSpPr>
      <p:grpSpPr>
        <a:xfrm>
          <a:off x="0" y="0"/>
          <a:ext cx="0" cy="0"/>
          <a:chOff x="0" y="0"/>
          <a:chExt cx="0" cy="0"/>
        </a:xfrm>
      </p:grpSpPr>
      <p:sp>
        <p:nvSpPr>
          <p:cNvPr id="454" name="Rectangle 6"/>
          <p:cNvSpPr/>
          <p:nvPr/>
        </p:nvSpPr>
        <p:spPr>
          <a:xfrm>
            <a:off x="6120384" y="0"/>
            <a:ext cx="6071617" cy="68580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55" name="Rectangle 8"/>
          <p:cNvSpPr/>
          <p:nvPr/>
        </p:nvSpPr>
        <p:spPr>
          <a:xfrm>
            <a:off x="6120384" y="6250940"/>
            <a:ext cx="607061" cy="6070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456" name="Rectangle 10"/>
          <p:cNvSpPr/>
          <p:nvPr/>
        </p:nvSpPr>
        <p:spPr>
          <a:xfrm>
            <a:off x="7334729" y="6252097"/>
            <a:ext cx="607061" cy="607061"/>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457" name="Rectangle 12"/>
          <p:cNvSpPr/>
          <p:nvPr/>
        </p:nvSpPr>
        <p:spPr>
          <a:xfrm>
            <a:off x="7941902" y="6252097"/>
            <a:ext cx="607061" cy="60706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458" name="Rectangle 14"/>
          <p:cNvSpPr/>
          <p:nvPr/>
        </p:nvSpPr>
        <p:spPr>
          <a:xfrm>
            <a:off x="8549075" y="6252097"/>
            <a:ext cx="607061" cy="6070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459" name="Rectangle 16"/>
          <p:cNvSpPr/>
          <p:nvPr/>
        </p:nvSpPr>
        <p:spPr>
          <a:xfrm>
            <a:off x="9156248" y="6252097"/>
            <a:ext cx="607061" cy="6070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60" name="Rectangle 18"/>
          <p:cNvSpPr/>
          <p:nvPr/>
        </p:nvSpPr>
        <p:spPr>
          <a:xfrm>
            <a:off x="9763421" y="6252097"/>
            <a:ext cx="607061" cy="607061"/>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461" name="Rectangle 20"/>
          <p:cNvSpPr/>
          <p:nvPr/>
        </p:nvSpPr>
        <p:spPr>
          <a:xfrm>
            <a:off x="10370594" y="6252097"/>
            <a:ext cx="607061" cy="60706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462" name="Rectangle 22"/>
          <p:cNvSpPr/>
          <p:nvPr/>
        </p:nvSpPr>
        <p:spPr>
          <a:xfrm>
            <a:off x="10977767" y="6252097"/>
            <a:ext cx="607061" cy="607061"/>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463" name="Rectangle 24"/>
          <p:cNvSpPr/>
          <p:nvPr/>
        </p:nvSpPr>
        <p:spPr>
          <a:xfrm>
            <a:off x="11584940" y="6252097"/>
            <a:ext cx="607061" cy="6070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464" name="Rectangle 26"/>
          <p:cNvSpPr/>
          <p:nvPr/>
        </p:nvSpPr>
        <p:spPr>
          <a:xfrm>
            <a:off x="6727556" y="6252097"/>
            <a:ext cx="607061" cy="60706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465" name="Rectangle 3"/>
          <p:cNvSpPr/>
          <p:nvPr/>
        </p:nvSpPr>
        <p:spPr>
          <a:xfrm>
            <a:off x="822960" y="1133855"/>
            <a:ext cx="628651" cy="182256"/>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466" name="Title Text"/>
          <p:cNvSpPr txBox="1"/>
          <p:nvPr>
            <p:ph type="title"/>
          </p:nvPr>
        </p:nvSpPr>
        <p:spPr>
          <a:xfrm>
            <a:off x="822960" y="1600200"/>
            <a:ext cx="4572001" cy="2103121"/>
          </a:xfrm>
          <a:prstGeom prst="rect">
            <a:avLst/>
          </a:prstGeom>
        </p:spPr>
        <p:txBody>
          <a:bodyPr lIns="0" tIns="0" rIns="0" bIns="0"/>
          <a:lstStyle>
            <a:lvl1pPr>
              <a:lnSpc>
                <a:spcPct val="80000"/>
              </a:lnSpc>
              <a:defRPr>
                <a:solidFill>
                  <a:srgbClr val="FFFFFF"/>
                </a:solidFill>
              </a:defRPr>
            </a:lvl1pPr>
          </a:lstStyle>
          <a:p>
            <a:pPr/>
            <a:r>
              <a:t>Title Text</a:t>
            </a:r>
          </a:p>
        </p:txBody>
      </p:sp>
      <p:sp>
        <p:nvSpPr>
          <p:cNvPr id="467" name="Body Level One…"/>
          <p:cNvSpPr txBox="1"/>
          <p:nvPr>
            <p:ph type="body" sz="quarter" idx="1"/>
          </p:nvPr>
        </p:nvSpPr>
        <p:spPr>
          <a:xfrm>
            <a:off x="822960" y="4206240"/>
            <a:ext cx="4572001" cy="2011681"/>
          </a:xfrm>
          <a:prstGeom prst="rect">
            <a:avLst/>
          </a:prstGeom>
        </p:spPr>
        <p:txBody>
          <a:bodyPr lIns="0" tIns="0" rIns="0" bIns="0"/>
          <a:lstStyle>
            <a:lvl1pPr>
              <a:spcBef>
                <a:spcPts val="1600"/>
              </a:spcBef>
              <a:defRPr sz="1800">
                <a:solidFill>
                  <a:srgbClr val="FFFFFF"/>
                </a:solidFill>
              </a:defRPr>
            </a:lvl1pPr>
            <a:lvl2pPr marL="485775" indent="-257175">
              <a:spcBef>
                <a:spcPts val="1600"/>
              </a:spcBef>
              <a:defRPr sz="1800">
                <a:solidFill>
                  <a:srgbClr val="FFFFFF"/>
                </a:solidFill>
              </a:defRPr>
            </a:lvl2pPr>
            <a:lvl3pPr marL="751114" indent="-293914">
              <a:spcBef>
                <a:spcPts val="1600"/>
              </a:spcBef>
              <a:defRPr sz="1800">
                <a:solidFill>
                  <a:srgbClr val="FFFFFF"/>
                </a:solidFill>
              </a:defRPr>
            </a:lvl3pPr>
            <a:lvl4pPr marL="1028700" indent="-342900">
              <a:spcBef>
                <a:spcPts val="1600"/>
              </a:spcBef>
              <a:defRPr sz="1800">
                <a:solidFill>
                  <a:srgbClr val="FFFFFF"/>
                </a:solidFill>
              </a:defRPr>
            </a:lvl4pPr>
            <a:lvl5pPr marL="1257300" indent="-342900">
              <a:spcBef>
                <a:spcPts val="1600"/>
              </a:spcBef>
              <a:defRPr sz="1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468" name="Slide Number"/>
          <p:cNvSpPr txBox="1"/>
          <p:nvPr>
            <p:ph type="sldNum" sz="quarter" idx="2"/>
          </p:nvPr>
        </p:nvSpPr>
        <p:spPr>
          <a:xfrm>
            <a:off x="5097008" y="6423342"/>
            <a:ext cx="231278" cy="231141"/>
          </a:xfrm>
          <a:prstGeom prst="rect">
            <a:avLst/>
          </a:prstGeom>
        </p:spPr>
        <p:txBody>
          <a:bodyPr/>
          <a:lstStyle>
            <a:lvl1pPr>
              <a:defRPr>
                <a:solidFill>
                  <a:srgbClr val="F9DED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osing">
    <p:bg>
      <p:bgPr>
        <a:solidFill>
          <a:schemeClr val="accent1"/>
        </a:solidFill>
      </p:bgPr>
    </p:bg>
    <p:spTree>
      <p:nvGrpSpPr>
        <p:cNvPr id="1" name=""/>
        <p:cNvGrpSpPr/>
        <p:nvPr/>
      </p:nvGrpSpPr>
      <p:grpSpPr>
        <a:xfrm>
          <a:off x="0" y="0"/>
          <a:ext cx="0" cy="0"/>
          <a:chOff x="0" y="0"/>
          <a:chExt cx="0" cy="0"/>
        </a:xfrm>
      </p:grpSpPr>
      <p:sp>
        <p:nvSpPr>
          <p:cNvPr id="475" name="Rectangle 39"/>
          <p:cNvSpPr/>
          <p:nvPr/>
        </p:nvSpPr>
        <p:spPr>
          <a:xfrm>
            <a:off x="8755906" y="5138928"/>
            <a:ext cx="1719073" cy="1719073"/>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476" name="Rectangle 25"/>
          <p:cNvSpPr/>
          <p:nvPr/>
        </p:nvSpPr>
        <p:spPr>
          <a:xfrm>
            <a:off x="10472928" y="3425952"/>
            <a:ext cx="1719073" cy="1719073"/>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477" name="Rectangle 41"/>
          <p:cNvSpPr/>
          <p:nvPr/>
        </p:nvSpPr>
        <p:spPr>
          <a:xfrm>
            <a:off x="7040890" y="-1"/>
            <a:ext cx="1719073" cy="1719074"/>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478" name="Title Text"/>
          <p:cNvSpPr txBox="1"/>
          <p:nvPr>
            <p:ph type="title"/>
          </p:nvPr>
        </p:nvSpPr>
        <p:spPr>
          <a:xfrm>
            <a:off x="758951" y="640080"/>
            <a:ext cx="5522978" cy="3840480"/>
          </a:xfrm>
          <a:prstGeom prst="rect">
            <a:avLst/>
          </a:prstGeom>
        </p:spPr>
        <p:txBody>
          <a:bodyPr lIns="0" tIns="0" rIns="0" bIns="0" anchor="b"/>
          <a:lstStyle>
            <a:lvl1pPr algn="ctr">
              <a:defRPr sz="5400">
                <a:solidFill>
                  <a:srgbClr val="FFFFFF"/>
                </a:solidFill>
              </a:defRPr>
            </a:lvl1pPr>
          </a:lstStyle>
          <a:p>
            <a:pPr/>
            <a:r>
              <a:t>Title Text</a:t>
            </a:r>
          </a:p>
        </p:txBody>
      </p:sp>
      <p:sp>
        <p:nvSpPr>
          <p:cNvPr id="479" name="Body Level One…"/>
          <p:cNvSpPr txBox="1"/>
          <p:nvPr>
            <p:ph type="body" sz="quarter" idx="1" hasCustomPrompt="1"/>
          </p:nvPr>
        </p:nvSpPr>
        <p:spPr>
          <a:xfrm>
            <a:off x="758951" y="4754879"/>
            <a:ext cx="5522978" cy="1371601"/>
          </a:xfrm>
          <a:prstGeom prst="rect">
            <a:avLst/>
          </a:prstGeom>
        </p:spPr>
        <p:txBody>
          <a:bodyPr lIns="0" tIns="0" rIns="0" bIns="0"/>
          <a:lstStyle>
            <a:lvl1pPr marL="0" indent="0" algn="ctr">
              <a:lnSpc>
                <a:spcPct val="90000"/>
              </a:lnSpc>
              <a:spcBef>
                <a:spcPts val="1600"/>
              </a:spcBef>
              <a:buSzTx/>
              <a:buFontTx/>
              <a:buNone/>
              <a:defRPr sz="1800">
                <a:solidFill>
                  <a:srgbClr val="FFFFFF"/>
                </a:solidFill>
              </a:defRPr>
            </a:lvl1pPr>
            <a:lvl2pPr marL="457200" indent="-228600" algn="ctr">
              <a:lnSpc>
                <a:spcPct val="90000"/>
              </a:lnSpc>
              <a:spcBef>
                <a:spcPts val="1600"/>
              </a:spcBef>
              <a:buFontTx/>
              <a:defRPr sz="1800">
                <a:solidFill>
                  <a:srgbClr val="FFFFFF"/>
                </a:solidFill>
              </a:defRPr>
            </a:lvl2pPr>
            <a:lvl3pPr marL="714375" indent="-257175" algn="ctr">
              <a:lnSpc>
                <a:spcPct val="90000"/>
              </a:lnSpc>
              <a:spcBef>
                <a:spcPts val="1600"/>
              </a:spcBef>
              <a:buFontTx/>
              <a:defRPr sz="1800">
                <a:solidFill>
                  <a:srgbClr val="FFFFFF"/>
                </a:solidFill>
              </a:defRPr>
            </a:lvl3pPr>
            <a:lvl4pPr marL="979714" indent="-293914" algn="ctr">
              <a:lnSpc>
                <a:spcPct val="90000"/>
              </a:lnSpc>
              <a:spcBef>
                <a:spcPts val="1600"/>
              </a:spcBef>
              <a:buFontTx/>
              <a:defRPr sz="1800">
                <a:solidFill>
                  <a:srgbClr val="FFFFFF"/>
                </a:solidFill>
              </a:defRPr>
            </a:lvl4pPr>
            <a:lvl5pPr marL="1257300" indent="-342900" algn="ctr">
              <a:lnSpc>
                <a:spcPct val="90000"/>
              </a:lnSpc>
              <a:spcBef>
                <a:spcPts val="1600"/>
              </a:spcBef>
              <a:buFontTx/>
              <a:defRPr sz="1800">
                <a:solidFill>
                  <a:srgbClr val="FFFFFF"/>
                </a:solidFill>
              </a:defRPr>
            </a:lvl5pPr>
          </a:lstStyle>
          <a:p>
            <a:pPr/>
            <a:r>
              <a:t>Click to edit Master subtitle style</a:t>
            </a:r>
          </a:p>
          <a:p>
            <a:pPr lvl="1"/>
            <a:r>
              <a:t/>
            </a:r>
          </a:p>
          <a:p>
            <a:pPr lvl="2"/>
            <a:r>
              <a:t/>
            </a:r>
          </a:p>
          <a:p>
            <a:pPr lvl="3"/>
            <a:r>
              <a:t/>
            </a:r>
          </a:p>
          <a:p>
            <a:pPr lvl="4"/>
            <a:r>
              <a:t/>
            </a:r>
          </a:p>
        </p:txBody>
      </p:sp>
      <p:sp>
        <p:nvSpPr>
          <p:cNvPr id="480" name="Picture Placeholder 54"/>
          <p:cNvSpPr/>
          <p:nvPr>
            <p:ph type="pic" sz="quarter" idx="21"/>
          </p:nvPr>
        </p:nvSpPr>
        <p:spPr>
          <a:xfrm>
            <a:off x="10472928" y="5138928"/>
            <a:ext cx="1719073" cy="1719073"/>
          </a:xfrm>
          <a:prstGeom prst="rect">
            <a:avLst/>
          </a:prstGeom>
        </p:spPr>
        <p:txBody>
          <a:bodyPr lIns="91439" rIns="91439">
            <a:noAutofit/>
          </a:bodyPr>
          <a:lstStyle/>
          <a:p>
            <a:pPr/>
          </a:p>
        </p:txBody>
      </p:sp>
      <p:sp>
        <p:nvSpPr>
          <p:cNvPr id="481" name="Rectangle 19"/>
          <p:cNvSpPr/>
          <p:nvPr/>
        </p:nvSpPr>
        <p:spPr>
          <a:xfrm>
            <a:off x="10472928" y="1712976"/>
            <a:ext cx="1719073" cy="1719073"/>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482" name="Rectangle 33"/>
          <p:cNvSpPr/>
          <p:nvPr/>
        </p:nvSpPr>
        <p:spPr>
          <a:xfrm>
            <a:off x="8755906" y="-1"/>
            <a:ext cx="1719073" cy="1719074"/>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483" name="Rectangle 35"/>
          <p:cNvSpPr/>
          <p:nvPr/>
        </p:nvSpPr>
        <p:spPr>
          <a:xfrm>
            <a:off x="8755906" y="1716477"/>
            <a:ext cx="1719073" cy="1719073"/>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484" name="Rectangle 37"/>
          <p:cNvSpPr/>
          <p:nvPr/>
        </p:nvSpPr>
        <p:spPr>
          <a:xfrm>
            <a:off x="8755906" y="3425952"/>
            <a:ext cx="1719073" cy="1719073"/>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485" name="Rectangle 45"/>
          <p:cNvSpPr/>
          <p:nvPr/>
        </p:nvSpPr>
        <p:spPr>
          <a:xfrm>
            <a:off x="7040890" y="3425952"/>
            <a:ext cx="1719073" cy="1719073"/>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486" name="Rectangle 47"/>
          <p:cNvSpPr/>
          <p:nvPr/>
        </p:nvSpPr>
        <p:spPr>
          <a:xfrm>
            <a:off x="7040890" y="5138928"/>
            <a:ext cx="1719073" cy="1719073"/>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487" name="Rectangle 2"/>
          <p:cNvSpPr/>
          <p:nvPr/>
        </p:nvSpPr>
        <p:spPr>
          <a:xfrm>
            <a:off x="7040890" y="1716477"/>
            <a:ext cx="1719073" cy="1719073"/>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488" name="Rectangle 3"/>
          <p:cNvSpPr/>
          <p:nvPr/>
        </p:nvSpPr>
        <p:spPr>
          <a:xfrm>
            <a:off x="10472928" y="-1"/>
            <a:ext cx="1719073" cy="1719074"/>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489" name="Slide Numb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603380" y="553616"/>
            <a:ext cx="8273141" cy="4008860"/>
          </a:xfrm>
          <a:prstGeom prst="rect">
            <a:avLst/>
          </a:prstGeom>
        </p:spPr>
        <p:txBody>
          <a:bodyPr/>
          <a:lstStyle>
            <a:lvl1pPr>
              <a:defRPr cap="all" sz="5400"/>
            </a:lvl1pPr>
          </a:lstStyle>
          <a:p>
            <a:pPr/>
            <a:r>
              <a:t>Title Text</a:t>
            </a:r>
          </a:p>
        </p:txBody>
      </p:sp>
      <p:sp>
        <p:nvSpPr>
          <p:cNvPr id="30" name="Body Level One…"/>
          <p:cNvSpPr txBox="1"/>
          <p:nvPr>
            <p:ph type="body" sz="quarter" idx="1"/>
          </p:nvPr>
        </p:nvSpPr>
        <p:spPr>
          <a:xfrm>
            <a:off x="603379" y="4589462"/>
            <a:ext cx="8273141" cy="1384618"/>
          </a:xfrm>
          <a:prstGeom prst="rect">
            <a:avLst/>
          </a:prstGeom>
        </p:spPr>
        <p:txBody>
          <a:bodyPr anchor="b"/>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xfrm>
            <a:off x="612648" y="548640"/>
            <a:ext cx="10741153" cy="1132259"/>
          </a:xfrm>
          <a:prstGeom prst="rect">
            <a:avLst/>
          </a:prstGeom>
        </p:spPr>
        <p:txBody>
          <a:bodyPr/>
          <a:lstStyle/>
          <a:p>
            <a:pPr/>
            <a:r>
              <a:t>Title Text</a:t>
            </a:r>
          </a:p>
        </p:txBody>
      </p:sp>
      <p:sp>
        <p:nvSpPr>
          <p:cNvPr id="39" name="Body Level One…"/>
          <p:cNvSpPr txBox="1"/>
          <p:nvPr>
            <p:ph type="body" sz="half" idx="1"/>
          </p:nvPr>
        </p:nvSpPr>
        <p:spPr>
          <a:xfrm>
            <a:off x="612648" y="1825625"/>
            <a:ext cx="5181601"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609600" y="547395"/>
            <a:ext cx="10745789" cy="1143294"/>
          </a:xfrm>
          <a:prstGeom prst="rect">
            <a:avLst/>
          </a:prstGeom>
        </p:spPr>
        <p:txBody>
          <a:bodyPr/>
          <a:lstStyle/>
          <a:p>
            <a:pPr/>
            <a:r>
              <a:t>Title Text</a:t>
            </a:r>
          </a:p>
        </p:txBody>
      </p:sp>
      <p:sp>
        <p:nvSpPr>
          <p:cNvPr id="48" name="Body Level One…"/>
          <p:cNvSpPr txBox="1"/>
          <p:nvPr>
            <p:ph type="body" sz="quarter" idx="1"/>
          </p:nvPr>
        </p:nvSpPr>
        <p:spPr>
          <a:xfrm>
            <a:off x="609600" y="1685735"/>
            <a:ext cx="5157788" cy="559835"/>
          </a:xfrm>
          <a:prstGeom prst="rect">
            <a:avLst/>
          </a:prstGeom>
        </p:spPr>
        <p:txBody>
          <a:bodyPr anchor="b"/>
          <a:lstStyle>
            <a:lvl1pPr marL="0" indent="0">
              <a:lnSpc>
                <a:spcPct val="90000"/>
              </a:lnSpc>
              <a:buSzTx/>
              <a:buFontTx/>
              <a:buNone/>
              <a:defRPr b="1" cap="all"/>
            </a:lvl1pPr>
            <a:lvl2pPr marL="0" indent="457200">
              <a:lnSpc>
                <a:spcPct val="90000"/>
              </a:lnSpc>
              <a:buSzTx/>
              <a:buFontTx/>
              <a:buNone/>
              <a:defRPr b="1" cap="all"/>
            </a:lvl2pPr>
            <a:lvl3pPr marL="0" indent="914400">
              <a:lnSpc>
                <a:spcPct val="90000"/>
              </a:lnSpc>
              <a:buSzTx/>
              <a:buFontTx/>
              <a:buNone/>
              <a:defRPr b="1" cap="all"/>
            </a:lvl3pPr>
            <a:lvl4pPr marL="0" indent="1371600">
              <a:lnSpc>
                <a:spcPct val="90000"/>
              </a:lnSpc>
              <a:buSzTx/>
              <a:buFontTx/>
              <a:buNone/>
              <a:defRPr b="1" cap="all"/>
            </a:lvl4pPr>
            <a:lvl5pPr marL="0" indent="1828800">
              <a:lnSpc>
                <a:spcPct val="90000"/>
              </a:lnSpc>
              <a:buSzTx/>
              <a:buFontTx/>
              <a:buNone/>
              <a:defRPr b="1" cap="all"/>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5735"/>
            <a:ext cx="5183188" cy="559835"/>
          </a:xfrm>
          <a:prstGeom prst="rect">
            <a:avLst/>
          </a:prstGeom>
        </p:spPr>
        <p:txBody>
          <a:bodyPr anchor="b"/>
          <a:lstStyle/>
          <a:p>
            <a:pPr marL="0" indent="0">
              <a:lnSpc>
                <a:spcPct val="90000"/>
              </a:lnSpc>
              <a:buSzTx/>
              <a:buFontTx/>
              <a:buNone/>
              <a:defRPr b="1" cap="all"/>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597160" y="553616"/>
            <a:ext cx="3595635" cy="1757505"/>
          </a:xfrm>
          <a:prstGeom prst="rect">
            <a:avLst/>
          </a:prstGeom>
        </p:spPr>
        <p:txBody>
          <a:bodyPr/>
          <a:lstStyle>
            <a:lvl1pPr>
              <a:defRPr sz="2800"/>
            </a:lvl1pPr>
          </a:lstStyle>
          <a:p>
            <a:pPr/>
            <a:r>
              <a:t>Title Text</a:t>
            </a:r>
          </a:p>
        </p:txBody>
      </p:sp>
      <p:sp>
        <p:nvSpPr>
          <p:cNvPr id="73" name="Body Level One…"/>
          <p:cNvSpPr txBox="1"/>
          <p:nvPr>
            <p:ph type="body" idx="1"/>
          </p:nvPr>
        </p:nvSpPr>
        <p:spPr>
          <a:xfrm>
            <a:off x="5134707" y="553616"/>
            <a:ext cx="6279743" cy="5486401"/>
          </a:xfrm>
          <a:prstGeom prst="rect">
            <a:avLst/>
          </a:prstGeom>
        </p:spPr>
        <p:txBody>
          <a:bodyPr/>
          <a:lstStyle>
            <a:lvl1pPr>
              <a:defRPr sz="2800"/>
            </a:lvl1pPr>
            <a:lvl2pPr marL="495300" indent="-266700">
              <a:defRPr sz="2800"/>
            </a:lvl2pPr>
            <a:lvl3pPr marL="777239" indent="-320039">
              <a:defRPr sz="2800"/>
            </a:lvl3pPr>
            <a:lvl4pPr marL="1041400" indent="-355600">
              <a:defRPr sz="2800"/>
            </a:lvl4pPr>
            <a:lvl5pPr marL="1270000" indent="-355600">
              <a:defRPr sz="28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597160" y="2311120"/>
            <a:ext cx="3595635" cy="3728895"/>
          </a:xfrm>
          <a:prstGeom prst="rect">
            <a:avLst/>
          </a:prstGeom>
        </p:spPr>
        <p:txBody>
          <a:bodyPr/>
          <a:lstStyle/>
          <a:p>
            <a:pPr marL="0" indent="0">
              <a:buSzTx/>
              <a:buFontTx/>
              <a:buNone/>
              <a:defRPr sz="18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594359" y="557783"/>
            <a:ext cx="3595636" cy="2212315"/>
          </a:xfrm>
          <a:prstGeom prst="rect">
            <a:avLst/>
          </a:prstGeom>
        </p:spPr>
        <p:txBody>
          <a:bodyPr/>
          <a:lstStyle>
            <a:lvl1pPr>
              <a:defRPr sz="2800"/>
            </a:lvl1pPr>
          </a:lstStyle>
          <a:p>
            <a:pPr/>
            <a:r>
              <a:t>Title Text</a:t>
            </a:r>
          </a:p>
        </p:txBody>
      </p:sp>
      <p:sp>
        <p:nvSpPr>
          <p:cNvPr id="83" name="Picture Placeholder 2"/>
          <p:cNvSpPr/>
          <p:nvPr>
            <p:ph type="pic" idx="21"/>
          </p:nvPr>
        </p:nvSpPr>
        <p:spPr>
          <a:xfrm>
            <a:off x="5063318" y="657103"/>
            <a:ext cx="6483689" cy="5555904"/>
          </a:xfrm>
          <a:prstGeom prst="rect">
            <a:avLst/>
          </a:prstGeom>
        </p:spPr>
        <p:txBody>
          <a:bodyPr lIns="91439" rIns="91439">
            <a:noAutofit/>
          </a:bodyPr>
          <a:lstStyle/>
          <a:p>
            <a:pPr/>
          </a:p>
        </p:txBody>
      </p:sp>
      <p:sp>
        <p:nvSpPr>
          <p:cNvPr id="84" name="Body Level One…"/>
          <p:cNvSpPr txBox="1"/>
          <p:nvPr>
            <p:ph type="body" sz="quarter" idx="1"/>
          </p:nvPr>
        </p:nvSpPr>
        <p:spPr>
          <a:xfrm>
            <a:off x="609601" y="2826136"/>
            <a:ext cx="3585587" cy="3434640"/>
          </a:xfrm>
          <a:prstGeom prst="rect">
            <a:avLst/>
          </a:prstGeom>
        </p:spPr>
        <p:txBody>
          <a:bodyPr anchor="b"/>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12648" y="548640"/>
            <a:ext cx="10653578" cy="113225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Title Text</a:t>
            </a:r>
          </a:p>
        </p:txBody>
      </p:sp>
      <p:sp>
        <p:nvSpPr>
          <p:cNvPr id="3" name="Body Level One…"/>
          <p:cNvSpPr txBox="1"/>
          <p:nvPr>
            <p:ph type="body" idx="1"/>
          </p:nvPr>
        </p:nvSpPr>
        <p:spPr>
          <a:xfrm>
            <a:off x="612647" y="1715531"/>
            <a:ext cx="10653580" cy="459383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830092" y="6519994"/>
            <a:ext cx="231278" cy="231141"/>
          </a:xfrm>
          <a:prstGeom prst="rect">
            <a:avLst/>
          </a:prstGeom>
          <a:ln w="12700">
            <a:miter lim="400000"/>
          </a:ln>
        </p:spPr>
        <p:txBody>
          <a:bodyPr wrap="none" lIns="45719" rIns="45719" anchor="ctr">
            <a:spAutoFit/>
          </a:bodyPr>
          <a:lstStyle>
            <a:lvl1pPr algn="r">
              <a:defRPr sz="9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Neue Haas Grotesk Text Pro"/>
          <a:ea typeface="Neue Haas Grotesk Text Pro"/>
          <a:cs typeface="Neue Haas Grotesk Text Pro"/>
          <a:sym typeface="Neue Haas Grotesk Text Pro"/>
        </a:defRPr>
      </a:lvl1pPr>
      <a:lvl2pPr marL="0" marR="0" indent="0" algn="l" defTabSz="9144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Neue Haas Grotesk Text Pro"/>
          <a:ea typeface="Neue Haas Grotesk Text Pro"/>
          <a:cs typeface="Neue Haas Grotesk Text Pro"/>
          <a:sym typeface="Neue Haas Grotesk Text Pro"/>
        </a:defRPr>
      </a:lvl2pPr>
      <a:lvl3pPr marL="0" marR="0" indent="0" algn="l" defTabSz="9144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Neue Haas Grotesk Text Pro"/>
          <a:ea typeface="Neue Haas Grotesk Text Pro"/>
          <a:cs typeface="Neue Haas Grotesk Text Pro"/>
          <a:sym typeface="Neue Haas Grotesk Text Pro"/>
        </a:defRPr>
      </a:lvl3pPr>
      <a:lvl4pPr marL="0" marR="0" indent="0" algn="l" defTabSz="9144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Neue Haas Grotesk Text Pro"/>
          <a:ea typeface="Neue Haas Grotesk Text Pro"/>
          <a:cs typeface="Neue Haas Grotesk Text Pro"/>
          <a:sym typeface="Neue Haas Grotesk Text Pro"/>
        </a:defRPr>
      </a:lvl4pPr>
      <a:lvl5pPr marL="0" marR="0" indent="0" algn="l" defTabSz="9144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Neue Haas Grotesk Text Pro"/>
          <a:ea typeface="Neue Haas Grotesk Text Pro"/>
          <a:cs typeface="Neue Haas Grotesk Text Pro"/>
          <a:sym typeface="Neue Haas Grotesk Text Pro"/>
        </a:defRPr>
      </a:lvl5pPr>
      <a:lvl6pPr marL="0" marR="0" indent="0" algn="l" defTabSz="9144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Neue Haas Grotesk Text Pro"/>
          <a:ea typeface="Neue Haas Grotesk Text Pro"/>
          <a:cs typeface="Neue Haas Grotesk Text Pro"/>
          <a:sym typeface="Neue Haas Grotesk Text Pro"/>
        </a:defRPr>
      </a:lvl6pPr>
      <a:lvl7pPr marL="0" marR="0" indent="0" algn="l" defTabSz="9144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Neue Haas Grotesk Text Pro"/>
          <a:ea typeface="Neue Haas Grotesk Text Pro"/>
          <a:cs typeface="Neue Haas Grotesk Text Pro"/>
          <a:sym typeface="Neue Haas Grotesk Text Pro"/>
        </a:defRPr>
      </a:lvl7pPr>
      <a:lvl8pPr marL="0" marR="0" indent="0" algn="l" defTabSz="9144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Neue Haas Grotesk Text Pro"/>
          <a:ea typeface="Neue Haas Grotesk Text Pro"/>
          <a:cs typeface="Neue Haas Grotesk Text Pro"/>
          <a:sym typeface="Neue Haas Grotesk Text Pro"/>
        </a:defRPr>
      </a:lvl8pPr>
      <a:lvl9pPr marL="0" marR="0" indent="0" algn="l" defTabSz="9144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Neue Haas Grotesk Text Pro"/>
          <a:ea typeface="Neue Haas Grotesk Text Pro"/>
          <a:cs typeface="Neue Haas Grotesk Text Pro"/>
          <a:sym typeface="Neue Haas Grotesk Text Pro"/>
        </a:defRPr>
      </a:lvl9pPr>
    </p:titleStyle>
    <p:bodyStyle>
      <a:lvl1pPr marL="228600" marR="0" indent="-228600"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000000"/>
          </a:solidFill>
          <a:uFillTx/>
          <a:latin typeface="Neue Haas Grotesk Text Pro"/>
          <a:ea typeface="Neue Haas Grotesk Text Pro"/>
          <a:cs typeface="Neue Haas Grotesk Text Pro"/>
          <a:sym typeface="Neue Haas Grotesk Text Pro"/>
        </a:defRPr>
      </a:lvl1pPr>
      <a:lvl2pPr marL="482600" marR="0" indent="-254000"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000000"/>
          </a:solidFill>
          <a:uFillTx/>
          <a:latin typeface="Neue Haas Grotesk Text Pro"/>
          <a:ea typeface="Neue Haas Grotesk Text Pro"/>
          <a:cs typeface="Neue Haas Grotesk Text Pro"/>
          <a:sym typeface="Neue Haas Grotesk Text Pro"/>
        </a:defRPr>
      </a:lvl2pPr>
      <a:lvl3pPr marL="742950" marR="0" indent="-285750"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000000"/>
          </a:solidFill>
          <a:uFillTx/>
          <a:latin typeface="Neue Haas Grotesk Text Pro"/>
          <a:ea typeface="Neue Haas Grotesk Text Pro"/>
          <a:cs typeface="Neue Haas Grotesk Text Pro"/>
          <a:sym typeface="Neue Haas Grotesk Text Pro"/>
        </a:defRPr>
      </a:lvl3pPr>
      <a:lvl4pPr marL="1012371" marR="0" indent="-326571"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000000"/>
          </a:solidFill>
          <a:uFillTx/>
          <a:latin typeface="Neue Haas Grotesk Text Pro"/>
          <a:ea typeface="Neue Haas Grotesk Text Pro"/>
          <a:cs typeface="Neue Haas Grotesk Text Pro"/>
          <a:sym typeface="Neue Haas Grotesk Text Pro"/>
        </a:defRPr>
      </a:lvl4pPr>
      <a:lvl5pPr marL="1295400" marR="0" indent="-381000"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000000"/>
          </a:solidFill>
          <a:uFillTx/>
          <a:latin typeface="Neue Haas Grotesk Text Pro"/>
          <a:ea typeface="Neue Haas Grotesk Text Pro"/>
          <a:cs typeface="Neue Haas Grotesk Text Pro"/>
          <a:sym typeface="Neue Haas Grotesk Text Pro"/>
        </a:defRPr>
      </a:lvl5pPr>
      <a:lvl6pPr marL="2540000" marR="0" indent="-254000"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000000"/>
          </a:solidFill>
          <a:uFillTx/>
          <a:latin typeface="Neue Haas Grotesk Text Pro"/>
          <a:ea typeface="Neue Haas Grotesk Text Pro"/>
          <a:cs typeface="Neue Haas Grotesk Text Pro"/>
          <a:sym typeface="Neue Haas Grotesk Text Pro"/>
        </a:defRPr>
      </a:lvl6pPr>
      <a:lvl7pPr marL="2997200" marR="0" indent="-254000"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000000"/>
          </a:solidFill>
          <a:uFillTx/>
          <a:latin typeface="Neue Haas Grotesk Text Pro"/>
          <a:ea typeface="Neue Haas Grotesk Text Pro"/>
          <a:cs typeface="Neue Haas Grotesk Text Pro"/>
          <a:sym typeface="Neue Haas Grotesk Text Pro"/>
        </a:defRPr>
      </a:lvl7pPr>
      <a:lvl8pPr marL="3454400" marR="0" indent="-254000"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000000"/>
          </a:solidFill>
          <a:uFillTx/>
          <a:latin typeface="Neue Haas Grotesk Text Pro"/>
          <a:ea typeface="Neue Haas Grotesk Text Pro"/>
          <a:cs typeface="Neue Haas Grotesk Text Pro"/>
          <a:sym typeface="Neue Haas Grotesk Text Pro"/>
        </a:defRPr>
      </a:lvl8pPr>
      <a:lvl9pPr marL="3911600" marR="0" indent="-254000"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000000"/>
          </a:solidFill>
          <a:uFillTx/>
          <a:latin typeface="Neue Haas Grotesk Text Pro"/>
          <a:ea typeface="Neue Haas Grotesk Text Pro"/>
          <a:cs typeface="Neue Haas Grotesk Text Pro"/>
          <a:sym typeface="Neue Haas Grotesk Text Pro"/>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Neue Haas Grotesk Text Pro"/>
        </a:defRPr>
      </a:lvl1pPr>
      <a:lvl2pPr marL="0" marR="0" indent="4572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Neue Haas Grotesk Text Pro"/>
        </a:defRPr>
      </a:lvl2pPr>
      <a:lvl3pPr marL="0" marR="0" indent="9144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Neue Haas Grotesk Text Pro"/>
        </a:defRPr>
      </a:lvl3pPr>
      <a:lvl4pPr marL="0" marR="0" indent="13716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Neue Haas Grotesk Text Pro"/>
        </a:defRPr>
      </a:lvl4pPr>
      <a:lvl5pPr marL="0" marR="0" indent="18288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Neue Haas Grotesk Text Pro"/>
        </a:defRPr>
      </a:lvl5pPr>
      <a:lvl6pPr marL="0" marR="0" indent="22860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Neue Haas Grotesk Text Pro"/>
        </a:defRPr>
      </a:lvl6pPr>
      <a:lvl7pPr marL="0" marR="0" indent="27432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Neue Haas Grotesk Text Pro"/>
        </a:defRPr>
      </a:lvl7pPr>
      <a:lvl8pPr marL="0" marR="0" indent="32004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Neue Haas Grotesk Text Pro"/>
        </a:defRPr>
      </a:lvl8pPr>
      <a:lvl9pPr marL="0" marR="0" indent="3657600" algn="r" defTabSz="9144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Neue Haas Grotesk Text Pr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dmiramar.edu/services/behavioral/faq"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m.maxient.com/reportingform.php?SanDiegoCCD" TargetMode="External"/><Relationship Id="rId3" Type="http://schemas.openxmlformats.org/officeDocument/2006/relationships/hyperlink" Target="https://sdmiramar.edu/services/oesh/report"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file/d/18mfIcQ4Y9r3Ymnioi6IQ0bXLGlnIxeS0/view?usp=sharing"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xObiyvilUJs&amp;t=15s" TargetMode="External"/><Relationship Id="rId3" Type="http://schemas.openxmlformats.org/officeDocument/2006/relationships/hyperlink" Target="https://sdmiramar.edu/services/behavioral" TargetMode="External"/><Relationship Id="rId4" Type="http://schemas.openxmlformats.org/officeDocument/2006/relationships/hyperlink" Target="https://sdmiramar.edu/services/oesh/safety-training" TargetMode="External"/><Relationship Id="rId5" Type="http://schemas.openxmlformats.org/officeDocument/2006/relationships/hyperlink" Target="https://www.sdccd.edu/about/leadership/board-of-trustees/board-policies/index.aspx"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Title 1"/>
          <p:cNvSpPr txBox="1"/>
          <p:nvPr>
            <p:ph type="title"/>
          </p:nvPr>
        </p:nvSpPr>
        <p:spPr>
          <a:xfrm>
            <a:off x="5699576" y="640080"/>
            <a:ext cx="5724145" cy="3657601"/>
          </a:xfrm>
          <a:prstGeom prst="rect">
            <a:avLst/>
          </a:prstGeom>
        </p:spPr>
        <p:txBody>
          <a:bodyPr/>
          <a:lstStyle/>
          <a:p>
            <a:pPr/>
            <a:r>
              <a:t>Inclusion, Diversity, Equity &amp; Anti-Racism Committee</a:t>
            </a:r>
          </a:p>
        </p:txBody>
      </p:sp>
      <p:sp>
        <p:nvSpPr>
          <p:cNvPr id="499" name="Subtitle 2"/>
          <p:cNvSpPr txBox="1"/>
          <p:nvPr>
            <p:ph type="body" sz="quarter" idx="1"/>
          </p:nvPr>
        </p:nvSpPr>
        <p:spPr>
          <a:xfrm>
            <a:off x="5699576" y="5577840"/>
            <a:ext cx="5724145" cy="472073"/>
          </a:xfrm>
          <a:prstGeom prst="rect">
            <a:avLst/>
          </a:prstGeom>
        </p:spPr>
        <p:txBody>
          <a:bodyPr/>
          <a:lstStyle>
            <a:lvl1pPr>
              <a:defRPr sz="2800"/>
            </a:lvl1pPr>
          </a:lstStyle>
          <a:p>
            <a:pPr/>
            <a:r>
              <a:t>Towards a Safer Campus</a:t>
            </a:r>
          </a:p>
        </p:txBody>
      </p:sp>
      <p:pic>
        <p:nvPicPr>
          <p:cNvPr id="500" name="Picture Placeholder 17" descr="Picture Placeholder 17"/>
          <p:cNvPicPr>
            <a:picLocks noChangeAspect="1"/>
          </p:cNvPicPr>
          <p:nvPr>
            <p:ph type="pic" idx="21"/>
          </p:nvPr>
        </p:nvPicPr>
        <p:blipFill>
          <a:blip r:embed="rId2">
            <a:extLst/>
          </a:blip>
          <a:stretch>
            <a:fillRect/>
          </a:stretch>
        </p:blipFill>
        <p:spPr>
          <a:xfrm>
            <a:off x="0" y="2005583"/>
            <a:ext cx="1719073" cy="1146049"/>
          </a:xfrm>
          <a:prstGeom prst="rect">
            <a:avLst/>
          </a:prstGeom>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Footer Placeholder 4"/>
          <p:cNvSpPr txBox="1"/>
          <p:nvPr/>
        </p:nvSpPr>
        <p:spPr>
          <a:xfrm>
            <a:off x="8922240" y="6450144"/>
            <a:ext cx="2713967"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defRPr sz="900"/>
            </a:pPr>
          </a:p>
          <a:p>
            <a:pPr algn="r">
              <a:defRPr sz="900"/>
            </a:pPr>
            <a:r>
              <a:t>              </a:t>
            </a:r>
          </a:p>
        </p:txBody>
      </p:sp>
      <p:sp>
        <p:nvSpPr>
          <p:cNvPr id="503" name="Title 1"/>
          <p:cNvSpPr txBox="1"/>
          <p:nvPr>
            <p:ph type="title"/>
          </p:nvPr>
        </p:nvSpPr>
        <p:spPr>
          <a:xfrm>
            <a:off x="612648" y="548639"/>
            <a:ext cx="10653578" cy="1132260"/>
          </a:xfrm>
          <a:prstGeom prst="rect">
            <a:avLst/>
          </a:prstGeom>
        </p:spPr>
        <p:txBody>
          <a:bodyPr/>
          <a:lstStyle/>
          <a:p>
            <a:pPr/>
            <a:r>
              <a:t>"Extremist Group with San Diego Ties"</a:t>
            </a:r>
          </a:p>
        </p:txBody>
      </p:sp>
      <p:sp>
        <p:nvSpPr>
          <p:cNvPr id="504" name="Content Placeholder 2"/>
          <p:cNvSpPr txBox="1"/>
          <p:nvPr>
            <p:ph type="body" idx="1"/>
          </p:nvPr>
        </p:nvSpPr>
        <p:spPr>
          <a:xfrm>
            <a:off x="612646" y="1436131"/>
            <a:ext cx="10653581" cy="4873230"/>
          </a:xfrm>
          <a:prstGeom prst="rect">
            <a:avLst/>
          </a:prstGeom>
        </p:spPr>
        <p:txBody>
          <a:bodyPr/>
          <a:lstStyle/>
          <a:p>
            <a:pPr>
              <a:lnSpc>
                <a:spcPct val="108000"/>
              </a:lnSpc>
              <a:defRPr sz="2500"/>
            </a:pPr>
            <a:r>
              <a:t>"Even though the hateful activities might be protected as free speech, it's important to report them to the authorities because they escalate."</a:t>
            </a:r>
            <a:endParaRPr sz="1800"/>
          </a:p>
          <a:p>
            <a:pPr lvl="8" marL="3886200" indent="-228600" algn="r">
              <a:lnSpc>
                <a:spcPct val="81000"/>
              </a:lnSpc>
              <a:spcBef>
                <a:spcPts val="500"/>
              </a:spcBef>
              <a:buFontTx/>
              <a:buChar char="▪"/>
              <a:defRPr sz="2500"/>
            </a:pPr>
            <a:r>
              <a:t>KPBS Public Media</a:t>
            </a:r>
            <a:endParaRPr sz="1600"/>
          </a:p>
          <a:p>
            <a:pPr lvl="8" marL="3886200" indent="-228600" algn="r">
              <a:lnSpc>
                <a:spcPct val="81000"/>
              </a:lnSpc>
              <a:spcBef>
                <a:spcPts val="500"/>
              </a:spcBef>
              <a:buFontTx/>
              <a:buChar char="▪"/>
              <a:defRPr sz="2500"/>
            </a:pPr>
            <a:r>
              <a:t>Anti-Defamation League</a:t>
            </a:r>
            <a:endParaRPr sz="1600"/>
          </a:p>
          <a:p>
            <a:pPr lvl="8" marL="3886200" indent="-228600" algn="r">
              <a:lnSpc>
                <a:spcPct val="81000"/>
              </a:lnSpc>
              <a:spcBef>
                <a:spcPts val="500"/>
              </a:spcBef>
              <a:buFontTx/>
              <a:buChar char="▪"/>
              <a:defRPr sz="2800"/>
            </a:pPr>
          </a:p>
          <a:p>
            <a:pPr>
              <a:lnSpc>
                <a:spcPct val="108000"/>
              </a:lnSpc>
              <a:defRPr sz="2500">
                <a:solidFill>
                  <a:srgbClr val="212529"/>
                </a:solidFill>
              </a:defRPr>
            </a:pPr>
            <a:r>
              <a:t>"If a student requests that you not speak to anyone about the information they are about to or have shared with you, you're encouraged to advise them that you cannot withhold information if you believe there may be safety risk."</a:t>
            </a:r>
            <a:endParaRPr sz="2800"/>
          </a:p>
          <a:p>
            <a:pPr lvl="8" marL="3886200" indent="-228600" algn="r">
              <a:lnSpc>
                <a:spcPct val="81000"/>
              </a:lnSpc>
              <a:spcBef>
                <a:spcPts val="500"/>
              </a:spcBef>
              <a:buFontTx/>
              <a:buChar char="▪"/>
              <a:defRPr sz="2500">
                <a:solidFill>
                  <a:srgbClr val="212529"/>
                </a:solidFill>
              </a:defRPr>
            </a:pPr>
            <a:r>
              <a:rPr u="sng">
                <a:solidFill>
                  <a:schemeClr val="accent1"/>
                </a:solidFill>
                <a:uFill>
                  <a:solidFill>
                    <a:schemeClr val="accent1"/>
                  </a:solidFill>
                </a:uFill>
                <a:hlinkClick r:id="rId2" invalidUrl="" action="" tgtFrame="" tooltip="" history="1" highlightClick="0" endSnd="0"/>
              </a:rPr>
              <a:t>Miramar's Behavioral Intervention Team</a:t>
            </a:r>
            <a:r>
              <a:t> </a:t>
            </a:r>
          </a:p>
        </p:txBody>
      </p:sp>
      <p:sp>
        <p:nvSpPr>
          <p:cNvPr id="505" name="Date Placeholder 3"/>
          <p:cNvSpPr txBox="1"/>
          <p:nvPr/>
        </p:nvSpPr>
        <p:spPr>
          <a:xfrm>
            <a:off x="182879" y="6519994"/>
            <a:ext cx="340287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900"/>
            </a:lvl1pPr>
          </a:lstStyle>
          <a:p>
            <a:pPr/>
            <a:r>
              <a:t>2/9/2026</a:t>
            </a:r>
          </a:p>
        </p:txBody>
      </p:sp>
      <p:sp>
        <p:nvSpPr>
          <p:cNvPr id="506" name="Slide Number Placeholder 5"/>
          <p:cNvSpPr txBox="1"/>
          <p:nvPr>
            <p:ph type="sldNum" sz="quarter" idx="2"/>
          </p:nvPr>
        </p:nvSpPr>
        <p:spPr>
          <a:xfrm>
            <a:off x="11893660" y="6519994"/>
            <a:ext cx="167710"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Footer Placeholder 4"/>
          <p:cNvSpPr txBox="1"/>
          <p:nvPr/>
        </p:nvSpPr>
        <p:spPr>
          <a:xfrm>
            <a:off x="8922240" y="6450144"/>
            <a:ext cx="2713967"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defRPr sz="900"/>
            </a:pPr>
          </a:p>
          <a:p>
            <a:pPr algn="r">
              <a:defRPr sz="900"/>
            </a:pPr>
            <a:r>
              <a:t>              </a:t>
            </a:r>
          </a:p>
        </p:txBody>
      </p:sp>
      <p:sp>
        <p:nvSpPr>
          <p:cNvPr id="509" name="Title 1"/>
          <p:cNvSpPr txBox="1"/>
          <p:nvPr>
            <p:ph type="title"/>
          </p:nvPr>
        </p:nvSpPr>
        <p:spPr>
          <a:xfrm>
            <a:off x="612648" y="548639"/>
            <a:ext cx="10653578" cy="1132260"/>
          </a:xfrm>
          <a:prstGeom prst="rect">
            <a:avLst/>
          </a:prstGeom>
        </p:spPr>
        <p:txBody>
          <a:bodyPr/>
          <a:lstStyle/>
          <a:p>
            <a:pPr/>
            <a:r>
              <a:t>IDEA Committee Discussion &amp; Suggestions</a:t>
            </a:r>
          </a:p>
        </p:txBody>
      </p:sp>
      <p:sp>
        <p:nvSpPr>
          <p:cNvPr id="510" name="Content Placeholder 2"/>
          <p:cNvSpPr txBox="1"/>
          <p:nvPr>
            <p:ph type="body" idx="1"/>
          </p:nvPr>
        </p:nvSpPr>
        <p:spPr>
          <a:xfrm>
            <a:off x="612646" y="1715531"/>
            <a:ext cx="10653581" cy="4593829"/>
          </a:xfrm>
          <a:prstGeom prst="rect">
            <a:avLst/>
          </a:prstGeom>
        </p:spPr>
        <p:txBody>
          <a:bodyPr/>
          <a:lstStyle/>
          <a:p>
            <a:pPr lvl="2" marL="914400" indent="-457200">
              <a:spcBef>
                <a:spcPts val="500"/>
              </a:spcBef>
              <a:defRPr sz="2800"/>
            </a:pPr>
            <a:r>
              <a:t>Encourage employees to be aware of and to report, document, and/or record concerning interactions.</a:t>
            </a:r>
            <a:endParaRPr sz="1600"/>
          </a:p>
          <a:p>
            <a:pPr lvl="2" marL="914400" indent="-457200">
              <a:spcBef>
                <a:spcPts val="500"/>
              </a:spcBef>
              <a:defRPr sz="2800"/>
            </a:pPr>
            <a:r>
              <a:t>Increase campus-wide trainings on conflict de-escalation and similar skills.</a:t>
            </a:r>
            <a:endParaRPr sz="1600"/>
          </a:p>
          <a:p>
            <a:pPr lvl="3" marL="1143000" indent="-457200">
              <a:spcBef>
                <a:spcPts val="500"/>
              </a:spcBef>
              <a:defRPr sz="2600"/>
            </a:pPr>
            <a:r>
              <a:t>ALICE </a:t>
            </a:r>
            <a:endParaRPr sz="1400"/>
          </a:p>
          <a:p>
            <a:pPr lvl="2" marL="914400" indent="-457200">
              <a:spcBef>
                <a:spcPts val="500"/>
              </a:spcBef>
              <a:defRPr sz="2800"/>
            </a:pPr>
            <a:r>
              <a:t>Clarify reporting structures and complaint channels.</a:t>
            </a:r>
          </a:p>
          <a:p>
            <a:pPr lvl="3" marL="1143000" indent="-457200">
              <a:spcBef>
                <a:spcPts val="500"/>
              </a:spcBef>
              <a:defRPr sz="2800"/>
            </a:pPr>
            <a:r>
              <a:rPr u="sng">
                <a:solidFill>
                  <a:schemeClr val="accent1"/>
                </a:solidFill>
                <a:uFill>
                  <a:solidFill>
                    <a:schemeClr val="accent1"/>
                  </a:solidFill>
                </a:uFill>
                <a:hlinkClick r:id="rId2" invalidUrl="" action="" tgtFrame="" tooltip="" history="1" highlightClick="0" endSnd="0"/>
              </a:rPr>
              <a:t>BIT Reporting Form</a:t>
            </a:r>
          </a:p>
          <a:p>
            <a:pPr lvl="3" marL="1143000" indent="-457200">
              <a:spcBef>
                <a:spcPts val="500"/>
              </a:spcBef>
              <a:defRPr sz="2800"/>
            </a:pPr>
            <a:r>
              <a:rPr u="sng">
                <a:solidFill>
                  <a:schemeClr val="accent1"/>
                </a:solidFill>
                <a:uFill>
                  <a:solidFill>
                    <a:schemeClr val="accent1"/>
                  </a:solidFill>
                </a:uFill>
                <a:hlinkClick r:id="rId3" invalidUrl="" action="" tgtFrame="" tooltip="" history="1" highlightClick="0" endSnd="0"/>
              </a:rPr>
              <a:t>OEHS Report a Safety Concern</a:t>
            </a:r>
          </a:p>
        </p:txBody>
      </p:sp>
      <p:sp>
        <p:nvSpPr>
          <p:cNvPr id="511" name="Date Placeholder 3"/>
          <p:cNvSpPr txBox="1"/>
          <p:nvPr/>
        </p:nvSpPr>
        <p:spPr>
          <a:xfrm>
            <a:off x="182879" y="6519994"/>
            <a:ext cx="340287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900"/>
            </a:lvl1pPr>
          </a:lstStyle>
          <a:p>
            <a:pPr/>
            <a:r>
              <a:t>2/9/2026</a:t>
            </a:r>
          </a:p>
        </p:txBody>
      </p:sp>
      <p:sp>
        <p:nvSpPr>
          <p:cNvPr id="512" name="Slide Number Placeholder 5"/>
          <p:cNvSpPr txBox="1"/>
          <p:nvPr>
            <p:ph type="sldNum" sz="quarter" idx="2"/>
          </p:nvPr>
        </p:nvSpPr>
        <p:spPr>
          <a:xfrm>
            <a:off x="11893660" y="6519994"/>
            <a:ext cx="167710"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Footer Placeholder 4"/>
          <p:cNvSpPr txBox="1"/>
          <p:nvPr/>
        </p:nvSpPr>
        <p:spPr>
          <a:xfrm>
            <a:off x="8922240" y="6450144"/>
            <a:ext cx="2713967"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defRPr sz="900"/>
            </a:pPr>
          </a:p>
          <a:p>
            <a:pPr algn="r">
              <a:defRPr sz="900"/>
            </a:pPr>
            <a:r>
              <a:t>              </a:t>
            </a:r>
          </a:p>
        </p:txBody>
      </p:sp>
      <p:sp>
        <p:nvSpPr>
          <p:cNvPr id="515" name="Title 1"/>
          <p:cNvSpPr txBox="1"/>
          <p:nvPr>
            <p:ph type="title"/>
          </p:nvPr>
        </p:nvSpPr>
        <p:spPr>
          <a:xfrm>
            <a:off x="612648" y="548639"/>
            <a:ext cx="10653578" cy="1132260"/>
          </a:xfrm>
          <a:prstGeom prst="rect">
            <a:avLst/>
          </a:prstGeom>
        </p:spPr>
        <p:txBody>
          <a:bodyPr/>
          <a:lstStyle/>
          <a:p>
            <a:pPr/>
            <a:r>
              <a:t>IDEA Committee Discussion &amp; Suggestions</a:t>
            </a:r>
          </a:p>
        </p:txBody>
      </p:sp>
      <p:sp>
        <p:nvSpPr>
          <p:cNvPr id="516" name="Content Placeholder 2"/>
          <p:cNvSpPr txBox="1"/>
          <p:nvPr>
            <p:ph type="body" idx="1"/>
          </p:nvPr>
        </p:nvSpPr>
        <p:spPr>
          <a:xfrm>
            <a:off x="612646" y="1715531"/>
            <a:ext cx="10653581" cy="4593829"/>
          </a:xfrm>
          <a:prstGeom prst="rect">
            <a:avLst/>
          </a:prstGeom>
        </p:spPr>
        <p:txBody>
          <a:bodyPr/>
          <a:lstStyle/>
          <a:p>
            <a:pPr>
              <a:defRPr sz="2800"/>
            </a:pPr>
            <a:r>
              <a:t>Review and update the </a:t>
            </a:r>
            <a:r>
              <a:rPr u="sng">
                <a:solidFill>
                  <a:schemeClr val="accent1"/>
                </a:solidFill>
                <a:uFill>
                  <a:solidFill>
                    <a:schemeClr val="accent1"/>
                  </a:solidFill>
                </a:uFill>
                <a:hlinkClick r:id="rId2" invalidUrl="" action="" tgtFrame="" tooltip="" history="1" highlightClick="0" endSnd="0"/>
              </a:rPr>
              <a:t>Student Code of Conduct</a:t>
            </a:r>
          </a:p>
          <a:p>
            <a:pPr lvl="3" marL="914400" indent="-228600">
              <a:spcBef>
                <a:spcPts val="500"/>
              </a:spcBef>
              <a:defRPr sz="2800">
                <a:latin typeface="Aptos"/>
                <a:ea typeface="Aptos"/>
                <a:cs typeface="Aptos"/>
                <a:sym typeface="Aptos"/>
              </a:defRPr>
            </a:pPr>
            <a:r>
              <a:t>Vague around online conduct and contacts. </a:t>
            </a:r>
            <a:endParaRPr sz="1400"/>
          </a:p>
          <a:p>
            <a:pPr lvl="3" marL="914400" indent="-228600">
              <a:spcBef>
                <a:spcPts val="500"/>
              </a:spcBef>
              <a:defRPr sz="2800">
                <a:latin typeface="Aptos"/>
                <a:ea typeface="Aptos"/>
                <a:cs typeface="Aptos"/>
                <a:sym typeface="Aptos"/>
              </a:defRPr>
            </a:pPr>
            <a:r>
              <a:t>Needs to be updated to reflect how much student communication is mediated through virtual means.</a:t>
            </a:r>
          </a:p>
        </p:txBody>
      </p:sp>
      <p:sp>
        <p:nvSpPr>
          <p:cNvPr id="517" name="Date Placeholder 3"/>
          <p:cNvSpPr txBox="1"/>
          <p:nvPr/>
        </p:nvSpPr>
        <p:spPr>
          <a:xfrm>
            <a:off x="182879" y="6519994"/>
            <a:ext cx="340287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900"/>
            </a:lvl1pPr>
          </a:lstStyle>
          <a:p>
            <a:pPr/>
            <a:r>
              <a:t>2/9/2026</a:t>
            </a:r>
          </a:p>
        </p:txBody>
      </p:sp>
      <p:sp>
        <p:nvSpPr>
          <p:cNvPr id="518" name="Slide Number Placeholder 5"/>
          <p:cNvSpPr txBox="1"/>
          <p:nvPr>
            <p:ph type="sldNum" sz="quarter" idx="2"/>
          </p:nvPr>
        </p:nvSpPr>
        <p:spPr>
          <a:xfrm>
            <a:off x="11893660" y="6519994"/>
            <a:ext cx="167710"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0" name="Footer Placeholder 5"/>
          <p:cNvSpPr txBox="1"/>
          <p:nvPr/>
        </p:nvSpPr>
        <p:spPr>
          <a:xfrm>
            <a:off x="8922240" y="6412044"/>
            <a:ext cx="2713967" cy="447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spcBef>
                <a:spcPts val="600"/>
              </a:spcBef>
              <a:defRPr sz="900"/>
            </a:pPr>
          </a:p>
          <a:p>
            <a:pPr algn="r">
              <a:spcBef>
                <a:spcPts val="600"/>
              </a:spcBef>
              <a:defRPr sz="900"/>
            </a:pPr>
            <a:r>
              <a:t>              </a:t>
            </a:r>
          </a:p>
        </p:txBody>
      </p:sp>
      <p:sp>
        <p:nvSpPr>
          <p:cNvPr id="521" name="Title 1"/>
          <p:cNvSpPr txBox="1"/>
          <p:nvPr>
            <p:ph type="title"/>
          </p:nvPr>
        </p:nvSpPr>
        <p:spPr>
          <a:xfrm>
            <a:off x="594359" y="557783"/>
            <a:ext cx="3595635" cy="2212314"/>
          </a:xfrm>
          <a:prstGeom prst="rect">
            <a:avLst/>
          </a:prstGeom>
        </p:spPr>
        <p:txBody>
          <a:bodyPr lIns="0" tIns="0" rIns="0" bIns="0"/>
          <a:lstStyle/>
          <a:p>
            <a:pPr/>
            <a:r>
              <a:t>Signal</a:t>
            </a:r>
            <a:br/>
            <a:br/>
          </a:p>
        </p:txBody>
      </p:sp>
      <p:sp>
        <p:nvSpPr>
          <p:cNvPr id="522" name="Subtitle 2"/>
          <p:cNvSpPr txBox="1"/>
          <p:nvPr>
            <p:ph type="body" sz="quarter" idx="1"/>
          </p:nvPr>
        </p:nvSpPr>
        <p:spPr>
          <a:xfrm>
            <a:off x="133351" y="3175386"/>
            <a:ext cx="2614036" cy="1021640"/>
          </a:xfrm>
          <a:prstGeom prst="rect">
            <a:avLst/>
          </a:prstGeom>
        </p:spPr>
        <p:txBody>
          <a:bodyPr lIns="0" tIns="0" rIns="0" bIns="0"/>
          <a:lstStyle/>
          <a:p>
            <a:pPr defTabSz="621791">
              <a:spcBef>
                <a:spcPts val="600"/>
              </a:spcBef>
              <a:defRPr sz="1632"/>
            </a:pPr>
            <a:r>
              <a:t>Emergency response signal – announcement only</a:t>
            </a:r>
          </a:p>
          <a:p>
            <a:pPr defTabSz="621791">
              <a:spcBef>
                <a:spcPts val="600"/>
              </a:spcBef>
              <a:defRPr sz="1632"/>
            </a:pPr>
            <a:r>
              <a:t>Free, open source, nonprofit</a:t>
            </a:r>
          </a:p>
        </p:txBody>
      </p:sp>
      <p:sp>
        <p:nvSpPr>
          <p:cNvPr id="523" name="Date Placeholder 4"/>
          <p:cNvSpPr txBox="1"/>
          <p:nvPr/>
        </p:nvSpPr>
        <p:spPr>
          <a:xfrm>
            <a:off x="182879" y="6519994"/>
            <a:ext cx="340287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spcBef>
                <a:spcPts val="600"/>
              </a:spcBef>
              <a:defRPr sz="900"/>
            </a:lvl1pPr>
          </a:lstStyle>
          <a:p>
            <a:pPr/>
            <a:r>
              <a:t>2/9/2026</a:t>
            </a:r>
          </a:p>
        </p:txBody>
      </p:sp>
      <p:sp>
        <p:nvSpPr>
          <p:cNvPr id="524" name="Slide Number Placeholder 6"/>
          <p:cNvSpPr txBox="1"/>
          <p:nvPr>
            <p:ph type="sldNum" sz="quarter" idx="2"/>
          </p:nvPr>
        </p:nvSpPr>
        <p:spPr>
          <a:xfrm>
            <a:off x="11893660" y="6519994"/>
            <a:ext cx="167710" cy="231141"/>
          </a:xfrm>
          <a:prstGeom prst="rect">
            <a:avLst/>
          </a:prstGeom>
          <a:extLst>
            <a:ext uri="{C572A759-6A51-4108-AA02-DFA0A04FC94B}">
              <ma14:wrappingTextBoxFlag xmlns:ma14="http://schemas.microsoft.com/office/mac/drawingml/2011/main" val="1"/>
            </a:ext>
          </a:extLst>
        </p:spPr>
        <p:txBody>
          <a:bodyPr/>
          <a:lstStyle>
            <a:lvl1pPr>
              <a:spcBef>
                <a:spcPts val="600"/>
              </a:spcBef>
            </a:lvl1pPr>
          </a:lstStyle>
          <a:p>
            <a:pPr/>
            <a:fld id="{86CB4B4D-7CA3-9044-876B-883B54F8677D}" type="slidenum"/>
          </a:p>
        </p:txBody>
      </p:sp>
      <p:pic>
        <p:nvPicPr>
          <p:cNvPr id="525" name="Picture 3" descr="Picture 3"/>
          <p:cNvPicPr>
            <a:picLocks noChangeAspect="1"/>
          </p:cNvPicPr>
          <p:nvPr/>
        </p:nvPicPr>
        <p:blipFill>
          <a:blip r:embed="rId2">
            <a:extLst/>
          </a:blip>
          <a:stretch>
            <a:fillRect/>
          </a:stretch>
        </p:blipFill>
        <p:spPr>
          <a:xfrm>
            <a:off x="3048000" y="381000"/>
            <a:ext cx="6096000" cy="6096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7" name="Footer Placeholder 4"/>
          <p:cNvSpPr txBox="1"/>
          <p:nvPr/>
        </p:nvSpPr>
        <p:spPr>
          <a:xfrm>
            <a:off x="8922240" y="6450144"/>
            <a:ext cx="2713967"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defRPr sz="900"/>
            </a:pPr>
          </a:p>
          <a:p>
            <a:pPr algn="r">
              <a:defRPr sz="900"/>
            </a:pPr>
            <a:r>
              <a:t>              </a:t>
            </a:r>
          </a:p>
        </p:txBody>
      </p:sp>
      <p:sp>
        <p:nvSpPr>
          <p:cNvPr id="528" name="Title 1"/>
          <p:cNvSpPr txBox="1"/>
          <p:nvPr>
            <p:ph type="title"/>
          </p:nvPr>
        </p:nvSpPr>
        <p:spPr>
          <a:xfrm>
            <a:off x="612648" y="548639"/>
            <a:ext cx="10653578" cy="1132260"/>
          </a:xfrm>
          <a:prstGeom prst="rect">
            <a:avLst/>
          </a:prstGeom>
        </p:spPr>
        <p:txBody>
          <a:bodyPr/>
          <a:lstStyle/>
          <a:p>
            <a:pPr/>
            <a:r>
              <a:t>Thank you &amp; References</a:t>
            </a:r>
          </a:p>
        </p:txBody>
      </p:sp>
      <p:sp>
        <p:nvSpPr>
          <p:cNvPr id="529" name="Content Placeholder 2"/>
          <p:cNvSpPr txBox="1"/>
          <p:nvPr>
            <p:ph type="body" idx="1"/>
          </p:nvPr>
        </p:nvSpPr>
        <p:spPr>
          <a:xfrm>
            <a:off x="612646" y="1715531"/>
            <a:ext cx="10653581" cy="4593829"/>
          </a:xfrm>
          <a:prstGeom prst="rect">
            <a:avLst/>
          </a:prstGeom>
        </p:spPr>
        <p:txBody>
          <a:bodyPr/>
          <a:lstStyle/>
          <a:p>
            <a:pPr>
              <a:defRPr sz="2800"/>
            </a:pPr>
            <a:r>
              <a:rPr u="sng">
                <a:solidFill>
                  <a:schemeClr val="accent1"/>
                </a:solidFill>
                <a:uFill>
                  <a:solidFill>
                    <a:schemeClr val="accent1"/>
                  </a:solidFill>
                </a:uFill>
                <a:hlinkClick r:id="rId2" invalidUrl="" action="" tgtFrame="" tooltip="" history="1" highlightClick="0" endSnd="0"/>
              </a:rPr>
              <a:t>"Extremist Group with San Diego Ties"</a:t>
            </a:r>
          </a:p>
          <a:p>
            <a:pPr>
              <a:defRPr sz="2800"/>
            </a:pPr>
            <a:r>
              <a:rPr u="sng">
                <a:solidFill>
                  <a:schemeClr val="accent1"/>
                </a:solidFill>
                <a:uFill>
                  <a:solidFill>
                    <a:schemeClr val="accent1"/>
                  </a:solidFill>
                </a:uFill>
                <a:hlinkClick r:id="rId3" invalidUrl="" action="" tgtFrame="" tooltip="" history="1" highlightClick="0" endSnd="0"/>
              </a:rPr>
              <a:t>Behavioral Intervention Team web resources</a:t>
            </a:r>
          </a:p>
          <a:p>
            <a:pPr>
              <a:defRPr sz="2800"/>
            </a:pPr>
            <a:r>
              <a:rPr u="sng">
                <a:solidFill>
                  <a:schemeClr val="accent1"/>
                </a:solidFill>
                <a:uFill>
                  <a:solidFill>
                    <a:schemeClr val="accent1"/>
                  </a:solidFill>
                </a:uFill>
                <a:hlinkClick r:id="rId4" invalidUrl="" action="" tgtFrame="" tooltip="" history="1" highlightClick="0" endSnd="0"/>
              </a:rPr>
              <a:t>Safety Training and Education</a:t>
            </a:r>
          </a:p>
          <a:p>
            <a:pPr>
              <a:defRPr sz="2800"/>
            </a:pPr>
            <a:r>
              <a:rPr u="sng">
                <a:solidFill>
                  <a:schemeClr val="accent1"/>
                </a:solidFill>
                <a:uFill>
                  <a:solidFill>
                    <a:schemeClr val="accent1"/>
                  </a:solidFill>
                </a:uFill>
                <a:hlinkClick r:id="rId5" invalidUrl="" action="" tgtFrame="" tooltip="" history="1" highlightClick="0" endSnd="0"/>
              </a:rPr>
              <a:t>SDCCD Student Code of Conduct</a:t>
            </a:r>
          </a:p>
        </p:txBody>
      </p:sp>
      <p:sp>
        <p:nvSpPr>
          <p:cNvPr id="530" name="Date Placeholder 3"/>
          <p:cNvSpPr txBox="1"/>
          <p:nvPr/>
        </p:nvSpPr>
        <p:spPr>
          <a:xfrm>
            <a:off x="182879" y="6519994"/>
            <a:ext cx="3402875"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900"/>
            </a:lvl1pPr>
          </a:lstStyle>
          <a:p>
            <a:pPr/>
            <a:r>
              <a:t>2/9/2026</a:t>
            </a:r>
          </a:p>
        </p:txBody>
      </p:sp>
      <p:sp>
        <p:nvSpPr>
          <p:cNvPr id="531" name="Slide Number Placeholder 5"/>
          <p:cNvSpPr txBox="1"/>
          <p:nvPr>
            <p:ph type="sldNum" sz="quarter" idx="2"/>
          </p:nvPr>
        </p:nvSpPr>
        <p:spPr>
          <a:xfrm>
            <a:off x="11893660" y="6519994"/>
            <a:ext cx="167710" cy="231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VanillaVTI">
  <a:themeElements>
    <a:clrScheme name="VanillaVTI">
      <a:dk1>
        <a:srgbClr val="000000"/>
      </a:dk1>
      <a:lt1>
        <a:srgbClr val="FFFFFF"/>
      </a:lt1>
      <a:dk2>
        <a:srgbClr val="A7A7A7"/>
      </a:dk2>
      <a:lt2>
        <a:srgbClr val="535353"/>
      </a:lt2>
      <a:accent1>
        <a:srgbClr val="169C9A"/>
      </a:accent1>
      <a:accent2>
        <a:srgbClr val="FA9A42"/>
      </a:accent2>
      <a:accent3>
        <a:srgbClr val="E15C3D"/>
      </a:accent3>
      <a:accent4>
        <a:srgbClr val="E78A67"/>
      </a:accent4>
      <a:accent5>
        <a:srgbClr val="A74B40"/>
      </a:accent5>
      <a:accent6>
        <a:srgbClr val="3D9072"/>
      </a:accent6>
      <a:hlink>
        <a:srgbClr val="0000FF"/>
      </a:hlink>
      <a:folHlink>
        <a:srgbClr val="FF00FF"/>
      </a:folHlink>
    </a:clrScheme>
    <a:fontScheme name="VanillaVTI">
      <a:majorFont>
        <a:latin typeface="Helvetica"/>
        <a:ea typeface="Helvetica"/>
        <a:cs typeface="Helvetica"/>
      </a:majorFont>
      <a:minorFont>
        <a:latin typeface="Calibri"/>
        <a:ea typeface="Calibri"/>
        <a:cs typeface="Calibri"/>
      </a:minorFont>
    </a:fontScheme>
    <a:fmtScheme name="Vanilla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Neue Haas Grotesk Text Pro"/>
            <a:ea typeface="Neue Haas Grotesk Text Pro"/>
            <a:cs typeface="Neue Haas Grotesk Text Pro"/>
            <a:sym typeface="Neue Haas Grotesk Text Pr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Neue Haas Grotesk Text Pro"/>
            <a:ea typeface="Neue Haas Grotesk Text Pro"/>
            <a:cs typeface="Neue Haas Grotesk Text Pro"/>
            <a:sym typeface="Neue Haas Grotesk Text Pr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VanillaVTI">
  <a:themeElements>
    <a:clrScheme name="VanillaVTI">
      <a:dk1>
        <a:srgbClr val="000000"/>
      </a:dk1>
      <a:lt1>
        <a:srgbClr val="FFFFFF"/>
      </a:lt1>
      <a:dk2>
        <a:srgbClr val="A7A7A7"/>
      </a:dk2>
      <a:lt2>
        <a:srgbClr val="535353"/>
      </a:lt2>
      <a:accent1>
        <a:srgbClr val="169C9A"/>
      </a:accent1>
      <a:accent2>
        <a:srgbClr val="FA9A42"/>
      </a:accent2>
      <a:accent3>
        <a:srgbClr val="E15C3D"/>
      </a:accent3>
      <a:accent4>
        <a:srgbClr val="E78A67"/>
      </a:accent4>
      <a:accent5>
        <a:srgbClr val="A74B40"/>
      </a:accent5>
      <a:accent6>
        <a:srgbClr val="3D9072"/>
      </a:accent6>
      <a:hlink>
        <a:srgbClr val="0000FF"/>
      </a:hlink>
      <a:folHlink>
        <a:srgbClr val="FF00FF"/>
      </a:folHlink>
    </a:clrScheme>
    <a:fontScheme name="VanillaVTI">
      <a:majorFont>
        <a:latin typeface="Helvetica"/>
        <a:ea typeface="Helvetica"/>
        <a:cs typeface="Helvetica"/>
      </a:majorFont>
      <a:minorFont>
        <a:latin typeface="Calibri"/>
        <a:ea typeface="Calibri"/>
        <a:cs typeface="Calibri"/>
      </a:minorFont>
    </a:fontScheme>
    <a:fmtScheme name="Vanilla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Neue Haas Grotesk Text Pro"/>
            <a:ea typeface="Neue Haas Grotesk Text Pro"/>
            <a:cs typeface="Neue Haas Grotesk Text Pro"/>
            <a:sym typeface="Neue Haas Grotesk Text Pr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Neue Haas Grotesk Text Pro"/>
            <a:ea typeface="Neue Haas Grotesk Text Pro"/>
            <a:cs typeface="Neue Haas Grotesk Text Pro"/>
            <a:sym typeface="Neue Haas Grotesk Text Pr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