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1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9A829-AE80-A756-1C5E-0A61D7BD5DD7}" v="15" dt="2026-02-11T19:38:28.609"/>
    <p1510:client id="{3C39DD67-B813-BA14-2E34-EDF27DDC30BC}" v="3" dt="2026-02-11T19:53:30.219"/>
    <p1510:client id="{514DBBB0-C1AA-28E6-C9A6-925DE9089A83}" v="194" dt="2026-02-11T19:29:48.976"/>
    <p1510:client id="{8CAB7E5E-6DC1-EFF7-CD73-5B7A4E22D433}" v="7" dt="2026-02-11T19:41:58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Manley" userId="S::pmanley@sdccd.edu::bba4373c-f462-4c3a-a5cb-ec3348879f4c" providerId="AD" clId="Web-{514DBBB0-C1AA-28E6-C9A6-925DE9089A83}"/>
    <pc:docChg chg="addSld delSld modSld">
      <pc:chgData name="Patricia Manley" userId="S::pmanley@sdccd.edu::bba4373c-f462-4c3a-a5cb-ec3348879f4c" providerId="AD" clId="Web-{514DBBB0-C1AA-28E6-C9A6-925DE9089A83}" dt="2026-02-11T19:30:41.101" v="228" actId="20577"/>
      <pc:docMkLst>
        <pc:docMk/>
      </pc:docMkLst>
      <pc:sldChg chg="addSp delSp modSp mod setBg">
        <pc:chgData name="Patricia Manley" userId="S::pmanley@sdccd.edu::bba4373c-f462-4c3a-a5cb-ec3348879f4c" providerId="AD" clId="Web-{514DBBB0-C1AA-28E6-C9A6-925DE9089A83}" dt="2026-02-11T19:25:42.522" v="175" actId="14100"/>
        <pc:sldMkLst>
          <pc:docMk/>
          <pc:sldMk cId="998689177" sldId="256"/>
        </pc:sldMkLst>
        <pc:spChg chg="mod">
          <ac:chgData name="Patricia Manley" userId="S::pmanley@sdccd.edu::bba4373c-f462-4c3a-a5cb-ec3348879f4c" providerId="AD" clId="Web-{514DBBB0-C1AA-28E6-C9A6-925DE9089A83}" dt="2026-02-11T19:16:33.548" v="99"/>
          <ac:spMkLst>
            <pc:docMk/>
            <pc:sldMk cId="998689177" sldId="256"/>
            <ac:spMk id="2" creationId="{20EFC06F-6221-D01A-748A-F148DE07E04F}"/>
          </ac:spMkLst>
        </pc:spChg>
        <pc:spChg chg="mod">
          <ac:chgData name="Patricia Manley" userId="S::pmanley@sdccd.edu::bba4373c-f462-4c3a-a5cb-ec3348879f4c" providerId="AD" clId="Web-{514DBBB0-C1AA-28E6-C9A6-925DE9089A83}" dt="2026-02-11T19:25:42.522" v="175" actId="14100"/>
          <ac:spMkLst>
            <pc:docMk/>
            <pc:sldMk cId="998689177" sldId="256"/>
            <ac:spMk id="3" creationId="{F42BF8AD-E6FC-0DFD-D06E-E83950E4143A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6:33.533" v="98"/>
          <ac:spMkLst>
            <pc:docMk/>
            <pc:sldMk cId="998689177" sldId="256"/>
            <ac:spMk id="8" creationId="{18873D23-2DCF-4B31-A009-95721C06E8E1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6:33.533" v="98"/>
          <ac:spMkLst>
            <pc:docMk/>
            <pc:sldMk cId="998689177" sldId="256"/>
            <ac:spMk id="10" creationId="{C13EF075-D4EF-4929-ADBC-91B27DA19955}"/>
          </ac:spMkLst>
        </pc:spChg>
        <pc:spChg chg="add">
          <ac:chgData name="Patricia Manley" userId="S::pmanley@sdccd.edu::bba4373c-f462-4c3a-a5cb-ec3348879f4c" providerId="AD" clId="Web-{514DBBB0-C1AA-28E6-C9A6-925DE9089A83}" dt="2026-02-11T19:16:33.548" v="99"/>
          <ac:spMkLst>
            <pc:docMk/>
            <pc:sldMk cId="998689177" sldId="256"/>
            <ac:spMk id="20" creationId="{A8DB9CD9-59B1-4D73-BC4C-98796A48EF9B}"/>
          </ac:spMkLst>
        </pc:spChg>
        <pc:spChg chg="add">
          <ac:chgData name="Patricia Manley" userId="S::pmanley@sdccd.edu::bba4373c-f462-4c3a-a5cb-ec3348879f4c" providerId="AD" clId="Web-{514DBBB0-C1AA-28E6-C9A6-925DE9089A83}" dt="2026-02-11T19:16:33.548" v="99"/>
          <ac:spMkLst>
            <pc:docMk/>
            <pc:sldMk cId="998689177" sldId="256"/>
            <ac:spMk id="21" creationId="{8874A6A9-41FF-4E33-AFA8-F9F81436A59E}"/>
          </ac:spMkLst>
        </pc:spChg>
        <pc:grpChg chg="add del">
          <ac:chgData name="Patricia Manley" userId="S::pmanley@sdccd.edu::bba4373c-f462-4c3a-a5cb-ec3348879f4c" providerId="AD" clId="Web-{514DBBB0-C1AA-28E6-C9A6-925DE9089A83}" dt="2026-02-11T19:16:33.533" v="98"/>
          <ac:grpSpMkLst>
            <pc:docMk/>
            <pc:sldMk cId="998689177" sldId="256"/>
            <ac:grpSpMk id="12" creationId="{DAA26DFA-AAB2-4973-9C17-16D587C7B198}"/>
          </ac:grpSpMkLst>
        </pc:grpChg>
        <pc:grpChg chg="add">
          <ac:chgData name="Patricia Manley" userId="S::pmanley@sdccd.edu::bba4373c-f462-4c3a-a5cb-ec3348879f4c" providerId="AD" clId="Web-{514DBBB0-C1AA-28E6-C9A6-925DE9089A83}" dt="2026-02-11T19:16:33.548" v="99"/>
          <ac:grpSpMkLst>
            <pc:docMk/>
            <pc:sldMk cId="998689177" sldId="256"/>
            <ac:grpSpMk id="22" creationId="{721D730E-1F97-4071-B143-B05E6D2599BC}"/>
          </ac:grpSpMkLst>
        </pc:grpChg>
      </pc:sldChg>
      <pc:sldChg chg="addSp delSp modSp mod setBg">
        <pc:chgData name="Patricia Manley" userId="S::pmanley@sdccd.edu::bba4373c-f462-4c3a-a5cb-ec3348879f4c" providerId="AD" clId="Web-{514DBBB0-C1AA-28E6-C9A6-925DE9089A83}" dt="2026-02-11T19:16:41.267" v="100"/>
        <pc:sldMkLst>
          <pc:docMk/>
          <pc:sldMk cId="3498166514" sldId="257"/>
        </pc:sldMkLst>
        <pc:spChg chg="mod">
          <ac:chgData name="Patricia Manley" userId="S::pmanley@sdccd.edu::bba4373c-f462-4c3a-a5cb-ec3348879f4c" providerId="AD" clId="Web-{514DBBB0-C1AA-28E6-C9A6-925DE9089A83}" dt="2026-02-11T19:16:41.267" v="100"/>
          <ac:spMkLst>
            <pc:docMk/>
            <pc:sldMk cId="3498166514" sldId="257"/>
            <ac:spMk id="2" creationId="{185E1DF4-6512-A7EA-4A2A-9317E352B5E4}"/>
          </ac:spMkLst>
        </pc:spChg>
        <pc:spChg chg="del mod">
          <ac:chgData name="Patricia Manley" userId="S::pmanley@sdccd.edu::bba4373c-f462-4c3a-a5cb-ec3348879f4c" providerId="AD" clId="Web-{514DBBB0-C1AA-28E6-C9A6-925DE9089A83}" dt="2026-02-11T19:16:41.267" v="100"/>
          <ac:spMkLst>
            <pc:docMk/>
            <pc:sldMk cId="3498166514" sldId="257"/>
            <ac:spMk id="3" creationId="{9B883E44-DB6B-4E99-F8CE-6799436C037E}"/>
          </ac:spMkLst>
        </pc:spChg>
        <pc:spChg chg="add">
          <ac:chgData name="Patricia Manley" userId="S::pmanley@sdccd.edu::bba4373c-f462-4c3a-a5cb-ec3348879f4c" providerId="AD" clId="Web-{514DBBB0-C1AA-28E6-C9A6-925DE9089A83}" dt="2026-02-11T19:16:41.267" v="100"/>
          <ac:spMkLst>
            <pc:docMk/>
            <pc:sldMk cId="3498166514" sldId="257"/>
            <ac:spMk id="9" creationId="{5C8908E2-EE49-44D2-9428-A28D2312A8D5}"/>
          </ac:spMkLst>
        </pc:spChg>
        <pc:spChg chg="add">
          <ac:chgData name="Patricia Manley" userId="S::pmanley@sdccd.edu::bba4373c-f462-4c3a-a5cb-ec3348879f4c" providerId="AD" clId="Web-{514DBBB0-C1AA-28E6-C9A6-925DE9089A83}" dt="2026-02-11T19:16:41.267" v="100"/>
          <ac:spMkLst>
            <pc:docMk/>
            <pc:sldMk cId="3498166514" sldId="257"/>
            <ac:spMk id="15" creationId="{7449A6C7-D15F-4AA5-BFA5-71A404B47016}"/>
          </ac:spMkLst>
        </pc:spChg>
        <pc:spChg chg="add">
          <ac:chgData name="Patricia Manley" userId="S::pmanley@sdccd.edu::bba4373c-f462-4c3a-a5cb-ec3348879f4c" providerId="AD" clId="Web-{514DBBB0-C1AA-28E6-C9A6-925DE9089A83}" dt="2026-02-11T19:16:41.267" v="100"/>
          <ac:spMkLst>
            <pc:docMk/>
            <pc:sldMk cId="3498166514" sldId="257"/>
            <ac:spMk id="17" creationId="{ED888B23-07FA-482A-96DF-47E31AF1A603}"/>
          </ac:spMkLst>
        </pc:spChg>
        <pc:grpChg chg="add">
          <ac:chgData name="Patricia Manley" userId="S::pmanley@sdccd.edu::bba4373c-f462-4c3a-a5cb-ec3348879f4c" providerId="AD" clId="Web-{514DBBB0-C1AA-28E6-C9A6-925DE9089A83}" dt="2026-02-11T19:16:41.267" v="100"/>
          <ac:grpSpMkLst>
            <pc:docMk/>
            <pc:sldMk cId="3498166514" sldId="257"/>
            <ac:grpSpMk id="11" creationId="{05314994-6337-4875-8CF5-652CAFE8342C}"/>
          </ac:grpSpMkLst>
        </pc:grpChg>
        <pc:graphicFrameChg chg="add">
          <ac:chgData name="Patricia Manley" userId="S::pmanley@sdccd.edu::bba4373c-f462-4c3a-a5cb-ec3348879f4c" providerId="AD" clId="Web-{514DBBB0-C1AA-28E6-C9A6-925DE9089A83}" dt="2026-02-11T19:16:41.267" v="100"/>
          <ac:graphicFrameMkLst>
            <pc:docMk/>
            <pc:sldMk cId="3498166514" sldId="257"/>
            <ac:graphicFrameMk id="5" creationId="{87C273FD-597C-6AEE-4EEA-F00284A26F38}"/>
          </ac:graphicFrameMkLst>
        </pc:graphicFrameChg>
      </pc:sldChg>
      <pc:sldChg chg="addSp delSp modSp mod setBg">
        <pc:chgData name="Patricia Manley" userId="S::pmanley@sdccd.edu::bba4373c-f462-4c3a-a5cb-ec3348879f4c" providerId="AD" clId="Web-{514DBBB0-C1AA-28E6-C9A6-925DE9089A83}" dt="2026-02-11T19:19:52.455" v="131"/>
        <pc:sldMkLst>
          <pc:docMk/>
          <pc:sldMk cId="4144832771" sldId="258"/>
        </pc:sldMkLst>
        <pc:spChg chg="del mod">
          <ac:chgData name="Patricia Manley" userId="S::pmanley@sdccd.edu::bba4373c-f462-4c3a-a5cb-ec3348879f4c" providerId="AD" clId="Web-{514DBBB0-C1AA-28E6-C9A6-925DE9089A83}" dt="2026-02-11T19:18:21.799" v="118"/>
          <ac:spMkLst>
            <pc:docMk/>
            <pc:sldMk cId="4144832771" sldId="258"/>
            <ac:spMk id="2" creationId="{062A2E2F-0B06-D1B1-2431-680E5B83CE67}"/>
          </ac:spMkLst>
        </pc:spChg>
        <pc:spChg chg="del mod">
          <ac:chgData name="Patricia Manley" userId="S::pmanley@sdccd.edu::bba4373c-f462-4c3a-a5cb-ec3348879f4c" providerId="AD" clId="Web-{514DBBB0-C1AA-28E6-C9A6-925DE9089A83}" dt="2026-02-11T19:16:51.423" v="103"/>
          <ac:spMkLst>
            <pc:docMk/>
            <pc:sldMk cId="4144832771" sldId="258"/>
            <ac:spMk id="4" creationId="{BD9870E1-95E4-1FD0-AC3A-7C71E5B8DDFD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6:51.361" v="102"/>
          <ac:spMkLst>
            <pc:docMk/>
            <pc:sldMk cId="4144832771" sldId="258"/>
            <ac:spMk id="9" creationId="{87BF42CA-AD55-48B4-8949-C4DCA60A6AEE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6:51.361" v="102"/>
          <ac:spMkLst>
            <pc:docMk/>
            <pc:sldMk cId="4144832771" sldId="258"/>
            <ac:spMk id="11" creationId="{66AE1D3D-3106-4CB2-AA7C-0C1642AC0F2E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9:52.455" v="131"/>
          <ac:spMkLst>
            <pc:docMk/>
            <pc:sldMk cId="4144832771" sldId="258"/>
            <ac:spMk id="20" creationId="{B50AB553-2A96-4A92-96F2-93548E096954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9:39.689" v="129"/>
          <ac:spMkLst>
            <pc:docMk/>
            <pc:sldMk cId="4144832771" sldId="258"/>
            <ac:spMk id="26" creationId="{257363FD-7E77-4145-9483-331A807ADF0E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9:52.455" v="131"/>
          <ac:spMkLst>
            <pc:docMk/>
            <pc:sldMk cId="4144832771" sldId="258"/>
            <ac:spMk id="28" creationId="{B50AB553-2A96-4A92-96F2-93548E096954}"/>
          </ac:spMkLst>
        </pc:spChg>
        <pc:grpChg chg="add del">
          <ac:chgData name="Patricia Manley" userId="S::pmanley@sdccd.edu::bba4373c-f462-4c3a-a5cb-ec3348879f4c" providerId="AD" clId="Web-{514DBBB0-C1AA-28E6-C9A6-925DE9089A83}" dt="2026-02-11T19:16:51.361" v="102"/>
          <ac:grpSpMkLst>
            <pc:docMk/>
            <pc:sldMk cId="4144832771" sldId="258"/>
            <ac:grpSpMk id="13" creationId="{0A31B6AF-B711-4CDB-8C2B-16E963DDC4C5}"/>
          </ac:grpSpMkLst>
        </pc:grpChg>
        <pc:graphicFrameChg chg="add mod modGraphic">
          <ac:chgData name="Patricia Manley" userId="S::pmanley@sdccd.edu::bba4373c-f462-4c3a-a5cb-ec3348879f4c" providerId="AD" clId="Web-{514DBBB0-C1AA-28E6-C9A6-925DE9089A83}" dt="2026-02-11T19:19:52.455" v="131"/>
          <ac:graphicFrameMkLst>
            <pc:docMk/>
            <pc:sldMk cId="4144832771" sldId="258"/>
            <ac:graphicFrameMk id="6" creationId="{F46308F4-FCEA-D7F7-55D4-4E614AB07BA3}"/>
          </ac:graphicFrameMkLst>
        </pc:graphicFrameChg>
        <pc:picChg chg="add del">
          <ac:chgData name="Patricia Manley" userId="S::pmanley@sdccd.edu::bba4373c-f462-4c3a-a5cb-ec3348879f4c" providerId="AD" clId="Web-{514DBBB0-C1AA-28E6-C9A6-925DE9089A83}" dt="2026-02-11T19:18:16.846" v="117"/>
          <ac:picMkLst>
            <pc:docMk/>
            <pc:sldMk cId="4144832771" sldId="258"/>
            <ac:picMk id="7" creationId="{2F888C85-813B-B00F-0DEC-85F52073F3FA}"/>
          </ac:picMkLst>
        </pc:picChg>
        <pc:picChg chg="add del">
          <ac:chgData name="Patricia Manley" userId="S::pmanley@sdccd.edu::bba4373c-f462-4c3a-a5cb-ec3348879f4c" providerId="AD" clId="Web-{514DBBB0-C1AA-28E6-C9A6-925DE9089A83}" dt="2026-02-11T19:19:39.689" v="129"/>
          <ac:picMkLst>
            <pc:docMk/>
            <pc:sldMk cId="4144832771" sldId="258"/>
            <ac:picMk id="22" creationId="{103B9B52-DF70-5602-DA35-91B2D4274FF4}"/>
          </ac:picMkLst>
        </pc:picChg>
      </pc:sldChg>
      <pc:sldChg chg="addSp delSp modSp mod setBg">
        <pc:chgData name="Patricia Manley" userId="S::pmanley@sdccd.edu::bba4373c-f462-4c3a-a5cb-ec3348879f4c" providerId="AD" clId="Web-{514DBBB0-C1AA-28E6-C9A6-925DE9089A83}" dt="2026-02-11T19:30:41.101" v="228" actId="20577"/>
        <pc:sldMkLst>
          <pc:docMk/>
          <pc:sldMk cId="1426893203" sldId="259"/>
        </pc:sldMkLst>
        <pc:spChg chg="del mod">
          <ac:chgData name="Patricia Manley" userId="S::pmanley@sdccd.edu::bba4373c-f462-4c3a-a5cb-ec3348879f4c" providerId="AD" clId="Web-{514DBBB0-C1AA-28E6-C9A6-925DE9089A83}" dt="2026-02-11T19:21:39.269" v="147"/>
          <ac:spMkLst>
            <pc:docMk/>
            <pc:sldMk cId="1426893203" sldId="259"/>
            <ac:spMk id="2" creationId="{A35568BD-7BF4-3472-29D6-2FB2FABCA63C}"/>
          </ac:spMkLst>
        </pc:spChg>
        <pc:spChg chg="del mod">
          <ac:chgData name="Patricia Manley" userId="S::pmanley@sdccd.edu::bba4373c-f462-4c3a-a5cb-ec3348879f4c" providerId="AD" clId="Web-{514DBBB0-C1AA-28E6-C9A6-925DE9089A83}" dt="2026-02-11T19:17:32.017" v="109"/>
          <ac:spMkLst>
            <pc:docMk/>
            <pc:sldMk cId="1426893203" sldId="259"/>
            <ac:spMk id="3" creationId="{4B89F34F-B276-4E26-50D2-0496CC695632}"/>
          </ac:spMkLst>
        </pc:spChg>
        <pc:spChg chg="add">
          <ac:chgData name="Patricia Manley" userId="S::pmanley@sdccd.edu::bba4373c-f462-4c3a-a5cb-ec3348879f4c" providerId="AD" clId="Web-{514DBBB0-C1AA-28E6-C9A6-925DE9089A83}" dt="2026-02-11T19:17:32.017" v="109"/>
          <ac:spMkLst>
            <pc:docMk/>
            <pc:sldMk cId="1426893203" sldId="259"/>
            <ac:spMk id="10" creationId="{B50AB553-2A96-4A92-96F2-93548E096954}"/>
          </ac:spMkLst>
        </pc:spChg>
        <pc:graphicFrameChg chg="add mod modGraphic">
          <ac:chgData name="Patricia Manley" userId="S::pmanley@sdccd.edu::bba4373c-f462-4c3a-a5cb-ec3348879f4c" providerId="AD" clId="Web-{514DBBB0-C1AA-28E6-C9A6-925DE9089A83}" dt="2026-02-11T19:30:41.101" v="228" actId="20577"/>
          <ac:graphicFrameMkLst>
            <pc:docMk/>
            <pc:sldMk cId="1426893203" sldId="259"/>
            <ac:graphicFrameMk id="5" creationId="{FD7310D1-75BF-A786-B05E-4DE7AE2A22DF}"/>
          </ac:graphicFrameMkLst>
        </pc:graphicFrameChg>
        <pc:picChg chg="add del">
          <ac:chgData name="Patricia Manley" userId="S::pmanley@sdccd.edu::bba4373c-f462-4c3a-a5cb-ec3348879f4c" providerId="AD" clId="Web-{514DBBB0-C1AA-28E6-C9A6-925DE9089A83}" dt="2026-02-11T19:21:36.035" v="146"/>
          <ac:picMkLst>
            <pc:docMk/>
            <pc:sldMk cId="1426893203" sldId="259"/>
            <ac:picMk id="6" creationId="{D192C3B9-5526-BD40-E698-7CD5DD6ED41E}"/>
          </ac:picMkLst>
        </pc:picChg>
      </pc:sldChg>
      <pc:sldChg chg="addSp delSp modSp del mod setBg">
        <pc:chgData name="Patricia Manley" userId="S::pmanley@sdccd.edu::bba4373c-f462-4c3a-a5cb-ec3348879f4c" providerId="AD" clId="Web-{514DBBB0-C1AA-28E6-C9A6-925DE9089A83}" dt="2026-02-11T19:26:41.116" v="184"/>
        <pc:sldMkLst>
          <pc:docMk/>
          <pc:sldMk cId="873619656" sldId="260"/>
        </pc:sldMkLst>
        <pc:spChg chg="del mod">
          <ac:chgData name="Patricia Manley" userId="S::pmanley@sdccd.edu::bba4373c-f462-4c3a-a5cb-ec3348879f4c" providerId="AD" clId="Web-{514DBBB0-C1AA-28E6-C9A6-925DE9089A83}" dt="2026-02-11T19:18:43.658" v="122"/>
          <ac:spMkLst>
            <pc:docMk/>
            <pc:sldMk cId="873619656" sldId="260"/>
            <ac:spMk id="2" creationId="{C9AA84C5-D150-B18D-A6EC-CB06387A0B7A}"/>
          </ac:spMkLst>
        </pc:spChg>
        <pc:spChg chg="add del mod">
          <ac:chgData name="Patricia Manley" userId="S::pmanley@sdccd.edu::bba4373c-f462-4c3a-a5cb-ec3348879f4c" providerId="AD" clId="Web-{514DBBB0-C1AA-28E6-C9A6-925DE9089A83}" dt="2026-02-11T19:17:17.674" v="106"/>
          <ac:spMkLst>
            <pc:docMk/>
            <pc:sldMk cId="873619656" sldId="260"/>
            <ac:spMk id="3" creationId="{EA1F8DF3-7A29-FAB1-B4FC-69FCF011BD2A}"/>
          </ac:spMkLst>
        </pc:spChg>
        <pc:spChg chg="add del mod ord">
          <ac:chgData name="Patricia Manley" userId="S::pmanley@sdccd.edu::bba4373c-f462-4c3a-a5cb-ec3348879f4c" providerId="AD" clId="Web-{514DBBB0-C1AA-28E6-C9A6-925DE9089A83}" dt="2026-02-11T19:18:59.877" v="127"/>
          <ac:spMkLst>
            <pc:docMk/>
            <pc:sldMk cId="873619656" sldId="260"/>
            <ac:spMk id="7" creationId="{EA1F8DF3-7A29-FAB1-B4FC-69FCF011BD2A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8:59.877" v="127"/>
          <ac:spMkLst>
            <pc:docMk/>
            <pc:sldMk cId="873619656" sldId="260"/>
            <ac:spMk id="8" creationId="{2515456E-B1B1-48C1-8164-7E567F5D40D4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8:59.877" v="127"/>
          <ac:spMkLst>
            <pc:docMk/>
            <pc:sldMk cId="873619656" sldId="260"/>
            <ac:spMk id="10" creationId="{D237ACD7-8629-4014-83AF-339EDD87E996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8:59.877" v="127"/>
          <ac:spMkLst>
            <pc:docMk/>
            <pc:sldMk cId="873619656" sldId="260"/>
            <ac:spMk id="12" creationId="{0AC3A952-2574-44E9-9C98-DBC27EE14160}"/>
          </ac:spMkLst>
        </pc:spChg>
        <pc:spChg chg="add del mod">
          <ac:chgData name="Patricia Manley" userId="S::pmanley@sdccd.edu::bba4373c-f462-4c3a-a5cb-ec3348879f4c" providerId="AD" clId="Web-{514DBBB0-C1AA-28E6-C9A6-925DE9089A83}" dt="2026-02-11T19:20:03.643" v="133"/>
          <ac:spMkLst>
            <pc:docMk/>
            <pc:sldMk cId="873619656" sldId="260"/>
            <ac:spMk id="14" creationId="{174AD5E9-3BAD-F38D-D410-F3E2DFF08E8B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8:49.080" v="124"/>
          <ac:spMkLst>
            <pc:docMk/>
            <pc:sldMk cId="873619656" sldId="260"/>
            <ac:spMk id="19" creationId="{4BC99CB9-DDAD-44A2-8A1C-E3AF4E72DF5C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8:49.080" v="124"/>
          <ac:spMkLst>
            <pc:docMk/>
            <pc:sldMk cId="873619656" sldId="260"/>
            <ac:spMk id="21" creationId="{64053CBF-3932-45FF-8285-EE5146085F3A}"/>
          </ac:spMkLst>
        </pc:spChg>
        <pc:spChg chg="add del">
          <ac:chgData name="Patricia Manley" userId="S::pmanley@sdccd.edu::bba4373c-f462-4c3a-a5cb-ec3348879f4c" providerId="AD" clId="Web-{514DBBB0-C1AA-28E6-C9A6-925DE9089A83}" dt="2026-02-11T19:18:59.861" v="126"/>
          <ac:spMkLst>
            <pc:docMk/>
            <pc:sldMk cId="873619656" sldId="260"/>
            <ac:spMk id="35" creationId="{B50AB553-2A96-4A92-96F2-93548E096954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0:00.643" v="132"/>
          <ac:spMkLst>
            <pc:docMk/>
            <pc:sldMk cId="873619656" sldId="260"/>
            <ac:spMk id="37" creationId="{1BB867FF-FC45-48F7-8104-F89BE54909F1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4:34.662" v="163"/>
          <ac:spMkLst>
            <pc:docMk/>
            <pc:sldMk cId="873619656" sldId="260"/>
            <ac:spMk id="38" creationId="{8BB56887-D0D5-4F0C-9E19-7247EB83C8B7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4:34.662" v="163"/>
          <ac:spMkLst>
            <pc:docMk/>
            <pc:sldMk cId="873619656" sldId="260"/>
            <ac:spMk id="39" creationId="{081E4A58-353D-44AE-B2FC-2A74E2E400F7}"/>
          </ac:spMkLst>
        </pc:spChg>
        <pc:spChg chg="add del mod">
          <ac:chgData name="Patricia Manley" userId="S::pmanley@sdccd.edu::bba4373c-f462-4c3a-a5cb-ec3348879f4c" providerId="AD" clId="Web-{514DBBB0-C1AA-28E6-C9A6-925DE9089A83}" dt="2026-02-11T19:26:37.366" v="183" actId="20577"/>
          <ac:spMkLst>
            <pc:docMk/>
            <pc:sldMk cId="873619656" sldId="260"/>
            <ac:spMk id="40" creationId="{EA1F8DF3-7A29-FAB1-B4FC-69FCF011BD2A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4:34.662" v="163"/>
          <ac:spMkLst>
            <pc:docMk/>
            <pc:sldMk cId="873619656" sldId="260"/>
            <ac:spMk id="45" creationId="{18873D23-2DCF-4B31-A009-95721C06E8E1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4:34.662" v="163"/>
          <ac:spMkLst>
            <pc:docMk/>
            <pc:sldMk cId="873619656" sldId="260"/>
            <ac:spMk id="47" creationId="{C13EF075-D4EF-4929-ADBC-91B27DA19955}"/>
          </ac:spMkLst>
        </pc:spChg>
        <pc:grpChg chg="add del">
          <ac:chgData name="Patricia Manley" userId="S::pmanley@sdccd.edu::bba4373c-f462-4c3a-a5cb-ec3348879f4c" providerId="AD" clId="Web-{514DBBB0-C1AA-28E6-C9A6-925DE9089A83}" dt="2026-02-11T19:18:49.080" v="124"/>
          <ac:grpSpMkLst>
            <pc:docMk/>
            <pc:sldMk cId="873619656" sldId="260"/>
            <ac:grpSpMk id="23" creationId="{2E751C04-BEA6-446B-A678-9C74819EBD4C}"/>
          </ac:grpSpMkLst>
        </pc:grpChg>
        <pc:grpChg chg="add del">
          <ac:chgData name="Patricia Manley" userId="S::pmanley@sdccd.edu::bba4373c-f462-4c3a-a5cb-ec3348879f4c" providerId="AD" clId="Web-{514DBBB0-C1AA-28E6-C9A6-925DE9089A83}" dt="2026-02-11T19:18:49.080" v="124"/>
          <ac:grpSpMkLst>
            <pc:docMk/>
            <pc:sldMk cId="873619656" sldId="260"/>
            <ac:grpSpMk id="29" creationId="{B63ACBA3-DEFD-4C6D-BBA0-64468FA99C2D}"/>
          </ac:grpSpMkLst>
        </pc:grpChg>
        <pc:grpChg chg="add del">
          <ac:chgData name="Patricia Manley" userId="S::pmanley@sdccd.edu::bba4373c-f462-4c3a-a5cb-ec3348879f4c" providerId="AD" clId="Web-{514DBBB0-C1AA-28E6-C9A6-925DE9089A83}" dt="2026-02-11T19:24:34.662" v="163"/>
          <ac:grpSpMkLst>
            <pc:docMk/>
            <pc:sldMk cId="873619656" sldId="260"/>
            <ac:grpSpMk id="49" creationId="{DAA26DFA-AAB2-4973-9C17-16D587C7B198}"/>
          </ac:grpSpMkLst>
        </pc:grpChg>
        <pc:graphicFrameChg chg="add del">
          <ac:chgData name="Patricia Manley" userId="S::pmanley@sdccd.edu::bba4373c-f462-4c3a-a5cb-ec3348879f4c" providerId="AD" clId="Web-{514DBBB0-C1AA-28E6-C9A6-925DE9089A83}" dt="2026-02-11T19:17:17.674" v="105"/>
          <ac:graphicFrameMkLst>
            <pc:docMk/>
            <pc:sldMk cId="873619656" sldId="260"/>
            <ac:graphicFrameMk id="5" creationId="{D7BB15B4-926B-C245-08A4-860AF30048C9}"/>
          </ac:graphicFrameMkLst>
        </pc:graphicFrameChg>
        <pc:graphicFrameChg chg="add del">
          <ac:chgData name="Patricia Manley" userId="S::pmanley@sdccd.edu::bba4373c-f462-4c3a-a5cb-ec3348879f4c" providerId="AD" clId="Web-{514DBBB0-C1AA-28E6-C9A6-925DE9089A83}" dt="2026-02-11T19:18:59.861" v="126"/>
          <ac:graphicFrameMkLst>
            <pc:docMk/>
            <pc:sldMk cId="873619656" sldId="260"/>
            <ac:graphicFrameMk id="16" creationId="{222B546E-9161-1A50-3294-E853EA6DF089}"/>
          </ac:graphicFrameMkLst>
        </pc:graphicFrameChg>
        <pc:graphicFrameChg chg="add del">
          <ac:chgData name="Patricia Manley" userId="S::pmanley@sdccd.edu::bba4373c-f462-4c3a-a5cb-ec3348879f4c" providerId="AD" clId="Web-{514DBBB0-C1AA-28E6-C9A6-925DE9089A83}" dt="2026-02-11T19:24:30.693" v="159"/>
          <ac:graphicFrameMkLst>
            <pc:docMk/>
            <pc:sldMk cId="873619656" sldId="260"/>
            <ac:graphicFrameMk id="55" creationId="{ABD17E0B-251E-E192-3673-52134AB7F957}"/>
          </ac:graphicFrameMkLst>
        </pc:graphicFrameChg>
        <pc:picChg chg="add del">
          <ac:chgData name="Patricia Manley" userId="S::pmanley@sdccd.edu::bba4373c-f462-4c3a-a5cb-ec3348879f4c" providerId="AD" clId="Web-{514DBBB0-C1AA-28E6-C9A6-925DE9089A83}" dt="2026-02-11T19:18:59.861" v="126"/>
          <ac:picMkLst>
            <pc:docMk/>
            <pc:sldMk cId="873619656" sldId="260"/>
            <ac:picMk id="17" creationId="{D2A8B2F2-B990-7760-3DDB-11A4FC280447}"/>
          </ac:picMkLst>
        </pc:picChg>
      </pc:sldChg>
      <pc:sldChg chg="addSp delSp modSp new mod setBg">
        <pc:chgData name="Patricia Manley" userId="S::pmanley@sdccd.edu::bba4373c-f462-4c3a-a5cb-ec3348879f4c" providerId="AD" clId="Web-{514DBBB0-C1AA-28E6-C9A6-925DE9089A83}" dt="2026-02-11T19:29:48.976" v="207" actId="20577"/>
        <pc:sldMkLst>
          <pc:docMk/>
          <pc:sldMk cId="2502280957" sldId="261"/>
        </pc:sldMkLst>
        <pc:spChg chg="mod">
          <ac:chgData name="Patricia Manley" userId="S::pmanley@sdccd.edu::bba4373c-f462-4c3a-a5cb-ec3348879f4c" providerId="AD" clId="Web-{514DBBB0-C1AA-28E6-C9A6-925DE9089A83}" dt="2026-02-11T19:29:36.070" v="205" actId="20577"/>
          <ac:spMkLst>
            <pc:docMk/>
            <pc:sldMk cId="2502280957" sldId="261"/>
            <ac:spMk id="2" creationId="{FF3F2B7F-8D2B-4B18-4C07-ECE1F5362120}"/>
          </ac:spMkLst>
        </pc:spChg>
        <pc:spChg chg="mod">
          <ac:chgData name="Patricia Manley" userId="S::pmanley@sdccd.edu::bba4373c-f462-4c3a-a5cb-ec3348879f4c" providerId="AD" clId="Web-{514DBBB0-C1AA-28E6-C9A6-925DE9089A83}" dt="2026-02-11T19:29:48.976" v="207" actId="20577"/>
          <ac:spMkLst>
            <pc:docMk/>
            <pc:sldMk cId="2502280957" sldId="261"/>
            <ac:spMk id="3" creationId="{297BA253-85DF-851E-CA79-258067E847E0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8:18.273" v="192"/>
          <ac:spMkLst>
            <pc:docMk/>
            <pc:sldMk cId="2502280957" sldId="261"/>
            <ac:spMk id="8" creationId="{777A147A-9ED8-46B4-8660-1B3C2AA880B5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8:18.273" v="192"/>
          <ac:spMkLst>
            <pc:docMk/>
            <pc:sldMk cId="2502280957" sldId="261"/>
            <ac:spMk id="10" creationId="{5D6C15A0-C087-4593-8414-2B4EC1CDC3DE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8:18.241" v="191"/>
          <ac:spMkLst>
            <pc:docMk/>
            <pc:sldMk cId="2502280957" sldId="261"/>
            <ac:spMk id="15" creationId="{3AD318CC-E2A8-4E27-9548-A047A78999B1}"/>
          </ac:spMkLst>
        </pc:spChg>
        <pc:spChg chg="add del">
          <ac:chgData name="Patricia Manley" userId="S::pmanley@sdccd.edu::bba4373c-f462-4c3a-a5cb-ec3348879f4c" providerId="AD" clId="Web-{514DBBB0-C1AA-28E6-C9A6-925DE9089A83}" dt="2026-02-11T19:28:18.241" v="191"/>
          <ac:spMkLst>
            <pc:docMk/>
            <pc:sldMk cId="2502280957" sldId="261"/>
            <ac:spMk id="21" creationId="{2C1BBA94-3F40-40AA-8BB9-E69E25E537C1}"/>
          </ac:spMkLst>
        </pc:spChg>
        <pc:spChg chg="add">
          <ac:chgData name="Patricia Manley" userId="S::pmanley@sdccd.edu::bba4373c-f462-4c3a-a5cb-ec3348879f4c" providerId="AD" clId="Web-{514DBBB0-C1AA-28E6-C9A6-925DE9089A83}" dt="2026-02-11T19:28:18.273" v="192"/>
          <ac:spMkLst>
            <pc:docMk/>
            <pc:sldMk cId="2502280957" sldId="261"/>
            <ac:spMk id="24" creationId="{43C823D3-D619-407C-89E0-C6F6B1E7A42A}"/>
          </ac:spMkLst>
        </pc:spChg>
        <pc:spChg chg="add">
          <ac:chgData name="Patricia Manley" userId="S::pmanley@sdccd.edu::bba4373c-f462-4c3a-a5cb-ec3348879f4c" providerId="AD" clId="Web-{514DBBB0-C1AA-28E6-C9A6-925DE9089A83}" dt="2026-02-11T19:28:18.273" v="192"/>
          <ac:spMkLst>
            <pc:docMk/>
            <pc:sldMk cId="2502280957" sldId="261"/>
            <ac:spMk id="30" creationId="{047F8E3E-2FFA-4A0F-B3C7-E57ADDCFB415}"/>
          </ac:spMkLst>
        </pc:spChg>
        <pc:grpChg chg="add del">
          <ac:chgData name="Patricia Manley" userId="S::pmanley@sdccd.edu::bba4373c-f462-4c3a-a5cb-ec3348879f4c" providerId="AD" clId="Web-{514DBBB0-C1AA-28E6-C9A6-925DE9089A83}" dt="2026-02-11T19:28:18.241" v="191"/>
          <ac:grpSpMkLst>
            <pc:docMk/>
            <pc:sldMk cId="2502280957" sldId="261"/>
            <ac:grpSpMk id="17" creationId="{B14B560F-9DD7-4302-A60B-EBD3EF59B073}"/>
          </ac:grpSpMkLst>
        </pc:grpChg>
        <pc:grpChg chg="add">
          <ac:chgData name="Patricia Manley" userId="S::pmanley@sdccd.edu::bba4373c-f462-4c3a-a5cb-ec3348879f4c" providerId="AD" clId="Web-{514DBBB0-C1AA-28E6-C9A6-925DE9089A83}" dt="2026-02-11T19:28:18.273" v="192"/>
          <ac:grpSpMkLst>
            <pc:docMk/>
            <pc:sldMk cId="2502280957" sldId="261"/>
            <ac:grpSpMk id="19" creationId="{33D939F1-7ABE-4D0E-946A-43F37F556AFD}"/>
          </ac:grpSpMkLst>
        </pc:grpChg>
        <pc:grpChg chg="add">
          <ac:chgData name="Patricia Manley" userId="S::pmanley@sdccd.edu::bba4373c-f462-4c3a-a5cb-ec3348879f4c" providerId="AD" clId="Web-{514DBBB0-C1AA-28E6-C9A6-925DE9089A83}" dt="2026-02-11T19:28:18.273" v="192"/>
          <ac:grpSpMkLst>
            <pc:docMk/>
            <pc:sldMk cId="2502280957" sldId="261"/>
            <ac:grpSpMk id="25" creationId="{9DB3963A-4187-4A72-9DA4-CA6BADE22931}"/>
          </ac:grpSpMkLst>
        </pc:grpChg>
      </pc:sldChg>
    </pc:docChg>
  </pc:docChgLst>
  <pc:docChgLst>
    <pc:chgData name="Patricia Manley" userId="S::pmanley@sdccd.edu::bba4373c-f462-4c3a-a5cb-ec3348879f4c" providerId="AD" clId="Web-{8CAB7E5E-6DC1-EFF7-CD73-5B7A4E22D433}"/>
    <pc:docChg chg="addSld delSld modSld">
      <pc:chgData name="Patricia Manley" userId="S::pmanley@sdccd.edu::bba4373c-f462-4c3a-a5cb-ec3348879f4c" providerId="AD" clId="Web-{8CAB7E5E-6DC1-EFF7-CD73-5B7A4E22D433}" dt="2026-02-11T19:41:58.584" v="5"/>
      <pc:docMkLst>
        <pc:docMk/>
      </pc:docMkLst>
      <pc:sldChg chg="addSp delSp modSp">
        <pc:chgData name="Patricia Manley" userId="S::pmanley@sdccd.edu::bba4373c-f462-4c3a-a5cb-ec3348879f4c" providerId="AD" clId="Web-{8CAB7E5E-6DC1-EFF7-CD73-5B7A4E22D433}" dt="2026-02-11T19:39:34.428" v="1"/>
        <pc:sldMkLst>
          <pc:docMk/>
          <pc:sldMk cId="1077528733" sldId="263"/>
        </pc:sldMkLst>
        <pc:picChg chg="del">
          <ac:chgData name="Patricia Manley" userId="S::pmanley@sdccd.edu::bba4373c-f462-4c3a-a5cb-ec3348879f4c" providerId="AD" clId="Web-{8CAB7E5E-6DC1-EFF7-CD73-5B7A4E22D433}" dt="2026-02-11T19:39:25.568" v="0"/>
          <ac:picMkLst>
            <pc:docMk/>
            <pc:sldMk cId="1077528733" sldId="263"/>
            <ac:picMk id="2" creationId="{04AF26A6-87EF-64F4-0730-8F48D1306F26}"/>
          </ac:picMkLst>
        </pc:picChg>
        <pc:picChg chg="add mod">
          <ac:chgData name="Patricia Manley" userId="S::pmanley@sdccd.edu::bba4373c-f462-4c3a-a5cb-ec3348879f4c" providerId="AD" clId="Web-{8CAB7E5E-6DC1-EFF7-CD73-5B7A4E22D433}" dt="2026-02-11T19:39:34.428" v="1"/>
          <ac:picMkLst>
            <pc:docMk/>
            <pc:sldMk cId="1077528733" sldId="263"/>
            <ac:picMk id="3" creationId="{3955C348-48B3-926E-70BD-3751C0C87F3F}"/>
          </ac:picMkLst>
        </pc:picChg>
      </pc:sldChg>
      <pc:sldChg chg="new del">
        <pc:chgData name="Patricia Manley" userId="S::pmanley@sdccd.edu::bba4373c-f462-4c3a-a5cb-ec3348879f4c" providerId="AD" clId="Web-{8CAB7E5E-6DC1-EFF7-CD73-5B7A4E22D433}" dt="2026-02-11T19:41:58.584" v="5"/>
        <pc:sldMkLst>
          <pc:docMk/>
          <pc:sldMk cId="3377320235" sldId="264"/>
        </pc:sldMkLst>
      </pc:sldChg>
      <pc:sldChg chg="addSp modSp new">
        <pc:chgData name="Patricia Manley" userId="S::pmanley@sdccd.edu::bba4373c-f462-4c3a-a5cb-ec3348879f4c" providerId="AD" clId="Web-{8CAB7E5E-6DC1-EFF7-CD73-5B7A4E22D433}" dt="2026-02-11T19:41:49.131" v="4"/>
        <pc:sldMkLst>
          <pc:docMk/>
          <pc:sldMk cId="70652148" sldId="265"/>
        </pc:sldMkLst>
        <pc:picChg chg="add mod">
          <ac:chgData name="Patricia Manley" userId="S::pmanley@sdccd.edu::bba4373c-f462-4c3a-a5cb-ec3348879f4c" providerId="AD" clId="Web-{8CAB7E5E-6DC1-EFF7-CD73-5B7A4E22D433}" dt="2026-02-11T19:41:49.131" v="4"/>
          <ac:picMkLst>
            <pc:docMk/>
            <pc:sldMk cId="70652148" sldId="265"/>
            <ac:picMk id="2" creationId="{E51D70F7-E23B-6167-CA8D-97EDEB22EC42}"/>
          </ac:picMkLst>
        </pc:picChg>
      </pc:sldChg>
    </pc:docChg>
  </pc:docChgLst>
  <pc:docChgLst>
    <pc:chgData name="Patricia Manley" userId="S::pmanley@sdccd.edu::bba4373c-f462-4c3a-a5cb-ec3348879f4c" providerId="AD" clId="Web-{3C39DD67-B813-BA14-2E34-EDF27DDC30BC}"/>
    <pc:docChg chg="modSld">
      <pc:chgData name="Patricia Manley" userId="S::pmanley@sdccd.edu::bba4373c-f462-4c3a-a5cb-ec3348879f4c" providerId="AD" clId="Web-{3C39DD67-B813-BA14-2E34-EDF27DDC30BC}" dt="2026-02-11T19:53:30.016" v="3" actId="20577"/>
      <pc:docMkLst>
        <pc:docMk/>
      </pc:docMkLst>
      <pc:sldChg chg="modSp">
        <pc:chgData name="Patricia Manley" userId="S::pmanley@sdccd.edu::bba4373c-f462-4c3a-a5cb-ec3348879f4c" providerId="AD" clId="Web-{3C39DD67-B813-BA14-2E34-EDF27DDC30BC}" dt="2026-02-11T19:53:18.047" v="1" actId="20577"/>
        <pc:sldMkLst>
          <pc:docMk/>
          <pc:sldMk cId="4144832771" sldId="258"/>
        </pc:sldMkLst>
        <pc:graphicFrameChg chg="modGraphic">
          <ac:chgData name="Patricia Manley" userId="S::pmanley@sdccd.edu::bba4373c-f462-4c3a-a5cb-ec3348879f4c" providerId="AD" clId="Web-{3C39DD67-B813-BA14-2E34-EDF27DDC30BC}" dt="2026-02-11T19:53:18.047" v="1" actId="20577"/>
          <ac:graphicFrameMkLst>
            <pc:docMk/>
            <pc:sldMk cId="4144832771" sldId="258"/>
            <ac:graphicFrameMk id="6" creationId="{F46308F4-FCEA-D7F7-55D4-4E614AB07BA3}"/>
          </ac:graphicFrameMkLst>
        </pc:graphicFrameChg>
      </pc:sldChg>
      <pc:sldChg chg="modSp">
        <pc:chgData name="Patricia Manley" userId="S::pmanley@sdccd.edu::bba4373c-f462-4c3a-a5cb-ec3348879f4c" providerId="AD" clId="Web-{3C39DD67-B813-BA14-2E34-EDF27DDC30BC}" dt="2026-02-11T19:53:30.016" v="3" actId="20577"/>
        <pc:sldMkLst>
          <pc:docMk/>
          <pc:sldMk cId="2502280957" sldId="261"/>
        </pc:sldMkLst>
        <pc:spChg chg="mod">
          <ac:chgData name="Patricia Manley" userId="S::pmanley@sdccd.edu::bba4373c-f462-4c3a-a5cb-ec3348879f4c" providerId="AD" clId="Web-{3C39DD67-B813-BA14-2E34-EDF27DDC30BC}" dt="2026-02-11T19:53:30.016" v="3" actId="20577"/>
          <ac:spMkLst>
            <pc:docMk/>
            <pc:sldMk cId="2502280957" sldId="261"/>
            <ac:spMk id="3" creationId="{297BA253-85DF-851E-CA79-258067E847E0}"/>
          </ac:spMkLst>
        </pc:spChg>
      </pc:sldChg>
    </pc:docChg>
  </pc:docChgLst>
  <pc:docChgLst>
    <pc:chgData name="Patricia Manley" userId="S::pmanley@sdccd.edu::bba4373c-f462-4c3a-a5cb-ec3348879f4c" providerId="AD" clId="Web-{19B9A829-AE80-A756-1C5E-0A61D7BD5DD7}"/>
    <pc:docChg chg="addSld delSld modSld">
      <pc:chgData name="Patricia Manley" userId="S::pmanley@sdccd.edu::bba4373c-f462-4c3a-a5cb-ec3348879f4c" providerId="AD" clId="Web-{19B9A829-AE80-A756-1C5E-0A61D7BD5DD7}" dt="2026-02-11T19:38:28.609" v="14" actId="14100"/>
      <pc:docMkLst>
        <pc:docMk/>
      </pc:docMkLst>
      <pc:sldChg chg="del">
        <pc:chgData name="Patricia Manley" userId="S::pmanley@sdccd.edu::bba4373c-f462-4c3a-a5cb-ec3348879f4c" providerId="AD" clId="Web-{19B9A829-AE80-A756-1C5E-0A61D7BD5DD7}" dt="2026-02-11T19:37:02.047" v="5"/>
        <pc:sldMkLst>
          <pc:docMk/>
          <pc:sldMk cId="998689177" sldId="256"/>
        </pc:sldMkLst>
      </pc:sldChg>
      <pc:sldChg chg="addSp delSp modSp">
        <pc:chgData name="Patricia Manley" userId="S::pmanley@sdccd.edu::bba4373c-f462-4c3a-a5cb-ec3348879f4c" providerId="AD" clId="Web-{19B9A829-AE80-A756-1C5E-0A61D7BD5DD7}" dt="2026-02-11T19:38:28.609" v="14" actId="14100"/>
        <pc:sldMkLst>
          <pc:docMk/>
          <pc:sldMk cId="2502280957" sldId="261"/>
        </pc:sldMkLst>
        <pc:spChg chg="mod">
          <ac:chgData name="Patricia Manley" userId="S::pmanley@sdccd.edu::bba4373c-f462-4c3a-a5cb-ec3348879f4c" providerId="AD" clId="Web-{19B9A829-AE80-A756-1C5E-0A61D7BD5DD7}" dt="2026-02-11T19:38:03.687" v="8"/>
          <ac:spMkLst>
            <pc:docMk/>
            <pc:sldMk cId="2502280957" sldId="261"/>
            <ac:spMk id="2" creationId="{FF3F2B7F-8D2B-4B18-4C07-ECE1F5362120}"/>
          </ac:spMkLst>
        </pc:spChg>
        <pc:spChg chg="mod">
          <ac:chgData name="Patricia Manley" userId="S::pmanley@sdccd.edu::bba4373c-f462-4c3a-a5cb-ec3348879f4c" providerId="AD" clId="Web-{19B9A829-AE80-A756-1C5E-0A61D7BD5DD7}" dt="2026-02-11T19:38:28.609" v="14" actId="14100"/>
          <ac:spMkLst>
            <pc:docMk/>
            <pc:sldMk cId="2502280957" sldId="261"/>
            <ac:spMk id="3" creationId="{297BA253-85DF-851E-CA79-258067E847E0}"/>
          </ac:spMkLst>
        </pc:spChg>
        <pc:spChg chg="del">
          <ac:chgData name="Patricia Manley" userId="S::pmanley@sdccd.edu::bba4373c-f462-4c3a-a5cb-ec3348879f4c" providerId="AD" clId="Web-{19B9A829-AE80-A756-1C5E-0A61D7BD5DD7}" dt="2026-02-11T19:38:03.687" v="8"/>
          <ac:spMkLst>
            <pc:docMk/>
            <pc:sldMk cId="2502280957" sldId="261"/>
            <ac:spMk id="24" creationId="{43C823D3-D619-407C-89E0-C6F6B1E7A42A}"/>
          </ac:spMkLst>
        </pc:spChg>
        <pc:spChg chg="del">
          <ac:chgData name="Patricia Manley" userId="S::pmanley@sdccd.edu::bba4373c-f462-4c3a-a5cb-ec3348879f4c" providerId="AD" clId="Web-{19B9A829-AE80-A756-1C5E-0A61D7BD5DD7}" dt="2026-02-11T19:38:03.687" v="8"/>
          <ac:spMkLst>
            <pc:docMk/>
            <pc:sldMk cId="2502280957" sldId="261"/>
            <ac:spMk id="30" creationId="{047F8E3E-2FFA-4A0F-B3C7-E57ADDCFB415}"/>
          </ac:spMkLst>
        </pc:spChg>
        <pc:spChg chg="add">
          <ac:chgData name="Patricia Manley" userId="S::pmanley@sdccd.edu::bba4373c-f462-4c3a-a5cb-ec3348879f4c" providerId="AD" clId="Web-{19B9A829-AE80-A756-1C5E-0A61D7BD5DD7}" dt="2026-02-11T19:38:03.687" v="8"/>
          <ac:spMkLst>
            <pc:docMk/>
            <pc:sldMk cId="2502280957" sldId="261"/>
            <ac:spMk id="36" creationId="{5C8908E2-EE49-44D2-9428-A28D2312A8D5}"/>
          </ac:spMkLst>
        </pc:spChg>
        <pc:spChg chg="add">
          <ac:chgData name="Patricia Manley" userId="S::pmanley@sdccd.edu::bba4373c-f462-4c3a-a5cb-ec3348879f4c" providerId="AD" clId="Web-{19B9A829-AE80-A756-1C5E-0A61D7BD5DD7}" dt="2026-02-11T19:38:03.687" v="8"/>
          <ac:spMkLst>
            <pc:docMk/>
            <pc:sldMk cId="2502280957" sldId="261"/>
            <ac:spMk id="42" creationId="{BD92035A-AA2F-4CD8-A556-1CE8BDEC75BD}"/>
          </ac:spMkLst>
        </pc:spChg>
        <pc:spChg chg="add">
          <ac:chgData name="Patricia Manley" userId="S::pmanley@sdccd.edu::bba4373c-f462-4c3a-a5cb-ec3348879f4c" providerId="AD" clId="Web-{19B9A829-AE80-A756-1C5E-0A61D7BD5DD7}" dt="2026-02-11T19:38:03.687" v="8"/>
          <ac:spMkLst>
            <pc:docMk/>
            <pc:sldMk cId="2502280957" sldId="261"/>
            <ac:spMk id="44" creationId="{ED888B23-07FA-482A-96DF-47E31AF1A603}"/>
          </ac:spMkLst>
        </pc:spChg>
        <pc:grpChg chg="del">
          <ac:chgData name="Patricia Manley" userId="S::pmanley@sdccd.edu::bba4373c-f462-4c3a-a5cb-ec3348879f4c" providerId="AD" clId="Web-{19B9A829-AE80-A756-1C5E-0A61D7BD5DD7}" dt="2026-02-11T19:38:03.687" v="8"/>
          <ac:grpSpMkLst>
            <pc:docMk/>
            <pc:sldMk cId="2502280957" sldId="261"/>
            <ac:grpSpMk id="19" creationId="{33D939F1-7ABE-4D0E-946A-43F37F556AFD}"/>
          </ac:grpSpMkLst>
        </pc:grpChg>
        <pc:grpChg chg="del">
          <ac:chgData name="Patricia Manley" userId="S::pmanley@sdccd.edu::bba4373c-f462-4c3a-a5cb-ec3348879f4c" providerId="AD" clId="Web-{19B9A829-AE80-A756-1C5E-0A61D7BD5DD7}" dt="2026-02-11T19:38:03.687" v="8"/>
          <ac:grpSpMkLst>
            <pc:docMk/>
            <pc:sldMk cId="2502280957" sldId="261"/>
            <ac:grpSpMk id="25" creationId="{9DB3963A-4187-4A72-9DA4-CA6BADE22931}"/>
          </ac:grpSpMkLst>
        </pc:grpChg>
        <pc:grpChg chg="add">
          <ac:chgData name="Patricia Manley" userId="S::pmanley@sdccd.edu::bba4373c-f462-4c3a-a5cb-ec3348879f4c" providerId="AD" clId="Web-{19B9A829-AE80-A756-1C5E-0A61D7BD5DD7}" dt="2026-02-11T19:38:03.687" v="8"/>
          <ac:grpSpMkLst>
            <pc:docMk/>
            <pc:sldMk cId="2502280957" sldId="261"/>
            <ac:grpSpMk id="38" creationId="{5D1A9D8B-3117-4D9D-BDA4-DD81895098B0}"/>
          </ac:grpSpMkLst>
        </pc:grpChg>
      </pc:sldChg>
      <pc:sldChg chg="new del">
        <pc:chgData name="Patricia Manley" userId="S::pmanley@sdccd.edu::bba4373c-f462-4c3a-a5cb-ec3348879f4c" providerId="AD" clId="Web-{19B9A829-AE80-A756-1C5E-0A61D7BD5DD7}" dt="2026-02-11T19:37:05.422" v="6"/>
        <pc:sldMkLst>
          <pc:docMk/>
          <pc:sldMk cId="3689301295" sldId="262"/>
        </pc:sldMkLst>
      </pc:sldChg>
      <pc:sldChg chg="addSp delSp modSp new">
        <pc:chgData name="Patricia Manley" userId="S::pmanley@sdccd.edu::bba4373c-f462-4c3a-a5cb-ec3348879f4c" providerId="AD" clId="Web-{19B9A829-AE80-A756-1C5E-0A61D7BD5DD7}" dt="2026-02-11T19:36:57.859" v="4"/>
        <pc:sldMkLst>
          <pc:docMk/>
          <pc:sldMk cId="1077528733" sldId="263"/>
        </pc:sldMkLst>
        <pc:picChg chg="add del mod">
          <ac:chgData name="Patricia Manley" userId="S::pmanley@sdccd.edu::bba4373c-f462-4c3a-a5cb-ec3348879f4c" providerId="AD" clId="Web-{19B9A829-AE80-A756-1C5E-0A61D7BD5DD7}" dt="2026-02-11T19:36:57.859" v="4"/>
          <ac:picMkLst>
            <pc:docMk/>
            <pc:sldMk cId="1077528733" sldId="263"/>
            <ac:picMk id="2" creationId="{04AF26A6-87EF-64F4-0730-8F48D1306F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44AC4-E541-4C42-A4D0-2A894F8F2A9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7D6C10-AA49-4856-9276-9C8D11E44564}">
      <dgm:prSet/>
      <dgm:spPr/>
      <dgm:t>
        <a:bodyPr/>
        <a:lstStyle/>
        <a:p>
          <a:r>
            <a:rPr lang="en-US"/>
            <a:t>2024 ACCJC requirement - now requires Colleges to disaggregate outcomes assessment data to </a:t>
          </a:r>
          <a:r>
            <a:rPr lang="en-US" i="0"/>
            <a:t>identify, analyze, and close equity gaps </a:t>
          </a:r>
          <a:endParaRPr lang="en-US"/>
        </a:p>
      </dgm:t>
    </dgm:pt>
    <dgm:pt modelId="{EE3AF4D2-507B-4AC0-B5F5-77646BE94B9F}" type="parTrans" cxnId="{F780507A-2611-429D-8451-6197B6F022BE}">
      <dgm:prSet/>
      <dgm:spPr/>
      <dgm:t>
        <a:bodyPr/>
        <a:lstStyle/>
        <a:p>
          <a:endParaRPr lang="en-US"/>
        </a:p>
      </dgm:t>
    </dgm:pt>
    <dgm:pt modelId="{F8684A33-8E75-491A-921D-37A55C21BA4D}" type="sibTrans" cxnId="{F780507A-2611-429D-8451-6197B6F022BE}">
      <dgm:prSet/>
      <dgm:spPr/>
      <dgm:t>
        <a:bodyPr/>
        <a:lstStyle/>
        <a:p>
          <a:endParaRPr lang="en-US"/>
        </a:p>
      </dgm:t>
    </dgm:pt>
    <dgm:pt modelId="{6B128DD6-ABB0-465E-8DBD-A1438B269DBD}">
      <dgm:prSet/>
      <dgm:spPr/>
      <dgm:t>
        <a:bodyPr/>
        <a:lstStyle/>
        <a:p>
          <a:r>
            <a:rPr lang="en-US"/>
            <a:t>Assessment data will show disaggregated outcomes findings by course and term – not individual instructor or section. </a:t>
          </a:r>
        </a:p>
      </dgm:t>
    </dgm:pt>
    <dgm:pt modelId="{603CF8BA-5DA7-4E24-9361-B823B5728630}" type="parTrans" cxnId="{710E8792-135E-42CE-8540-3F231FBB9BC8}">
      <dgm:prSet/>
      <dgm:spPr/>
      <dgm:t>
        <a:bodyPr/>
        <a:lstStyle/>
        <a:p>
          <a:endParaRPr lang="en-US"/>
        </a:p>
      </dgm:t>
    </dgm:pt>
    <dgm:pt modelId="{E354E929-06FC-43A4-B09D-30F85ABCF03F}" type="sibTrans" cxnId="{710E8792-135E-42CE-8540-3F231FBB9BC8}">
      <dgm:prSet/>
      <dgm:spPr/>
      <dgm:t>
        <a:bodyPr/>
        <a:lstStyle/>
        <a:p>
          <a:endParaRPr lang="en-US"/>
        </a:p>
      </dgm:t>
    </dgm:pt>
    <dgm:pt modelId="{E1885A3E-DFC5-4827-A673-11DE8C771133}" type="pres">
      <dgm:prSet presAssocID="{A1D44AC4-E541-4C42-A4D0-2A894F8F2A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64232A-80ED-4C78-9001-786539944126}" type="pres">
      <dgm:prSet presAssocID="{687D6C10-AA49-4856-9276-9C8D11E44564}" presName="hierRoot1" presStyleCnt="0"/>
      <dgm:spPr/>
    </dgm:pt>
    <dgm:pt modelId="{53CAC24C-6A00-4DAA-B72C-10D4F5275139}" type="pres">
      <dgm:prSet presAssocID="{687D6C10-AA49-4856-9276-9C8D11E44564}" presName="composite" presStyleCnt="0"/>
      <dgm:spPr/>
    </dgm:pt>
    <dgm:pt modelId="{B2BF5978-66A1-4A33-80C0-5737FC70363B}" type="pres">
      <dgm:prSet presAssocID="{687D6C10-AA49-4856-9276-9C8D11E44564}" presName="background" presStyleLbl="node0" presStyleIdx="0" presStyleCnt="2"/>
      <dgm:spPr/>
    </dgm:pt>
    <dgm:pt modelId="{E9324CCD-14BA-45D8-B175-3CD83E6282EE}" type="pres">
      <dgm:prSet presAssocID="{687D6C10-AA49-4856-9276-9C8D11E44564}" presName="text" presStyleLbl="fgAcc0" presStyleIdx="0" presStyleCnt="2">
        <dgm:presLayoutVars>
          <dgm:chPref val="3"/>
        </dgm:presLayoutVars>
      </dgm:prSet>
      <dgm:spPr/>
    </dgm:pt>
    <dgm:pt modelId="{CF5D9E47-9452-4592-8F6E-C2D40162EDAD}" type="pres">
      <dgm:prSet presAssocID="{687D6C10-AA49-4856-9276-9C8D11E44564}" presName="hierChild2" presStyleCnt="0"/>
      <dgm:spPr/>
    </dgm:pt>
    <dgm:pt modelId="{1E438DC3-97ED-4557-BEF4-F0B9E3A86AE6}" type="pres">
      <dgm:prSet presAssocID="{6B128DD6-ABB0-465E-8DBD-A1438B269DBD}" presName="hierRoot1" presStyleCnt="0"/>
      <dgm:spPr/>
    </dgm:pt>
    <dgm:pt modelId="{42C58F9B-286D-467B-8FA7-68F8680ADD36}" type="pres">
      <dgm:prSet presAssocID="{6B128DD6-ABB0-465E-8DBD-A1438B269DBD}" presName="composite" presStyleCnt="0"/>
      <dgm:spPr/>
    </dgm:pt>
    <dgm:pt modelId="{CFE95274-D951-4BA5-9FA3-1C2F40359CD3}" type="pres">
      <dgm:prSet presAssocID="{6B128DD6-ABB0-465E-8DBD-A1438B269DBD}" presName="background" presStyleLbl="node0" presStyleIdx="1" presStyleCnt="2"/>
      <dgm:spPr/>
    </dgm:pt>
    <dgm:pt modelId="{3F656D57-A107-4EDB-80A0-29B74AFCDC5D}" type="pres">
      <dgm:prSet presAssocID="{6B128DD6-ABB0-465E-8DBD-A1438B269DBD}" presName="text" presStyleLbl="fgAcc0" presStyleIdx="1" presStyleCnt="2">
        <dgm:presLayoutVars>
          <dgm:chPref val="3"/>
        </dgm:presLayoutVars>
      </dgm:prSet>
      <dgm:spPr/>
    </dgm:pt>
    <dgm:pt modelId="{EA105D99-2867-41B8-9F39-C44A4F0DBECB}" type="pres">
      <dgm:prSet presAssocID="{6B128DD6-ABB0-465E-8DBD-A1438B269DBD}" presName="hierChild2" presStyleCnt="0"/>
      <dgm:spPr/>
    </dgm:pt>
  </dgm:ptLst>
  <dgm:cxnLst>
    <dgm:cxn modelId="{C5E3A321-7089-466D-B261-98123E29C65B}" type="presOf" srcId="{687D6C10-AA49-4856-9276-9C8D11E44564}" destId="{E9324CCD-14BA-45D8-B175-3CD83E6282EE}" srcOrd="0" destOrd="0" presId="urn:microsoft.com/office/officeart/2005/8/layout/hierarchy1"/>
    <dgm:cxn modelId="{F780507A-2611-429D-8451-6197B6F022BE}" srcId="{A1D44AC4-E541-4C42-A4D0-2A894F8F2A9C}" destId="{687D6C10-AA49-4856-9276-9C8D11E44564}" srcOrd="0" destOrd="0" parTransId="{EE3AF4D2-507B-4AC0-B5F5-77646BE94B9F}" sibTransId="{F8684A33-8E75-491A-921D-37A55C21BA4D}"/>
    <dgm:cxn modelId="{710E8792-135E-42CE-8540-3F231FBB9BC8}" srcId="{A1D44AC4-E541-4C42-A4D0-2A894F8F2A9C}" destId="{6B128DD6-ABB0-465E-8DBD-A1438B269DBD}" srcOrd="1" destOrd="0" parTransId="{603CF8BA-5DA7-4E24-9361-B823B5728630}" sibTransId="{E354E929-06FC-43A4-B09D-30F85ABCF03F}"/>
    <dgm:cxn modelId="{76AC4D94-9220-4097-B593-73EC31C2ACB4}" type="presOf" srcId="{6B128DD6-ABB0-465E-8DBD-A1438B269DBD}" destId="{3F656D57-A107-4EDB-80A0-29B74AFCDC5D}" srcOrd="0" destOrd="0" presId="urn:microsoft.com/office/officeart/2005/8/layout/hierarchy1"/>
    <dgm:cxn modelId="{357113DC-2F04-47B7-8DE6-A7359046AD33}" type="presOf" srcId="{A1D44AC4-E541-4C42-A4D0-2A894F8F2A9C}" destId="{E1885A3E-DFC5-4827-A673-11DE8C771133}" srcOrd="0" destOrd="0" presId="urn:microsoft.com/office/officeart/2005/8/layout/hierarchy1"/>
    <dgm:cxn modelId="{8D561D5B-95D8-4650-85AD-49E9BA6CF86E}" type="presParOf" srcId="{E1885A3E-DFC5-4827-A673-11DE8C771133}" destId="{B964232A-80ED-4C78-9001-786539944126}" srcOrd="0" destOrd="0" presId="urn:microsoft.com/office/officeart/2005/8/layout/hierarchy1"/>
    <dgm:cxn modelId="{BB79A8C3-AAD6-4E09-87E2-1683F9AD1BE6}" type="presParOf" srcId="{B964232A-80ED-4C78-9001-786539944126}" destId="{53CAC24C-6A00-4DAA-B72C-10D4F5275139}" srcOrd="0" destOrd="0" presId="urn:microsoft.com/office/officeart/2005/8/layout/hierarchy1"/>
    <dgm:cxn modelId="{257A1A64-0E97-43BE-A57A-898369E1FE3B}" type="presParOf" srcId="{53CAC24C-6A00-4DAA-B72C-10D4F5275139}" destId="{B2BF5978-66A1-4A33-80C0-5737FC70363B}" srcOrd="0" destOrd="0" presId="urn:microsoft.com/office/officeart/2005/8/layout/hierarchy1"/>
    <dgm:cxn modelId="{19D4C737-435F-4AE3-886E-343205A99D79}" type="presParOf" srcId="{53CAC24C-6A00-4DAA-B72C-10D4F5275139}" destId="{E9324CCD-14BA-45D8-B175-3CD83E6282EE}" srcOrd="1" destOrd="0" presId="urn:microsoft.com/office/officeart/2005/8/layout/hierarchy1"/>
    <dgm:cxn modelId="{20CBD726-EDC3-4756-A2F3-D33DC998499A}" type="presParOf" srcId="{B964232A-80ED-4C78-9001-786539944126}" destId="{CF5D9E47-9452-4592-8F6E-C2D40162EDAD}" srcOrd="1" destOrd="0" presId="urn:microsoft.com/office/officeart/2005/8/layout/hierarchy1"/>
    <dgm:cxn modelId="{D24336E1-C19F-48B1-BD64-4FBF12068AF7}" type="presParOf" srcId="{E1885A3E-DFC5-4827-A673-11DE8C771133}" destId="{1E438DC3-97ED-4557-BEF4-F0B9E3A86AE6}" srcOrd="1" destOrd="0" presId="urn:microsoft.com/office/officeart/2005/8/layout/hierarchy1"/>
    <dgm:cxn modelId="{5DF9B136-34B7-468C-9FD5-BF0BA0B6FBA5}" type="presParOf" srcId="{1E438DC3-97ED-4557-BEF4-F0B9E3A86AE6}" destId="{42C58F9B-286D-467B-8FA7-68F8680ADD36}" srcOrd="0" destOrd="0" presId="urn:microsoft.com/office/officeart/2005/8/layout/hierarchy1"/>
    <dgm:cxn modelId="{B7C6E205-A888-4F96-9FD1-033F52166DA4}" type="presParOf" srcId="{42C58F9B-286D-467B-8FA7-68F8680ADD36}" destId="{CFE95274-D951-4BA5-9FA3-1C2F40359CD3}" srcOrd="0" destOrd="0" presId="urn:microsoft.com/office/officeart/2005/8/layout/hierarchy1"/>
    <dgm:cxn modelId="{7949A676-3797-4D28-AF5C-8476ABFDC121}" type="presParOf" srcId="{42C58F9B-286D-467B-8FA7-68F8680ADD36}" destId="{3F656D57-A107-4EDB-80A0-29B74AFCDC5D}" srcOrd="1" destOrd="0" presId="urn:microsoft.com/office/officeart/2005/8/layout/hierarchy1"/>
    <dgm:cxn modelId="{B6F26D91-F2D9-4505-ABCD-B7526BAAE988}" type="presParOf" srcId="{1E438DC3-97ED-4557-BEF4-F0B9E3A86AE6}" destId="{EA105D99-2867-41B8-9F39-C44A4F0DBE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671C3-2777-468B-B51E-67BE35687C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D2B3DA-5209-4A2C-A923-45E864C41690}">
      <dgm:prSet/>
      <dgm:spPr/>
      <dgm:t>
        <a:bodyPr/>
        <a:lstStyle/>
        <a:p>
          <a:r>
            <a:rPr lang="en-US" b="1" i="0" baseline="0" dirty="0"/>
            <a:t>Standardized Outcome Naming Conventions:</a:t>
          </a:r>
          <a:endParaRPr lang="en-US" dirty="0"/>
        </a:p>
      </dgm:t>
    </dgm:pt>
    <dgm:pt modelId="{9F9067A5-A2B2-46A4-9364-DAE28F0BD032}" type="parTrans" cxnId="{F78E46A1-E3AC-4F57-9149-626357EEF7C0}">
      <dgm:prSet/>
      <dgm:spPr/>
      <dgm:t>
        <a:bodyPr/>
        <a:lstStyle/>
        <a:p>
          <a:endParaRPr lang="en-US"/>
        </a:p>
      </dgm:t>
    </dgm:pt>
    <dgm:pt modelId="{B0DF067A-80D4-41F2-AB91-CDCD95DFCC73}" type="sibTrans" cxnId="{F78E46A1-E3AC-4F57-9149-626357EEF7C0}">
      <dgm:prSet/>
      <dgm:spPr/>
      <dgm:t>
        <a:bodyPr/>
        <a:lstStyle/>
        <a:p>
          <a:endParaRPr lang="en-US"/>
        </a:p>
      </dgm:t>
    </dgm:pt>
    <dgm:pt modelId="{BBA97A11-7072-43DD-B3C0-782A549B2A8F}">
      <dgm:prSet/>
      <dgm:spPr/>
      <dgm:t>
        <a:bodyPr/>
        <a:lstStyle/>
        <a:p>
          <a:r>
            <a:rPr lang="en-US" b="1" i="0" baseline="0" dirty="0"/>
            <a:t>Reason:</a:t>
          </a:r>
          <a:r>
            <a:rPr lang="en-US" b="0" i="0" baseline="0" dirty="0"/>
            <a:t> Standardized naming allows outcomes to be imported into Canvas efficiently.</a:t>
          </a:r>
          <a:endParaRPr lang="en-US" dirty="0"/>
        </a:p>
      </dgm:t>
    </dgm:pt>
    <dgm:pt modelId="{D08480BC-5F10-4FA7-8C62-A923B192CA90}" type="parTrans" cxnId="{7E82BB57-9E44-4226-8C7C-36602253D8E7}">
      <dgm:prSet/>
      <dgm:spPr/>
      <dgm:t>
        <a:bodyPr/>
        <a:lstStyle/>
        <a:p>
          <a:endParaRPr lang="en-US"/>
        </a:p>
      </dgm:t>
    </dgm:pt>
    <dgm:pt modelId="{6B054A38-9694-4F56-A06F-9B2ED05F95F1}" type="sibTrans" cxnId="{7E82BB57-9E44-4226-8C7C-36602253D8E7}">
      <dgm:prSet/>
      <dgm:spPr/>
      <dgm:t>
        <a:bodyPr/>
        <a:lstStyle/>
        <a:p>
          <a:endParaRPr lang="en-US"/>
        </a:p>
      </dgm:t>
    </dgm:pt>
    <dgm:pt modelId="{CC539912-BAB6-4B39-BFFB-D9735A35A158}">
      <dgm:prSet/>
      <dgm:spPr/>
      <dgm:t>
        <a:bodyPr/>
        <a:lstStyle/>
        <a:p>
          <a:r>
            <a:rPr lang="en-US" b="1" i="0" baseline="0" dirty="0"/>
            <a:t>Outcome Canvas format</a:t>
          </a:r>
          <a:r>
            <a:rPr lang="en-US" b="0" i="0" baseline="0" dirty="0"/>
            <a:t>: [Course Number] &amp; [Outcome Title]</a:t>
          </a:r>
          <a:endParaRPr lang="en-US" dirty="0"/>
        </a:p>
      </dgm:t>
    </dgm:pt>
    <dgm:pt modelId="{C5071995-FE14-4DC3-BB0C-85A8129A7090}" type="parTrans" cxnId="{580502A5-7049-4CC8-A394-20974D0962AD}">
      <dgm:prSet/>
      <dgm:spPr/>
      <dgm:t>
        <a:bodyPr/>
        <a:lstStyle/>
        <a:p>
          <a:endParaRPr lang="en-US"/>
        </a:p>
      </dgm:t>
    </dgm:pt>
    <dgm:pt modelId="{0B451E74-6643-4D23-92BE-4C735282E379}" type="sibTrans" cxnId="{580502A5-7049-4CC8-A394-20974D0962AD}">
      <dgm:prSet/>
      <dgm:spPr/>
      <dgm:t>
        <a:bodyPr/>
        <a:lstStyle/>
        <a:p>
          <a:endParaRPr lang="en-US"/>
        </a:p>
      </dgm:t>
    </dgm:pt>
    <dgm:pt modelId="{734CF78B-C9C8-4F48-95EC-A9FD578031A1}">
      <dgm:prSet/>
      <dgm:spPr/>
      <dgm:t>
        <a:bodyPr/>
        <a:lstStyle/>
        <a:p>
          <a:pPr rtl="0"/>
          <a:r>
            <a:rPr lang="en-US" b="0" i="1" baseline="0" dirty="0"/>
            <a:t>Example:</a:t>
          </a:r>
          <a:r>
            <a:rPr lang="en-US" b="0" i="0" baseline="0" dirty="0"/>
            <a:t> HIST </a:t>
          </a:r>
          <a:r>
            <a:rPr lang="en-US" dirty="0"/>
            <a:t>109 </a:t>
          </a:r>
          <a:r>
            <a:rPr lang="en-US" dirty="0">
              <a:latin typeface="Aptos Display" panose="02110004020202020204"/>
            </a:rPr>
            <a:t>-  </a:t>
          </a:r>
          <a:r>
            <a:rPr lang="en-US" dirty="0"/>
            <a:t>Primary</a:t>
          </a:r>
          <a:r>
            <a:rPr lang="en-US" b="0" i="0" baseline="0" dirty="0"/>
            <a:t> Source Analysis</a:t>
          </a:r>
          <a:endParaRPr lang="en-US" dirty="0"/>
        </a:p>
      </dgm:t>
    </dgm:pt>
    <dgm:pt modelId="{D2412DC8-F8A2-441C-B18F-08D398D6C0C4}" type="parTrans" cxnId="{7E70C48A-262F-44E1-8664-5CF9D8D48970}">
      <dgm:prSet/>
      <dgm:spPr/>
      <dgm:t>
        <a:bodyPr/>
        <a:lstStyle/>
        <a:p>
          <a:endParaRPr lang="en-US"/>
        </a:p>
      </dgm:t>
    </dgm:pt>
    <dgm:pt modelId="{AFEAC833-D679-4F62-A320-BF80B58C5309}" type="sibTrans" cxnId="{7E70C48A-262F-44E1-8664-5CF9D8D48970}">
      <dgm:prSet/>
      <dgm:spPr/>
      <dgm:t>
        <a:bodyPr/>
        <a:lstStyle/>
        <a:p>
          <a:endParaRPr lang="en-US"/>
        </a:p>
      </dgm:t>
    </dgm:pt>
    <dgm:pt modelId="{28BB6493-30AE-4DE8-8323-6DD6D8251229}">
      <dgm:prSet/>
      <dgm:spPr/>
      <dgm:t>
        <a:bodyPr/>
        <a:lstStyle/>
        <a:p>
          <a:r>
            <a:rPr lang="en-US" b="1" i="0" baseline="0" dirty="0"/>
            <a:t>Miramar </a:t>
          </a:r>
          <a:r>
            <a:rPr lang="en-US" b="1" i="0" baseline="0" dirty="0" err="1"/>
            <a:t>Nuventive</a:t>
          </a:r>
          <a:r>
            <a:rPr lang="en-US" b="1" i="0" baseline="0" dirty="0"/>
            <a:t> Linked </a:t>
          </a:r>
          <a:r>
            <a:rPr lang="en-US" b="1" dirty="0"/>
            <a:t>Course Outcomes</a:t>
          </a:r>
          <a:r>
            <a:rPr lang="en-US" b="1" i="0" baseline="0" dirty="0"/>
            <a:t> in Canvas:</a:t>
          </a:r>
          <a:endParaRPr lang="en-US" dirty="0"/>
        </a:p>
      </dgm:t>
    </dgm:pt>
    <dgm:pt modelId="{FB608799-4367-411B-A46F-B675D431C589}" type="parTrans" cxnId="{BDAFA70A-3073-43FB-90F5-2D1EA36071F2}">
      <dgm:prSet/>
      <dgm:spPr/>
      <dgm:t>
        <a:bodyPr/>
        <a:lstStyle/>
        <a:p>
          <a:endParaRPr lang="en-US"/>
        </a:p>
      </dgm:t>
    </dgm:pt>
    <dgm:pt modelId="{3121B74C-7C07-4496-BB62-CA63EB608736}" type="sibTrans" cxnId="{BDAFA70A-3073-43FB-90F5-2D1EA36071F2}">
      <dgm:prSet/>
      <dgm:spPr/>
      <dgm:t>
        <a:bodyPr/>
        <a:lstStyle/>
        <a:p>
          <a:endParaRPr lang="en-US"/>
        </a:p>
      </dgm:t>
    </dgm:pt>
    <dgm:pt modelId="{03C41756-5F29-4D93-9744-F3B87F3F1755}">
      <dgm:prSet/>
      <dgm:spPr/>
      <dgm:t>
        <a:bodyPr/>
        <a:lstStyle/>
        <a:p>
          <a:r>
            <a:rPr lang="en-US" b="0" i="0" baseline="0" dirty="0"/>
            <a:t>Miramar </a:t>
          </a:r>
          <a:r>
            <a:rPr lang="en-US" b="0" i="0" baseline="0" dirty="0" err="1"/>
            <a:t>Nuventive</a:t>
          </a:r>
          <a:r>
            <a:rPr lang="en-US" b="0" i="0" baseline="0" dirty="0"/>
            <a:t> “Institution” Course outcomes were added to Canvas.</a:t>
          </a:r>
          <a:endParaRPr lang="en-US" dirty="0"/>
        </a:p>
      </dgm:t>
    </dgm:pt>
    <dgm:pt modelId="{96D68450-E57B-4E79-AA0E-CD18FF79D2A8}" type="parTrans" cxnId="{DED67833-1AEC-461C-A0A7-DBF947AB217D}">
      <dgm:prSet/>
      <dgm:spPr/>
      <dgm:t>
        <a:bodyPr/>
        <a:lstStyle/>
        <a:p>
          <a:endParaRPr lang="en-US"/>
        </a:p>
      </dgm:t>
    </dgm:pt>
    <dgm:pt modelId="{CB30240C-44A4-444C-9502-5F34E4966521}" type="sibTrans" cxnId="{DED67833-1AEC-461C-A0A7-DBF947AB217D}">
      <dgm:prSet/>
      <dgm:spPr/>
      <dgm:t>
        <a:bodyPr/>
        <a:lstStyle/>
        <a:p>
          <a:endParaRPr lang="en-US"/>
        </a:p>
      </dgm:t>
    </dgm:pt>
    <dgm:pt modelId="{B87FC4BC-4C50-4A00-8EC4-9A3805EE3AC4}" type="pres">
      <dgm:prSet presAssocID="{F9E671C3-2777-468B-B51E-67BE35687C50}" presName="Name0" presStyleCnt="0">
        <dgm:presLayoutVars>
          <dgm:dir/>
          <dgm:animLvl val="lvl"/>
          <dgm:resizeHandles val="exact"/>
        </dgm:presLayoutVars>
      </dgm:prSet>
      <dgm:spPr/>
    </dgm:pt>
    <dgm:pt modelId="{C7E46742-368F-47D0-BA62-B7B5766FAA74}" type="pres">
      <dgm:prSet presAssocID="{33D2B3DA-5209-4A2C-A923-45E864C41690}" presName="linNode" presStyleCnt="0"/>
      <dgm:spPr/>
    </dgm:pt>
    <dgm:pt modelId="{57B5A2E3-CDB9-461C-9372-3476EBE00017}" type="pres">
      <dgm:prSet presAssocID="{33D2B3DA-5209-4A2C-A923-45E864C4169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ADB64EC-1BBC-4D6E-B0B0-66D1FB25853D}" type="pres">
      <dgm:prSet presAssocID="{33D2B3DA-5209-4A2C-A923-45E864C41690}" presName="descendantText" presStyleLbl="alignAccFollowNode1" presStyleIdx="0" presStyleCnt="2">
        <dgm:presLayoutVars>
          <dgm:bulletEnabled val="1"/>
        </dgm:presLayoutVars>
      </dgm:prSet>
      <dgm:spPr/>
    </dgm:pt>
    <dgm:pt modelId="{A316EBA8-C0E3-412B-BE69-6C989BA07841}" type="pres">
      <dgm:prSet presAssocID="{B0DF067A-80D4-41F2-AB91-CDCD95DFCC73}" presName="sp" presStyleCnt="0"/>
      <dgm:spPr/>
    </dgm:pt>
    <dgm:pt modelId="{9AE61A61-7175-4BBD-9A26-552B39FAF28D}" type="pres">
      <dgm:prSet presAssocID="{28BB6493-30AE-4DE8-8323-6DD6D8251229}" presName="linNode" presStyleCnt="0"/>
      <dgm:spPr/>
    </dgm:pt>
    <dgm:pt modelId="{F6C4D227-C788-4C37-A22F-B9CDBDFAE83A}" type="pres">
      <dgm:prSet presAssocID="{28BB6493-30AE-4DE8-8323-6DD6D825122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74224D6-85F7-4E96-8734-325E6D589A08}" type="pres">
      <dgm:prSet presAssocID="{28BB6493-30AE-4DE8-8323-6DD6D825122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DAFA70A-3073-43FB-90F5-2D1EA36071F2}" srcId="{F9E671C3-2777-468B-B51E-67BE35687C50}" destId="{28BB6493-30AE-4DE8-8323-6DD6D8251229}" srcOrd="1" destOrd="0" parTransId="{FB608799-4367-411B-A46F-B675D431C589}" sibTransId="{3121B74C-7C07-4496-BB62-CA63EB608736}"/>
    <dgm:cxn modelId="{C2FA1F0B-5C73-4409-A89D-9A617622FDE1}" type="presOf" srcId="{03C41756-5F29-4D93-9744-F3B87F3F1755}" destId="{374224D6-85F7-4E96-8734-325E6D589A08}" srcOrd="0" destOrd="0" presId="urn:microsoft.com/office/officeart/2005/8/layout/vList5"/>
    <dgm:cxn modelId="{C29A6A0E-20C2-4EA7-9715-A20E0007F481}" type="presOf" srcId="{33D2B3DA-5209-4A2C-A923-45E864C41690}" destId="{57B5A2E3-CDB9-461C-9372-3476EBE00017}" srcOrd="0" destOrd="0" presId="urn:microsoft.com/office/officeart/2005/8/layout/vList5"/>
    <dgm:cxn modelId="{1F2AE518-BDB7-41CD-B51F-DA9F1DF47845}" type="presOf" srcId="{BBA97A11-7072-43DD-B3C0-782A549B2A8F}" destId="{7ADB64EC-1BBC-4D6E-B0B0-66D1FB25853D}" srcOrd="0" destOrd="0" presId="urn:microsoft.com/office/officeart/2005/8/layout/vList5"/>
    <dgm:cxn modelId="{DED67833-1AEC-461C-A0A7-DBF947AB217D}" srcId="{28BB6493-30AE-4DE8-8323-6DD6D8251229}" destId="{03C41756-5F29-4D93-9744-F3B87F3F1755}" srcOrd="0" destOrd="0" parTransId="{96D68450-E57B-4E79-AA0E-CD18FF79D2A8}" sibTransId="{CB30240C-44A4-444C-9502-5F34E4966521}"/>
    <dgm:cxn modelId="{6A773669-2E6A-497D-99A3-2660571F2C70}" type="presOf" srcId="{CC539912-BAB6-4B39-BFFB-D9735A35A158}" destId="{7ADB64EC-1BBC-4D6E-B0B0-66D1FB25853D}" srcOrd="0" destOrd="1" presId="urn:microsoft.com/office/officeart/2005/8/layout/vList5"/>
    <dgm:cxn modelId="{A4D9F454-2B1C-4269-8BFD-361D219AA886}" type="presOf" srcId="{28BB6493-30AE-4DE8-8323-6DD6D8251229}" destId="{F6C4D227-C788-4C37-A22F-B9CDBDFAE83A}" srcOrd="0" destOrd="0" presId="urn:microsoft.com/office/officeart/2005/8/layout/vList5"/>
    <dgm:cxn modelId="{7E82BB57-9E44-4226-8C7C-36602253D8E7}" srcId="{33D2B3DA-5209-4A2C-A923-45E864C41690}" destId="{BBA97A11-7072-43DD-B3C0-782A549B2A8F}" srcOrd="0" destOrd="0" parTransId="{D08480BC-5F10-4FA7-8C62-A923B192CA90}" sibTransId="{6B054A38-9694-4F56-A06F-9B2ED05F95F1}"/>
    <dgm:cxn modelId="{7E70C48A-262F-44E1-8664-5CF9D8D48970}" srcId="{CC539912-BAB6-4B39-BFFB-D9735A35A158}" destId="{734CF78B-C9C8-4F48-95EC-A9FD578031A1}" srcOrd="0" destOrd="0" parTransId="{D2412DC8-F8A2-441C-B18F-08D398D6C0C4}" sibTransId="{AFEAC833-D679-4F62-A320-BF80B58C5309}"/>
    <dgm:cxn modelId="{F78E46A1-E3AC-4F57-9149-626357EEF7C0}" srcId="{F9E671C3-2777-468B-B51E-67BE35687C50}" destId="{33D2B3DA-5209-4A2C-A923-45E864C41690}" srcOrd="0" destOrd="0" parTransId="{9F9067A5-A2B2-46A4-9364-DAE28F0BD032}" sibTransId="{B0DF067A-80D4-41F2-AB91-CDCD95DFCC73}"/>
    <dgm:cxn modelId="{580502A5-7049-4CC8-A394-20974D0962AD}" srcId="{33D2B3DA-5209-4A2C-A923-45E864C41690}" destId="{CC539912-BAB6-4B39-BFFB-D9735A35A158}" srcOrd="1" destOrd="0" parTransId="{C5071995-FE14-4DC3-BB0C-85A8129A7090}" sibTransId="{0B451E74-6643-4D23-92BE-4C735282E379}"/>
    <dgm:cxn modelId="{842A18C4-1EBE-4328-8432-937CB1F9A7B1}" type="presOf" srcId="{F9E671C3-2777-468B-B51E-67BE35687C50}" destId="{B87FC4BC-4C50-4A00-8EC4-9A3805EE3AC4}" srcOrd="0" destOrd="0" presId="urn:microsoft.com/office/officeart/2005/8/layout/vList5"/>
    <dgm:cxn modelId="{69B931CF-7EE2-48C4-B850-9C025BF2FD59}" type="presOf" srcId="{734CF78B-C9C8-4F48-95EC-A9FD578031A1}" destId="{7ADB64EC-1BBC-4D6E-B0B0-66D1FB25853D}" srcOrd="0" destOrd="2" presId="urn:microsoft.com/office/officeart/2005/8/layout/vList5"/>
    <dgm:cxn modelId="{BB353371-4D75-4D08-A7DA-3EC2818DBD84}" type="presParOf" srcId="{B87FC4BC-4C50-4A00-8EC4-9A3805EE3AC4}" destId="{C7E46742-368F-47D0-BA62-B7B5766FAA74}" srcOrd="0" destOrd="0" presId="urn:microsoft.com/office/officeart/2005/8/layout/vList5"/>
    <dgm:cxn modelId="{82B87FF3-52B2-4CF1-AB34-324B5F5352CB}" type="presParOf" srcId="{C7E46742-368F-47D0-BA62-B7B5766FAA74}" destId="{57B5A2E3-CDB9-461C-9372-3476EBE00017}" srcOrd="0" destOrd="0" presId="urn:microsoft.com/office/officeart/2005/8/layout/vList5"/>
    <dgm:cxn modelId="{DB7592AF-D88A-4D83-8DD2-4291E3FA96EE}" type="presParOf" srcId="{C7E46742-368F-47D0-BA62-B7B5766FAA74}" destId="{7ADB64EC-1BBC-4D6E-B0B0-66D1FB25853D}" srcOrd="1" destOrd="0" presId="urn:microsoft.com/office/officeart/2005/8/layout/vList5"/>
    <dgm:cxn modelId="{4742A2CB-F310-4B87-BD20-E277BF19C8D6}" type="presParOf" srcId="{B87FC4BC-4C50-4A00-8EC4-9A3805EE3AC4}" destId="{A316EBA8-C0E3-412B-BE69-6C989BA07841}" srcOrd="1" destOrd="0" presId="urn:microsoft.com/office/officeart/2005/8/layout/vList5"/>
    <dgm:cxn modelId="{2710DA7B-7E10-4CA1-82F8-77CDA28EF6CE}" type="presParOf" srcId="{B87FC4BC-4C50-4A00-8EC4-9A3805EE3AC4}" destId="{9AE61A61-7175-4BBD-9A26-552B39FAF28D}" srcOrd="2" destOrd="0" presId="urn:microsoft.com/office/officeart/2005/8/layout/vList5"/>
    <dgm:cxn modelId="{4BC2953B-08D8-41ED-A470-F7426B2D7531}" type="presParOf" srcId="{9AE61A61-7175-4BBD-9A26-552B39FAF28D}" destId="{F6C4D227-C788-4C37-A22F-B9CDBDFAE83A}" srcOrd="0" destOrd="0" presId="urn:microsoft.com/office/officeart/2005/8/layout/vList5"/>
    <dgm:cxn modelId="{F46C5D79-E071-4A52-8A0B-C32CCFFF16B5}" type="presParOf" srcId="{9AE61A61-7175-4BBD-9A26-552B39FAF28D}" destId="{374224D6-85F7-4E96-8734-325E6D589A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FE6FD8-8EA8-4DC2-98BE-6F38211E73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8E8CFA-7E34-4D4C-8100-FA2C1CFB0AB3}">
      <dgm:prSet/>
      <dgm:spPr/>
      <dgm:t>
        <a:bodyPr/>
        <a:lstStyle/>
        <a:p>
          <a:r>
            <a:rPr lang="en-US" b="1" dirty="0"/>
            <a:t>Canvas </a:t>
          </a:r>
          <a:r>
            <a:rPr lang="en-US" b="1" dirty="0" err="1"/>
            <a:t>Nuventive</a:t>
          </a:r>
          <a:r>
            <a:rPr lang="en-US" b="1" dirty="0"/>
            <a:t> outcomes assessment Pilot Program Spring 2026 </a:t>
          </a:r>
          <a:endParaRPr lang="en-US" dirty="0"/>
        </a:p>
      </dgm:t>
    </dgm:pt>
    <dgm:pt modelId="{EC433845-FFB3-496B-AD36-17D615909414}" type="parTrans" cxnId="{A5153921-02A5-4663-A018-653A23912A71}">
      <dgm:prSet/>
      <dgm:spPr/>
      <dgm:t>
        <a:bodyPr/>
        <a:lstStyle/>
        <a:p>
          <a:endParaRPr lang="en-US"/>
        </a:p>
      </dgm:t>
    </dgm:pt>
    <dgm:pt modelId="{666ABA5D-8509-4FA2-B9C4-F3F146FDA5AC}" type="sibTrans" cxnId="{A5153921-02A5-4663-A018-653A23912A71}">
      <dgm:prSet/>
      <dgm:spPr/>
      <dgm:t>
        <a:bodyPr/>
        <a:lstStyle/>
        <a:p>
          <a:endParaRPr lang="en-US"/>
        </a:p>
      </dgm:t>
    </dgm:pt>
    <dgm:pt modelId="{656271C8-86F4-4395-81E3-74BB85DAE35A}">
      <dgm:prSet/>
      <dgm:spPr/>
      <dgm:t>
        <a:bodyPr/>
        <a:lstStyle/>
        <a:p>
          <a:pPr rtl="0"/>
          <a:r>
            <a:rPr lang="en-US" b="1" dirty="0"/>
            <a:t>Canvas Outcomes Assessment</a:t>
          </a:r>
          <a:r>
            <a:rPr lang="en-US" b="1" dirty="0">
              <a:latin typeface="Aptos Display" panose="02110004020202020204"/>
            </a:rPr>
            <a:t> Training</a:t>
          </a:r>
          <a:r>
            <a:rPr lang="en-US" b="1" dirty="0"/>
            <a:t>:</a:t>
          </a:r>
          <a:endParaRPr lang="en-US" dirty="0"/>
        </a:p>
      </dgm:t>
    </dgm:pt>
    <dgm:pt modelId="{F0B43F6D-F370-4CE1-A8FC-30834B4202BC}" type="parTrans" cxnId="{64B9BCEA-8B27-4CE6-8C60-6725CC3DD34B}">
      <dgm:prSet/>
      <dgm:spPr/>
      <dgm:t>
        <a:bodyPr/>
        <a:lstStyle/>
        <a:p>
          <a:endParaRPr lang="en-US"/>
        </a:p>
      </dgm:t>
    </dgm:pt>
    <dgm:pt modelId="{00C51C87-6929-4028-B7B6-EAC5C4895B81}" type="sibTrans" cxnId="{64B9BCEA-8B27-4CE6-8C60-6725CC3DD34B}">
      <dgm:prSet/>
      <dgm:spPr/>
      <dgm:t>
        <a:bodyPr/>
        <a:lstStyle/>
        <a:p>
          <a:endParaRPr lang="en-US"/>
        </a:p>
      </dgm:t>
    </dgm:pt>
    <dgm:pt modelId="{F267937A-AE2F-4ABB-9405-912DC14AE33A}">
      <dgm:prSet/>
      <dgm:spPr/>
      <dgm:t>
        <a:bodyPr/>
        <a:lstStyle/>
        <a:p>
          <a:r>
            <a:rPr lang="en-US" dirty="0"/>
            <a:t>Faculty training on Assessing in Canvas using rubrics (with Course Outcomes added) on assignments, quizzes, and discussion forums to measure assessment data.</a:t>
          </a:r>
        </a:p>
      </dgm:t>
    </dgm:pt>
    <dgm:pt modelId="{0D48E8D9-12C6-4451-8619-8CD3D151A137}" type="parTrans" cxnId="{D046DE62-1756-48AC-885D-C097E5FBAEE9}">
      <dgm:prSet/>
      <dgm:spPr/>
      <dgm:t>
        <a:bodyPr/>
        <a:lstStyle/>
        <a:p>
          <a:endParaRPr lang="en-US"/>
        </a:p>
      </dgm:t>
    </dgm:pt>
    <dgm:pt modelId="{2460E4BC-80F2-40A2-AC5F-1A2348753AF1}" type="sibTrans" cxnId="{D046DE62-1756-48AC-885D-C097E5FBAEE9}">
      <dgm:prSet/>
      <dgm:spPr/>
      <dgm:t>
        <a:bodyPr/>
        <a:lstStyle/>
        <a:p>
          <a:endParaRPr lang="en-US"/>
        </a:p>
      </dgm:t>
    </dgm:pt>
    <dgm:pt modelId="{560A46B6-3CD2-466C-B819-81E2078B8BF2}">
      <dgm:prSet/>
      <dgm:spPr/>
      <dgm:t>
        <a:bodyPr/>
        <a:lstStyle/>
        <a:p>
          <a:r>
            <a:rPr lang="en-US" b="1" dirty="0" err="1"/>
            <a:t>Nuventive</a:t>
          </a:r>
          <a:r>
            <a:rPr lang="en-US" b="1" dirty="0"/>
            <a:t> Data Import:</a:t>
          </a:r>
          <a:endParaRPr lang="en-US" dirty="0"/>
        </a:p>
      </dgm:t>
    </dgm:pt>
    <dgm:pt modelId="{BB6D9252-A275-4360-BF61-A78F95762A07}" type="parTrans" cxnId="{AA52E2D0-54CC-428B-AC10-AAA3CE7BB757}">
      <dgm:prSet/>
      <dgm:spPr/>
      <dgm:t>
        <a:bodyPr/>
        <a:lstStyle/>
        <a:p>
          <a:endParaRPr lang="en-US"/>
        </a:p>
      </dgm:t>
    </dgm:pt>
    <dgm:pt modelId="{4D0ECAFC-243C-41B1-AA9E-B808A030C040}" type="sibTrans" cxnId="{AA52E2D0-54CC-428B-AC10-AAA3CE7BB757}">
      <dgm:prSet/>
      <dgm:spPr/>
      <dgm:t>
        <a:bodyPr/>
        <a:lstStyle/>
        <a:p>
          <a:endParaRPr lang="en-US"/>
        </a:p>
      </dgm:t>
    </dgm:pt>
    <dgm:pt modelId="{71E0DE1D-84D9-42CC-BDBC-837B27ACD8B0}">
      <dgm:prSet/>
      <dgm:spPr/>
      <dgm:t>
        <a:bodyPr/>
        <a:lstStyle/>
        <a:p>
          <a:pPr rtl="0"/>
          <a:r>
            <a:rPr lang="en-US" dirty="0"/>
            <a:t>Canvas Outcomes data imported into </a:t>
          </a:r>
          <a:r>
            <a:rPr lang="en-US" dirty="0" err="1"/>
            <a:t>Nuventive</a:t>
          </a:r>
          <a:r>
            <a:rPr lang="en-US" dirty="0"/>
            <a:t> by overall course and term (not by instructor or section</a:t>
          </a:r>
          <a:r>
            <a:rPr lang="en-US" dirty="0">
              <a:latin typeface="Aptos Display" panose="02110004020202020204"/>
            </a:rPr>
            <a:t>) </a:t>
          </a:r>
          <a:endParaRPr lang="en-US" dirty="0"/>
        </a:p>
      </dgm:t>
    </dgm:pt>
    <dgm:pt modelId="{AC2343BC-FBD2-47DD-A4E6-A8DAD3F13AC5}" type="parTrans" cxnId="{0FEE0C86-0F90-459D-B582-475ADF5D38C6}">
      <dgm:prSet/>
      <dgm:spPr/>
      <dgm:t>
        <a:bodyPr/>
        <a:lstStyle/>
        <a:p>
          <a:endParaRPr lang="en-US"/>
        </a:p>
      </dgm:t>
    </dgm:pt>
    <dgm:pt modelId="{4AAA31DC-914E-4C2F-BD36-112CEBEC9EEC}" type="sibTrans" cxnId="{0FEE0C86-0F90-459D-B582-475ADF5D38C6}">
      <dgm:prSet/>
      <dgm:spPr/>
      <dgm:t>
        <a:bodyPr/>
        <a:lstStyle/>
        <a:p>
          <a:endParaRPr lang="en-US"/>
        </a:p>
      </dgm:t>
    </dgm:pt>
    <dgm:pt modelId="{6831FD9F-A217-4F4B-9D35-7FE36E911CB6}">
      <dgm:prSet/>
      <dgm:spPr/>
      <dgm:t>
        <a:bodyPr/>
        <a:lstStyle/>
        <a:p>
          <a:r>
            <a:rPr lang="en-US" dirty="0"/>
            <a:t>Displayed in tables &amp; charts for Departments to easily review and analyze.</a:t>
          </a:r>
        </a:p>
      </dgm:t>
    </dgm:pt>
    <dgm:pt modelId="{3610A614-049D-492E-B61D-236DC5B11217}" type="parTrans" cxnId="{BDD1D2B6-FDE0-4243-B7BD-403DCE7356F1}">
      <dgm:prSet/>
      <dgm:spPr/>
      <dgm:t>
        <a:bodyPr/>
        <a:lstStyle/>
        <a:p>
          <a:endParaRPr lang="en-US"/>
        </a:p>
      </dgm:t>
    </dgm:pt>
    <dgm:pt modelId="{C62369BA-10BF-4743-BEDA-7E3B06E4F2BA}" type="sibTrans" cxnId="{BDD1D2B6-FDE0-4243-B7BD-403DCE7356F1}">
      <dgm:prSet/>
      <dgm:spPr/>
      <dgm:t>
        <a:bodyPr/>
        <a:lstStyle/>
        <a:p>
          <a:endParaRPr lang="en-US"/>
        </a:p>
      </dgm:t>
    </dgm:pt>
    <dgm:pt modelId="{4D51113C-3C02-410D-8FE6-F28AF6AE46F1}" type="pres">
      <dgm:prSet presAssocID="{2AFE6FD8-8EA8-4DC2-98BE-6F38211E7389}" presName="linear" presStyleCnt="0">
        <dgm:presLayoutVars>
          <dgm:dir/>
          <dgm:animLvl val="lvl"/>
          <dgm:resizeHandles val="exact"/>
        </dgm:presLayoutVars>
      </dgm:prSet>
      <dgm:spPr/>
    </dgm:pt>
    <dgm:pt modelId="{26C74CD1-61B5-4BE4-9A74-11E350D09BBD}" type="pres">
      <dgm:prSet presAssocID="{AE8E8CFA-7E34-4D4C-8100-FA2C1CFB0AB3}" presName="parentLin" presStyleCnt="0"/>
      <dgm:spPr/>
    </dgm:pt>
    <dgm:pt modelId="{AB235CEF-F371-4C56-8EF6-46B7C998BB8F}" type="pres">
      <dgm:prSet presAssocID="{AE8E8CFA-7E34-4D4C-8100-FA2C1CFB0AB3}" presName="parentLeftMargin" presStyleLbl="node1" presStyleIdx="0" presStyleCnt="3"/>
      <dgm:spPr/>
    </dgm:pt>
    <dgm:pt modelId="{B4D95C1E-6D04-4A43-8D1E-13F6AB2F5589}" type="pres">
      <dgm:prSet presAssocID="{AE8E8CFA-7E34-4D4C-8100-FA2C1CFB0A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148008-B3D8-4158-94CE-3F5214631D58}" type="pres">
      <dgm:prSet presAssocID="{AE8E8CFA-7E34-4D4C-8100-FA2C1CFB0AB3}" presName="negativeSpace" presStyleCnt="0"/>
      <dgm:spPr/>
    </dgm:pt>
    <dgm:pt modelId="{50F51554-8AB8-405A-B020-46B1B6C8E5A8}" type="pres">
      <dgm:prSet presAssocID="{AE8E8CFA-7E34-4D4C-8100-FA2C1CFB0AB3}" presName="childText" presStyleLbl="conFgAcc1" presStyleIdx="0" presStyleCnt="3">
        <dgm:presLayoutVars>
          <dgm:bulletEnabled val="1"/>
        </dgm:presLayoutVars>
      </dgm:prSet>
      <dgm:spPr/>
    </dgm:pt>
    <dgm:pt modelId="{B578505C-2954-4927-BCD2-CDEFEF90100B}" type="pres">
      <dgm:prSet presAssocID="{666ABA5D-8509-4FA2-B9C4-F3F146FDA5AC}" presName="spaceBetweenRectangles" presStyleCnt="0"/>
      <dgm:spPr/>
    </dgm:pt>
    <dgm:pt modelId="{3BF862C6-EC82-402B-A101-BAD23AB8F403}" type="pres">
      <dgm:prSet presAssocID="{656271C8-86F4-4395-81E3-74BB85DAE35A}" presName="parentLin" presStyleCnt="0"/>
      <dgm:spPr/>
    </dgm:pt>
    <dgm:pt modelId="{B42EE9A6-82EF-4FF4-A630-15F8AFE9EE34}" type="pres">
      <dgm:prSet presAssocID="{656271C8-86F4-4395-81E3-74BB85DAE35A}" presName="parentLeftMargin" presStyleLbl="node1" presStyleIdx="0" presStyleCnt="3"/>
      <dgm:spPr/>
    </dgm:pt>
    <dgm:pt modelId="{53F42100-BB95-41D0-B0E4-735635D45C25}" type="pres">
      <dgm:prSet presAssocID="{656271C8-86F4-4395-81E3-74BB85DAE3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01EEAC-63FF-47FB-A580-9CEF319F721B}" type="pres">
      <dgm:prSet presAssocID="{656271C8-86F4-4395-81E3-74BB85DAE35A}" presName="negativeSpace" presStyleCnt="0"/>
      <dgm:spPr/>
    </dgm:pt>
    <dgm:pt modelId="{949AD4A7-8DEE-4B3E-98E7-1F3DAD680B14}" type="pres">
      <dgm:prSet presAssocID="{656271C8-86F4-4395-81E3-74BB85DAE35A}" presName="childText" presStyleLbl="conFgAcc1" presStyleIdx="1" presStyleCnt="3">
        <dgm:presLayoutVars>
          <dgm:bulletEnabled val="1"/>
        </dgm:presLayoutVars>
      </dgm:prSet>
      <dgm:spPr/>
    </dgm:pt>
    <dgm:pt modelId="{3006FBEF-A1D4-4162-93C2-FE50F6A3FD1C}" type="pres">
      <dgm:prSet presAssocID="{00C51C87-6929-4028-B7B6-EAC5C4895B81}" presName="spaceBetweenRectangles" presStyleCnt="0"/>
      <dgm:spPr/>
    </dgm:pt>
    <dgm:pt modelId="{94A409FA-4838-4404-BE23-A804BA94F9AC}" type="pres">
      <dgm:prSet presAssocID="{560A46B6-3CD2-466C-B819-81E2078B8BF2}" presName="parentLin" presStyleCnt="0"/>
      <dgm:spPr/>
    </dgm:pt>
    <dgm:pt modelId="{F405FA6E-35FC-438C-BEC4-4CCDD92B455C}" type="pres">
      <dgm:prSet presAssocID="{560A46B6-3CD2-466C-B819-81E2078B8BF2}" presName="parentLeftMargin" presStyleLbl="node1" presStyleIdx="1" presStyleCnt="3"/>
      <dgm:spPr/>
    </dgm:pt>
    <dgm:pt modelId="{DBA574D7-5AFB-49E2-A7E2-3D20614D6F98}" type="pres">
      <dgm:prSet presAssocID="{560A46B6-3CD2-466C-B819-81E2078B8BF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6C751E-BA15-41B3-91B8-5872CB4161DD}" type="pres">
      <dgm:prSet presAssocID="{560A46B6-3CD2-466C-B819-81E2078B8BF2}" presName="negativeSpace" presStyleCnt="0"/>
      <dgm:spPr/>
    </dgm:pt>
    <dgm:pt modelId="{134016F3-393F-4DAF-A5C2-AF49CF862575}" type="pres">
      <dgm:prSet presAssocID="{560A46B6-3CD2-466C-B819-81E2078B8B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1C5308-395B-47B6-B3E0-8D58D05BC878}" type="presOf" srcId="{656271C8-86F4-4395-81E3-74BB85DAE35A}" destId="{B42EE9A6-82EF-4FF4-A630-15F8AFE9EE34}" srcOrd="0" destOrd="0" presId="urn:microsoft.com/office/officeart/2005/8/layout/list1"/>
    <dgm:cxn modelId="{CDF4AD09-D72E-465E-A0BF-934E28E8F7DF}" type="presOf" srcId="{560A46B6-3CD2-466C-B819-81E2078B8BF2}" destId="{F405FA6E-35FC-438C-BEC4-4CCDD92B455C}" srcOrd="0" destOrd="0" presId="urn:microsoft.com/office/officeart/2005/8/layout/list1"/>
    <dgm:cxn modelId="{A5153921-02A5-4663-A018-653A23912A71}" srcId="{2AFE6FD8-8EA8-4DC2-98BE-6F38211E7389}" destId="{AE8E8CFA-7E34-4D4C-8100-FA2C1CFB0AB3}" srcOrd="0" destOrd="0" parTransId="{EC433845-FFB3-496B-AD36-17D615909414}" sibTransId="{666ABA5D-8509-4FA2-B9C4-F3F146FDA5AC}"/>
    <dgm:cxn modelId="{94359230-84D1-4E7B-A18B-4F8B6E47850D}" type="presOf" srcId="{AE8E8CFA-7E34-4D4C-8100-FA2C1CFB0AB3}" destId="{AB235CEF-F371-4C56-8EF6-46B7C998BB8F}" srcOrd="0" destOrd="0" presId="urn:microsoft.com/office/officeart/2005/8/layout/list1"/>
    <dgm:cxn modelId="{D046DE62-1756-48AC-885D-C097E5FBAEE9}" srcId="{656271C8-86F4-4395-81E3-74BB85DAE35A}" destId="{F267937A-AE2F-4ABB-9405-912DC14AE33A}" srcOrd="0" destOrd="0" parTransId="{0D48E8D9-12C6-4451-8619-8CD3D151A137}" sibTransId="{2460E4BC-80F2-40A2-AC5F-1A2348753AF1}"/>
    <dgm:cxn modelId="{2A1FCF48-C549-4D79-88BC-6C99034B788B}" type="presOf" srcId="{71E0DE1D-84D9-42CC-BDBC-837B27ACD8B0}" destId="{134016F3-393F-4DAF-A5C2-AF49CF862575}" srcOrd="0" destOrd="0" presId="urn:microsoft.com/office/officeart/2005/8/layout/list1"/>
    <dgm:cxn modelId="{7DF95475-51B2-4E33-A48A-5996C84F69AE}" type="presOf" srcId="{2AFE6FD8-8EA8-4DC2-98BE-6F38211E7389}" destId="{4D51113C-3C02-410D-8FE6-F28AF6AE46F1}" srcOrd="0" destOrd="0" presId="urn:microsoft.com/office/officeart/2005/8/layout/list1"/>
    <dgm:cxn modelId="{0FEE0C86-0F90-459D-B582-475ADF5D38C6}" srcId="{560A46B6-3CD2-466C-B819-81E2078B8BF2}" destId="{71E0DE1D-84D9-42CC-BDBC-837B27ACD8B0}" srcOrd="0" destOrd="0" parTransId="{AC2343BC-FBD2-47DD-A4E6-A8DAD3F13AC5}" sibTransId="{4AAA31DC-914E-4C2F-BD36-112CEBEC9EEC}"/>
    <dgm:cxn modelId="{7ED2619E-7943-4442-95A5-1D900C2BC8BA}" type="presOf" srcId="{F267937A-AE2F-4ABB-9405-912DC14AE33A}" destId="{949AD4A7-8DEE-4B3E-98E7-1F3DAD680B14}" srcOrd="0" destOrd="0" presId="urn:microsoft.com/office/officeart/2005/8/layout/list1"/>
    <dgm:cxn modelId="{BDD1D2B6-FDE0-4243-B7BD-403DCE7356F1}" srcId="{560A46B6-3CD2-466C-B819-81E2078B8BF2}" destId="{6831FD9F-A217-4F4B-9D35-7FE36E911CB6}" srcOrd="1" destOrd="0" parTransId="{3610A614-049D-492E-B61D-236DC5B11217}" sibTransId="{C62369BA-10BF-4743-BEDA-7E3B06E4F2BA}"/>
    <dgm:cxn modelId="{D72ECDC5-AD1C-4AB5-87DA-D0F80FE77DCD}" type="presOf" srcId="{AE8E8CFA-7E34-4D4C-8100-FA2C1CFB0AB3}" destId="{B4D95C1E-6D04-4A43-8D1E-13F6AB2F5589}" srcOrd="1" destOrd="0" presId="urn:microsoft.com/office/officeart/2005/8/layout/list1"/>
    <dgm:cxn modelId="{603E35C6-EC5E-4688-BE4D-11DD99FE3B95}" type="presOf" srcId="{656271C8-86F4-4395-81E3-74BB85DAE35A}" destId="{53F42100-BB95-41D0-B0E4-735635D45C25}" srcOrd="1" destOrd="0" presId="urn:microsoft.com/office/officeart/2005/8/layout/list1"/>
    <dgm:cxn modelId="{AA52E2D0-54CC-428B-AC10-AAA3CE7BB757}" srcId="{2AFE6FD8-8EA8-4DC2-98BE-6F38211E7389}" destId="{560A46B6-3CD2-466C-B819-81E2078B8BF2}" srcOrd="2" destOrd="0" parTransId="{BB6D9252-A275-4360-BF61-A78F95762A07}" sibTransId="{4D0ECAFC-243C-41B1-AA9E-B808A030C040}"/>
    <dgm:cxn modelId="{3E4914E7-0142-406A-99F4-2EB593286B33}" type="presOf" srcId="{560A46B6-3CD2-466C-B819-81E2078B8BF2}" destId="{DBA574D7-5AFB-49E2-A7E2-3D20614D6F98}" srcOrd="1" destOrd="0" presId="urn:microsoft.com/office/officeart/2005/8/layout/list1"/>
    <dgm:cxn modelId="{64B9BCEA-8B27-4CE6-8C60-6725CC3DD34B}" srcId="{2AFE6FD8-8EA8-4DC2-98BE-6F38211E7389}" destId="{656271C8-86F4-4395-81E3-74BB85DAE35A}" srcOrd="1" destOrd="0" parTransId="{F0B43F6D-F370-4CE1-A8FC-30834B4202BC}" sibTransId="{00C51C87-6929-4028-B7B6-EAC5C4895B81}"/>
    <dgm:cxn modelId="{01031EF0-0C1D-42A4-B23B-41E1BC2ADF7B}" type="presOf" srcId="{6831FD9F-A217-4F4B-9D35-7FE36E911CB6}" destId="{134016F3-393F-4DAF-A5C2-AF49CF862575}" srcOrd="0" destOrd="1" presId="urn:microsoft.com/office/officeart/2005/8/layout/list1"/>
    <dgm:cxn modelId="{CAE49854-74CF-4C5E-8A9C-EB78E2CF2F01}" type="presParOf" srcId="{4D51113C-3C02-410D-8FE6-F28AF6AE46F1}" destId="{26C74CD1-61B5-4BE4-9A74-11E350D09BBD}" srcOrd="0" destOrd="0" presId="urn:microsoft.com/office/officeart/2005/8/layout/list1"/>
    <dgm:cxn modelId="{EA010E84-A575-4F24-8609-B25D699F3AED}" type="presParOf" srcId="{26C74CD1-61B5-4BE4-9A74-11E350D09BBD}" destId="{AB235CEF-F371-4C56-8EF6-46B7C998BB8F}" srcOrd="0" destOrd="0" presId="urn:microsoft.com/office/officeart/2005/8/layout/list1"/>
    <dgm:cxn modelId="{9BBC0592-78FA-4E97-9F83-496A626AEA74}" type="presParOf" srcId="{26C74CD1-61B5-4BE4-9A74-11E350D09BBD}" destId="{B4D95C1E-6D04-4A43-8D1E-13F6AB2F5589}" srcOrd="1" destOrd="0" presId="urn:microsoft.com/office/officeart/2005/8/layout/list1"/>
    <dgm:cxn modelId="{F0C67C08-0A24-470A-B6DD-B3B4BA32BC20}" type="presParOf" srcId="{4D51113C-3C02-410D-8FE6-F28AF6AE46F1}" destId="{BB148008-B3D8-4158-94CE-3F5214631D58}" srcOrd="1" destOrd="0" presId="urn:microsoft.com/office/officeart/2005/8/layout/list1"/>
    <dgm:cxn modelId="{A5C9E27E-91C6-4135-BB3D-0CA4D12308DA}" type="presParOf" srcId="{4D51113C-3C02-410D-8FE6-F28AF6AE46F1}" destId="{50F51554-8AB8-405A-B020-46B1B6C8E5A8}" srcOrd="2" destOrd="0" presId="urn:microsoft.com/office/officeart/2005/8/layout/list1"/>
    <dgm:cxn modelId="{A6F05122-A50F-4D7A-BB1D-CAA2C3712B9C}" type="presParOf" srcId="{4D51113C-3C02-410D-8FE6-F28AF6AE46F1}" destId="{B578505C-2954-4927-BCD2-CDEFEF90100B}" srcOrd="3" destOrd="0" presId="urn:microsoft.com/office/officeart/2005/8/layout/list1"/>
    <dgm:cxn modelId="{4E91DFC0-0461-4FBB-9B79-5BDF6DA40D6A}" type="presParOf" srcId="{4D51113C-3C02-410D-8FE6-F28AF6AE46F1}" destId="{3BF862C6-EC82-402B-A101-BAD23AB8F403}" srcOrd="4" destOrd="0" presId="urn:microsoft.com/office/officeart/2005/8/layout/list1"/>
    <dgm:cxn modelId="{FBA2A961-9B1C-4AE2-85D2-CD30756B7C4D}" type="presParOf" srcId="{3BF862C6-EC82-402B-A101-BAD23AB8F403}" destId="{B42EE9A6-82EF-4FF4-A630-15F8AFE9EE34}" srcOrd="0" destOrd="0" presId="urn:microsoft.com/office/officeart/2005/8/layout/list1"/>
    <dgm:cxn modelId="{5CC21D25-7F3A-44BC-A574-FA37678F2EA8}" type="presParOf" srcId="{3BF862C6-EC82-402B-A101-BAD23AB8F403}" destId="{53F42100-BB95-41D0-B0E4-735635D45C25}" srcOrd="1" destOrd="0" presId="urn:microsoft.com/office/officeart/2005/8/layout/list1"/>
    <dgm:cxn modelId="{1F9E7DF5-B12F-4E8F-B3AD-8833F34BCA06}" type="presParOf" srcId="{4D51113C-3C02-410D-8FE6-F28AF6AE46F1}" destId="{0701EEAC-63FF-47FB-A580-9CEF319F721B}" srcOrd="5" destOrd="0" presId="urn:microsoft.com/office/officeart/2005/8/layout/list1"/>
    <dgm:cxn modelId="{B936F040-72A5-4B4E-8CBB-D54A50D3889C}" type="presParOf" srcId="{4D51113C-3C02-410D-8FE6-F28AF6AE46F1}" destId="{949AD4A7-8DEE-4B3E-98E7-1F3DAD680B14}" srcOrd="6" destOrd="0" presId="urn:microsoft.com/office/officeart/2005/8/layout/list1"/>
    <dgm:cxn modelId="{AB42A7B4-F1AC-45EA-BCF6-A0A6E5D88032}" type="presParOf" srcId="{4D51113C-3C02-410D-8FE6-F28AF6AE46F1}" destId="{3006FBEF-A1D4-4162-93C2-FE50F6A3FD1C}" srcOrd="7" destOrd="0" presId="urn:microsoft.com/office/officeart/2005/8/layout/list1"/>
    <dgm:cxn modelId="{BFCA663D-A9AB-4035-927F-CBE6E3D9AFC8}" type="presParOf" srcId="{4D51113C-3C02-410D-8FE6-F28AF6AE46F1}" destId="{94A409FA-4838-4404-BE23-A804BA94F9AC}" srcOrd="8" destOrd="0" presId="urn:microsoft.com/office/officeart/2005/8/layout/list1"/>
    <dgm:cxn modelId="{34A515EE-E693-4D8B-9796-F54EB90F590E}" type="presParOf" srcId="{94A409FA-4838-4404-BE23-A804BA94F9AC}" destId="{F405FA6E-35FC-438C-BEC4-4CCDD92B455C}" srcOrd="0" destOrd="0" presId="urn:microsoft.com/office/officeart/2005/8/layout/list1"/>
    <dgm:cxn modelId="{65CBB799-0B8C-4520-9FB0-6D91B6841178}" type="presParOf" srcId="{94A409FA-4838-4404-BE23-A804BA94F9AC}" destId="{DBA574D7-5AFB-49E2-A7E2-3D20614D6F98}" srcOrd="1" destOrd="0" presId="urn:microsoft.com/office/officeart/2005/8/layout/list1"/>
    <dgm:cxn modelId="{440012CC-F5BF-4626-90EE-0FA673269B50}" type="presParOf" srcId="{4D51113C-3C02-410D-8FE6-F28AF6AE46F1}" destId="{666C751E-BA15-41B3-91B8-5872CB4161DD}" srcOrd="9" destOrd="0" presId="urn:microsoft.com/office/officeart/2005/8/layout/list1"/>
    <dgm:cxn modelId="{87253686-39E9-4500-BEFA-C226DAB7A63E}" type="presParOf" srcId="{4D51113C-3C02-410D-8FE6-F28AF6AE46F1}" destId="{134016F3-393F-4DAF-A5C2-AF49CF8625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F5978-66A1-4A33-80C0-5737FC70363B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24CCD-14BA-45D8-B175-3CD83E6282EE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2024 ACCJC requirement - now requires Colleges to disaggregate outcomes assessment data to </a:t>
          </a:r>
          <a:r>
            <a:rPr lang="en-US" sz="3000" i="0" kern="1200"/>
            <a:t>identify, analyze, and close equity gaps </a:t>
          </a:r>
          <a:endParaRPr lang="en-US" sz="3000" kern="1200"/>
        </a:p>
      </dsp:txBody>
      <dsp:txXfrm>
        <a:off x="602678" y="725825"/>
        <a:ext cx="4463730" cy="2771523"/>
      </dsp:txXfrm>
    </dsp:sp>
    <dsp:sp modelId="{CFE95274-D951-4BA5-9FA3-1C2F40359CD3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56D57-A107-4EDB-80A0-29B74AFCDC5D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Assessment data will show disaggregated outcomes findings by course and term – not individual instructor or section. </a:t>
          </a:r>
        </a:p>
      </dsp:txBody>
      <dsp:txXfrm>
        <a:off x="6269123" y="725825"/>
        <a:ext cx="4463730" cy="277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B64EC-1BBC-4D6E-B0B0-66D1FB25853D}">
      <dsp:nvSpPr>
        <dsp:cNvPr id="0" name=""/>
        <dsp:cNvSpPr/>
      </dsp:nvSpPr>
      <dsp:spPr>
        <a:xfrm rot="5400000">
          <a:off x="6334964" y="-2345386"/>
          <a:ext cx="163128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baseline="0" dirty="0"/>
            <a:t>Reason:</a:t>
          </a:r>
          <a:r>
            <a:rPr lang="en-US" sz="1800" b="0" i="0" kern="1200" baseline="0" dirty="0"/>
            <a:t> Standardized naming allows outcomes to be imported into Canvas efficiently.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baseline="0" dirty="0"/>
            <a:t>Outcome Canvas format</a:t>
          </a:r>
          <a:r>
            <a:rPr lang="en-US" sz="1800" b="0" i="0" kern="1200" baseline="0" dirty="0"/>
            <a:t>: [Course Number] &amp; [Outcome Title]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1" kern="1200" baseline="0" dirty="0"/>
            <a:t>Example:</a:t>
          </a:r>
          <a:r>
            <a:rPr lang="en-US" sz="1800" b="0" i="0" kern="1200" baseline="0" dirty="0"/>
            <a:t> HIST </a:t>
          </a:r>
          <a:r>
            <a:rPr lang="en-US" sz="1800" kern="1200" dirty="0"/>
            <a:t>109 </a:t>
          </a:r>
          <a:r>
            <a:rPr lang="en-US" sz="1800" kern="1200" dirty="0">
              <a:latin typeface="Aptos Display" panose="02110004020202020204"/>
            </a:rPr>
            <a:t>-  </a:t>
          </a:r>
          <a:r>
            <a:rPr lang="en-US" sz="1800" kern="1200" dirty="0"/>
            <a:t>Primary</a:t>
          </a:r>
          <a:r>
            <a:rPr lang="en-US" sz="1800" b="0" i="0" kern="1200" baseline="0" dirty="0"/>
            <a:t> Source Analysis</a:t>
          </a:r>
          <a:endParaRPr lang="en-US" sz="1800" kern="1200" dirty="0"/>
        </a:p>
      </dsp:txBody>
      <dsp:txXfrm rot="-5400000">
        <a:off x="3785616" y="283595"/>
        <a:ext cx="6650351" cy="1472021"/>
      </dsp:txXfrm>
    </dsp:sp>
    <dsp:sp modelId="{57B5A2E3-CDB9-461C-9372-3476EBE00017}">
      <dsp:nvSpPr>
        <dsp:cNvPr id="0" name=""/>
        <dsp:cNvSpPr/>
      </dsp:nvSpPr>
      <dsp:spPr>
        <a:xfrm>
          <a:off x="0" y="51"/>
          <a:ext cx="3785616" cy="203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baseline="0" dirty="0"/>
            <a:t>Standardized Outcome Naming Conventions:</a:t>
          </a:r>
          <a:endParaRPr lang="en-US" sz="3000" kern="1200" dirty="0"/>
        </a:p>
      </dsp:txBody>
      <dsp:txXfrm>
        <a:off x="99541" y="99592"/>
        <a:ext cx="3586534" cy="1840027"/>
      </dsp:txXfrm>
    </dsp:sp>
    <dsp:sp modelId="{374224D6-85F7-4E96-8734-325E6D589A08}">
      <dsp:nvSpPr>
        <dsp:cNvPr id="0" name=""/>
        <dsp:cNvSpPr/>
      </dsp:nvSpPr>
      <dsp:spPr>
        <a:xfrm rot="5400000">
          <a:off x="6334964" y="-204320"/>
          <a:ext cx="163128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Miramar </a:t>
          </a:r>
          <a:r>
            <a:rPr lang="en-US" sz="1800" b="0" i="0" kern="1200" baseline="0" dirty="0" err="1"/>
            <a:t>Nuventive</a:t>
          </a:r>
          <a:r>
            <a:rPr lang="en-US" sz="1800" b="0" i="0" kern="1200" baseline="0" dirty="0"/>
            <a:t> “Institution” Course outcomes were added to Canvas.</a:t>
          </a:r>
          <a:endParaRPr lang="en-US" sz="1800" kern="1200" dirty="0"/>
        </a:p>
      </dsp:txBody>
      <dsp:txXfrm rot="-5400000">
        <a:off x="3785616" y="2424661"/>
        <a:ext cx="6650351" cy="1472021"/>
      </dsp:txXfrm>
    </dsp:sp>
    <dsp:sp modelId="{F6C4D227-C788-4C37-A22F-B9CDBDFAE83A}">
      <dsp:nvSpPr>
        <dsp:cNvPr id="0" name=""/>
        <dsp:cNvSpPr/>
      </dsp:nvSpPr>
      <dsp:spPr>
        <a:xfrm>
          <a:off x="0" y="2141116"/>
          <a:ext cx="3785616" cy="203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baseline="0" dirty="0"/>
            <a:t>Miramar </a:t>
          </a:r>
          <a:r>
            <a:rPr lang="en-US" sz="3000" b="1" i="0" kern="1200" baseline="0" dirty="0" err="1"/>
            <a:t>Nuventive</a:t>
          </a:r>
          <a:r>
            <a:rPr lang="en-US" sz="3000" b="1" i="0" kern="1200" baseline="0" dirty="0"/>
            <a:t> Linked </a:t>
          </a:r>
          <a:r>
            <a:rPr lang="en-US" sz="3000" b="1" kern="1200" dirty="0"/>
            <a:t>Course Outcomes</a:t>
          </a:r>
          <a:r>
            <a:rPr lang="en-US" sz="3000" b="1" i="0" kern="1200" baseline="0" dirty="0"/>
            <a:t> in Canvas:</a:t>
          </a:r>
          <a:endParaRPr lang="en-US" sz="3000" kern="1200" dirty="0"/>
        </a:p>
      </dsp:txBody>
      <dsp:txXfrm>
        <a:off x="99541" y="2240657"/>
        <a:ext cx="3586534" cy="1840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51554-8AB8-405A-B020-46B1B6C8E5A8}">
      <dsp:nvSpPr>
        <dsp:cNvPr id="0" name=""/>
        <dsp:cNvSpPr/>
      </dsp:nvSpPr>
      <dsp:spPr>
        <a:xfrm>
          <a:off x="0" y="646433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95C1E-6D04-4A43-8D1E-13F6AB2F5589}">
      <dsp:nvSpPr>
        <dsp:cNvPr id="0" name=""/>
        <dsp:cNvSpPr/>
      </dsp:nvSpPr>
      <dsp:spPr>
        <a:xfrm>
          <a:off x="525780" y="395514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Canvas </a:t>
          </a:r>
          <a:r>
            <a:rPr lang="en-US" sz="1700" b="1" kern="1200" dirty="0" err="1"/>
            <a:t>Nuventive</a:t>
          </a:r>
          <a:r>
            <a:rPr lang="en-US" sz="1700" b="1" kern="1200" dirty="0"/>
            <a:t> outcomes assessment Pilot Program Spring 2026 </a:t>
          </a:r>
          <a:endParaRPr lang="en-US" sz="1700" kern="1200" dirty="0"/>
        </a:p>
      </dsp:txBody>
      <dsp:txXfrm>
        <a:off x="550278" y="420012"/>
        <a:ext cx="7311924" cy="452844"/>
      </dsp:txXfrm>
    </dsp:sp>
    <dsp:sp modelId="{949AD4A7-8DEE-4B3E-98E7-1F3DAD680B14}">
      <dsp:nvSpPr>
        <dsp:cNvPr id="0" name=""/>
        <dsp:cNvSpPr/>
      </dsp:nvSpPr>
      <dsp:spPr>
        <a:xfrm>
          <a:off x="0" y="1417554"/>
          <a:ext cx="105156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Faculty training on Assessing in Canvas using rubrics (with Course Outcomes added) on assignments, quizzes, and discussion forums to measure assessment data.</a:t>
          </a:r>
        </a:p>
      </dsp:txBody>
      <dsp:txXfrm>
        <a:off x="0" y="1417554"/>
        <a:ext cx="10515600" cy="963900"/>
      </dsp:txXfrm>
    </dsp:sp>
    <dsp:sp modelId="{53F42100-BB95-41D0-B0E4-735635D45C25}">
      <dsp:nvSpPr>
        <dsp:cNvPr id="0" name=""/>
        <dsp:cNvSpPr/>
      </dsp:nvSpPr>
      <dsp:spPr>
        <a:xfrm>
          <a:off x="525780" y="1166634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Canvas Outcomes Assessment</a:t>
          </a:r>
          <a:r>
            <a:rPr lang="en-US" sz="1700" b="1" kern="1200" dirty="0">
              <a:latin typeface="Aptos Display" panose="02110004020202020204"/>
            </a:rPr>
            <a:t> Training</a:t>
          </a:r>
          <a:r>
            <a:rPr lang="en-US" sz="1700" b="1" kern="1200" dirty="0"/>
            <a:t>:</a:t>
          </a:r>
          <a:endParaRPr lang="en-US" sz="1700" kern="1200" dirty="0"/>
        </a:p>
      </dsp:txBody>
      <dsp:txXfrm>
        <a:off x="550278" y="1191132"/>
        <a:ext cx="7311924" cy="452844"/>
      </dsp:txXfrm>
    </dsp:sp>
    <dsp:sp modelId="{134016F3-393F-4DAF-A5C2-AF49CF862575}">
      <dsp:nvSpPr>
        <dsp:cNvPr id="0" name=""/>
        <dsp:cNvSpPr/>
      </dsp:nvSpPr>
      <dsp:spPr>
        <a:xfrm>
          <a:off x="0" y="2724174"/>
          <a:ext cx="105156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Canvas Outcomes data imported into </a:t>
          </a:r>
          <a:r>
            <a:rPr lang="en-US" sz="1700" kern="1200" dirty="0" err="1"/>
            <a:t>Nuventive</a:t>
          </a:r>
          <a:r>
            <a:rPr lang="en-US" sz="1700" kern="1200" dirty="0"/>
            <a:t> by overall course and term (not by instructor or section</a:t>
          </a:r>
          <a:r>
            <a:rPr lang="en-US" sz="1700" kern="1200" dirty="0">
              <a:latin typeface="Aptos Display" panose="02110004020202020204"/>
            </a:rPr>
            <a:t>)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Displayed in tables &amp; charts for Departments to easily review and analyze.</a:t>
          </a:r>
        </a:p>
      </dsp:txBody>
      <dsp:txXfrm>
        <a:off x="0" y="2724174"/>
        <a:ext cx="10515600" cy="1231650"/>
      </dsp:txXfrm>
    </dsp:sp>
    <dsp:sp modelId="{DBA574D7-5AFB-49E2-A7E2-3D20614D6F98}">
      <dsp:nvSpPr>
        <dsp:cNvPr id="0" name=""/>
        <dsp:cNvSpPr/>
      </dsp:nvSpPr>
      <dsp:spPr>
        <a:xfrm>
          <a:off x="525780" y="2473254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Nuventive</a:t>
          </a:r>
          <a:r>
            <a:rPr lang="en-US" sz="1700" b="1" kern="1200" dirty="0"/>
            <a:t> Data Import:</a:t>
          </a:r>
          <a:endParaRPr lang="en-US" sz="1700" kern="1200" dirty="0"/>
        </a:p>
      </dsp:txBody>
      <dsp:txXfrm>
        <a:off x="550278" y="2497752"/>
        <a:ext cx="73119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7A47-C536-3B6A-5A8C-3F8EF975E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4BC54-90B6-6C96-B8A0-63DC821D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D5D7-5E41-051C-F16F-121DADFE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61C9-8B93-F836-4C90-EDC3013B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DDC72-BD85-9B99-026A-E230B062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5C08-6EFC-9BBD-7456-4AD8616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F5920-6AD4-EA3D-3EC4-5D2B67FAD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1C72-F707-756B-7656-68DFE87B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B8991-4F76-5042-BB41-27610AE7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295CB-FDA3-61AD-4847-0F682DD7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385B9-12E5-2944-4ADF-91FBD63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15859-65AC-5806-701C-21AAF17E6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E6F3-A75C-3A62-B1EA-87EA45AA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F9954-F7FC-1F1C-7CAB-EB994307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4C2C7-1E13-FE48-8897-0D132E28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9B89-B1A7-F48B-5540-D99591F0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2F68-A28F-7067-5CE3-0EC3E183A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E5429-30A3-B009-97F1-C4D52E06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7448-0923-916C-AAB5-695E7B55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89E56-85CF-F8E1-972A-CD7C2929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A23E-4A21-3CF5-857D-8D9CFF7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B2E9F-C85E-9ADE-49D2-F57898DB7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B6095-5272-E1B8-3E54-5E67491C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7152-58F6-E5EF-13CC-4858289C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7218E-4586-4CEE-8019-A93E0A01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0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F93A-5934-53F1-D089-C5781CF7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D1CF-3BE6-6198-4C28-43CCBC32A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04949-2338-AB37-7698-F8546FD78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C6447-3040-9B36-F351-0B4ECFFA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D62D2-F253-7683-9EDB-07199C9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532FC-90F9-D30C-0A63-51B18ECF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1AC4-E6E7-D449-633A-AE8DC070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C3EA9-2B5F-E182-BD88-AACB64BA2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B46C-56AB-62FB-3902-9F85FD616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0A6C2-ECFC-0CAA-A437-B0FC3A1DD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3BF81-8841-09D4-EC4E-EC1C3BB49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82701-9C94-D963-DB94-02C14B4C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8EE23-3E05-6EE2-715E-A38FCC35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530C9-EB11-806B-A0B3-62D479A8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5BEB-5498-1903-F02E-579FBDCE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44767-0387-E7F3-3E31-5AC5CB5C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CF93C-2D4E-8041-033C-33786943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F1C91-458C-9296-8BD2-81712271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5141D-2364-5520-F658-D1B43782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1C510-DD29-9BC4-8BD4-DDBEC9AE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3EDB9-7E5D-82D7-FADF-AFCE65EF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E91D-4281-5E88-0FD0-7F9BDE81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BB964-A096-E8D6-A1DC-8829F420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1D2A2-08A3-52A5-0091-BF62B27D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DFA8-A210-98BC-590B-93E40C4C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24F5F-E5D3-8A6F-2974-435A7F61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6C9E4-BBFE-27BC-6F0C-8A6765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55A4-53DC-947D-62EB-07AEF302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1B7DE-0394-D314-49EC-75FA5F965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45A51-4C82-7BD7-F5AB-F6810D236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62612-1744-C422-266C-ED80A797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532E2-08FB-A907-BA23-51C71A91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9966-404A-9943-AB94-53197E4D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AA282-2CED-47D5-152E-D36F27BC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32AF9-D8CD-95C4-292C-388896B66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C883C-8665-3C71-E960-3A866C3FB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91170E-5459-45C8-B4E2-9E8477C48F4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A4F5-E1DE-B1D3-9EE9-09571B6F1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CED8C-99DC-3BF5-9954-0CAEDB144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F28DEC-B47D-44E9-AE8F-8D07916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5C348-48B3-926E-70BD-3751C0C8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E1DF4-6512-A7EA-4A2A-9317E352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1900" b="1"/>
              <a:t>ACCJC Outcomes Assessment Requirement</a:t>
            </a:r>
            <a:br>
              <a:rPr lang="en-US" sz="1900" b="1"/>
            </a:br>
            <a:endParaRPr lang="en-US" sz="19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C273FD-597C-6AEE-4EEA-F00284A26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17245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16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46308F4-FCEA-D7F7-55D4-4E614AB07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94165"/>
              </p:ext>
            </p:extLst>
          </p:nvPr>
        </p:nvGraphicFramePr>
        <p:xfrm>
          <a:off x="682690" y="713727"/>
          <a:ext cx="10515600" cy="418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83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F2B7F-8D2B-4B18-4C07-ECE1F536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686452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ct val="0"/>
              </a:spcAft>
            </a:pPr>
            <a:r>
              <a:rPr lang="en-US" sz="4000" b="1" dirty="0">
                <a:latin typeface="Calibri"/>
                <a:ea typeface="Calibri"/>
                <a:cs typeface="Calibri"/>
              </a:rPr>
              <a:t>Outcomes(SLO) Naming Convention Standardization</a:t>
            </a:r>
            <a:endParaRPr lang="en-US" sz="4000" dirty="0">
              <a:latin typeface="Calibri"/>
              <a:ea typeface="Calibri"/>
              <a:cs typeface="Calibri"/>
            </a:endParaRPr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BA253-85DF-851E-CA79-258067E8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553" y="1703373"/>
            <a:ext cx="6799130" cy="34782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Outcome names in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Nuventive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 are being updated to match those uploaded into Canvas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All references such as SLO, SLO#1, Outcome #1, etc., are being removed.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Outcomes without a title were given a temporary title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Canvas Nuventive Outcome Naming Convention: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Calibri"/>
                <a:ea typeface="Calibri"/>
                <a:cs typeface="Calibri"/>
              </a:rPr>
              <a:t>Example: HIST 109 - Primary Source Evidence</a:t>
            </a:r>
          </a:p>
          <a:p>
            <a:endParaRPr lang="en-US" sz="2400" dirty="0">
              <a:solidFill>
                <a:schemeClr val="tx1">
                  <a:alpha val="55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28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7310D1-75BF-A786-B05E-4DE7AE2A2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879856"/>
              </p:ext>
            </p:extLst>
          </p:nvPr>
        </p:nvGraphicFramePr>
        <p:xfrm>
          <a:off x="838200" y="6253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89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 with text&#10;&#10;AI-generated content may be incorrect.">
            <a:extLst>
              <a:ext uri="{FF2B5EF4-FFF2-40B4-BE49-F238E27FC236}">
                <a16:creationId xmlns:a16="http://schemas.microsoft.com/office/drawing/2014/main" id="{E51D70F7-E23B-6167-CA8D-97EDEB22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Courier New</vt:lpstr>
      <vt:lpstr>Office Theme</vt:lpstr>
      <vt:lpstr>PowerPoint Presentation</vt:lpstr>
      <vt:lpstr>ACCJC Outcomes Assessment Requirement </vt:lpstr>
      <vt:lpstr>PowerPoint Presentation</vt:lpstr>
      <vt:lpstr>Outcomes(SLO) Naming Convention Standardization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Manley</dc:creator>
  <cp:lastModifiedBy>Patricia Manley</cp:lastModifiedBy>
  <cp:revision>119</cp:revision>
  <dcterms:created xsi:type="dcterms:W3CDTF">2026-02-10T20:05:10Z</dcterms:created>
  <dcterms:modified xsi:type="dcterms:W3CDTF">2026-02-26T15:21:04Z</dcterms:modified>
</cp:coreProperties>
</file>