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9"/>
  </p:notesMasterIdLst>
  <p:sldIdLst>
    <p:sldId id="317" r:id="rId5"/>
    <p:sldId id="278" r:id="rId6"/>
    <p:sldId id="318" r:id="rId7"/>
    <p:sldId id="357" r:id="rId8"/>
    <p:sldId id="319" r:id="rId9"/>
    <p:sldId id="362" r:id="rId10"/>
    <p:sldId id="361" r:id="rId11"/>
    <p:sldId id="360" r:id="rId12"/>
    <p:sldId id="323" r:id="rId13"/>
    <p:sldId id="320" r:id="rId14"/>
    <p:sldId id="363" r:id="rId15"/>
    <p:sldId id="335" r:id="rId16"/>
    <p:sldId id="364" r:id="rId17"/>
    <p:sldId id="336" r:id="rId18"/>
    <p:sldId id="367" r:id="rId19"/>
    <p:sldId id="365" r:id="rId20"/>
    <p:sldId id="337" r:id="rId21"/>
    <p:sldId id="370" r:id="rId22"/>
    <p:sldId id="366" r:id="rId23"/>
    <p:sldId id="368" r:id="rId24"/>
    <p:sldId id="369" r:id="rId25"/>
    <p:sldId id="371" r:id="rId26"/>
    <p:sldId id="372" r:id="rId27"/>
    <p:sldId id="373" r:id="rId2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097"/>
    <a:srgbClr val="31A9E0"/>
    <a:srgbClr val="0054A3"/>
    <a:srgbClr val="BF1E2E"/>
    <a:srgbClr val="5F3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78"/>
    <p:restoredTop sz="94783"/>
  </p:normalViewPr>
  <p:slideViewPr>
    <p:cSldViewPr snapToGrid="0">
      <p:cViewPr varScale="1">
        <p:scale>
          <a:sx n="132" d="100"/>
          <a:sy n="132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ory Smith" userId="f0524ab6-6244-4095-af32-e034cb64feae" providerId="ADAL" clId="{C9E40FC2-F51E-448B-869D-B905B5A3992B}"/>
    <pc:docChg chg="undo custSel addSld delSld modSld sldOrd">
      <pc:chgData name="Gregory Smith" userId="f0524ab6-6244-4095-af32-e034cb64feae" providerId="ADAL" clId="{C9E40FC2-F51E-448B-869D-B905B5A3992B}" dt="2025-09-15T20:26:59.384" v="8889" actId="113"/>
      <pc:docMkLst>
        <pc:docMk/>
      </pc:docMkLst>
      <pc:sldChg chg="modSp modAnim">
        <pc:chgData name="Gregory Smith" userId="f0524ab6-6244-4095-af32-e034cb64feae" providerId="ADAL" clId="{C9E40FC2-F51E-448B-869D-B905B5A3992B}" dt="2025-09-15T16:51:09.608" v="1180"/>
        <pc:sldMkLst>
          <pc:docMk/>
          <pc:sldMk cId="20078748" sldId="278"/>
        </pc:sldMkLst>
        <pc:spChg chg="mod">
          <ac:chgData name="Gregory Smith" userId="f0524ab6-6244-4095-af32-e034cb64feae" providerId="ADAL" clId="{C9E40FC2-F51E-448B-869D-B905B5A3992B}" dt="2025-09-15T16:40:40.069" v="124" actId="20577"/>
          <ac:spMkLst>
            <pc:docMk/>
            <pc:sldMk cId="20078748" sldId="278"/>
            <ac:spMk id="5" creationId="{E12C4A6E-0A74-4A01-96DE-16333C7A6BC4}"/>
          </ac:spMkLst>
        </pc:spChg>
        <pc:spChg chg="mod">
          <ac:chgData name="Gregory Smith" userId="f0524ab6-6244-4095-af32-e034cb64feae" providerId="ADAL" clId="{C9E40FC2-F51E-448B-869D-B905B5A3992B}" dt="2025-09-15T16:40:35.592" v="123" actId="20577"/>
          <ac:spMkLst>
            <pc:docMk/>
            <pc:sldMk cId="20078748" sldId="278"/>
            <ac:spMk id="13" creationId="{3F30EF2C-16C9-BC7E-D4CB-91195DDEBCF7}"/>
          </ac:spMkLst>
        </pc:spChg>
      </pc:sldChg>
      <pc:sldChg chg="del">
        <pc:chgData name="Gregory Smith" userId="f0524ab6-6244-4095-af32-e034cb64feae" providerId="ADAL" clId="{C9E40FC2-F51E-448B-869D-B905B5A3992B}" dt="2025-09-15T19:58:59.487" v="7892" actId="2696"/>
        <pc:sldMkLst>
          <pc:docMk/>
          <pc:sldMk cId="2315081223" sldId="308"/>
        </pc:sldMkLst>
      </pc:sldChg>
      <pc:sldChg chg="del">
        <pc:chgData name="Gregory Smith" userId="f0524ab6-6244-4095-af32-e034cb64feae" providerId="ADAL" clId="{C9E40FC2-F51E-448B-869D-B905B5A3992B}" dt="2025-09-15T19:02:40.083" v="2775" actId="2696"/>
        <pc:sldMkLst>
          <pc:docMk/>
          <pc:sldMk cId="3940915511" sldId="309"/>
        </pc:sldMkLst>
      </pc:sldChg>
      <pc:sldChg chg="modSp">
        <pc:chgData name="Gregory Smith" userId="f0524ab6-6244-4095-af32-e034cb64feae" providerId="ADAL" clId="{C9E40FC2-F51E-448B-869D-B905B5A3992B}" dt="2025-09-15T16:39:21.721" v="105" actId="113"/>
        <pc:sldMkLst>
          <pc:docMk/>
          <pc:sldMk cId="3718763550" sldId="317"/>
        </pc:sldMkLst>
        <pc:spChg chg="mod">
          <ac:chgData name="Gregory Smith" userId="f0524ab6-6244-4095-af32-e034cb64feae" providerId="ADAL" clId="{C9E40FC2-F51E-448B-869D-B905B5A3992B}" dt="2025-09-15T16:39:21.721" v="105" actId="113"/>
          <ac:spMkLst>
            <pc:docMk/>
            <pc:sldMk cId="3718763550" sldId="317"/>
            <ac:spMk id="14" creationId="{CFDE9BFF-AC7D-8E7F-7CFE-F7ED961394DA}"/>
          </ac:spMkLst>
        </pc:spChg>
        <pc:spChg chg="mod">
          <ac:chgData name="Gregory Smith" userId="f0524ab6-6244-4095-af32-e034cb64feae" providerId="ADAL" clId="{C9E40FC2-F51E-448B-869D-B905B5A3992B}" dt="2025-09-15T16:38:53.861" v="98" actId="20577"/>
          <ac:spMkLst>
            <pc:docMk/>
            <pc:sldMk cId="3718763550" sldId="317"/>
            <ac:spMk id="21" creationId="{662545A5-1596-52A2-E8EA-392657995CBE}"/>
          </ac:spMkLst>
        </pc:spChg>
      </pc:sldChg>
      <pc:sldChg chg="modSp modAnim">
        <pc:chgData name="Gregory Smith" userId="f0524ab6-6244-4095-af32-e034cb64feae" providerId="ADAL" clId="{C9E40FC2-F51E-448B-869D-B905B5A3992B}" dt="2025-09-15T16:50:27.070" v="1179" actId="14100"/>
        <pc:sldMkLst>
          <pc:docMk/>
          <pc:sldMk cId="667029680" sldId="318"/>
        </pc:sldMkLst>
        <pc:spChg chg="mod">
          <ac:chgData name="Gregory Smith" userId="f0524ab6-6244-4095-af32-e034cb64feae" providerId="ADAL" clId="{C9E40FC2-F51E-448B-869D-B905B5A3992B}" dt="2025-09-15T16:50:27.070" v="1179" actId="14100"/>
          <ac:spMkLst>
            <pc:docMk/>
            <pc:sldMk cId="667029680" sldId="318"/>
            <ac:spMk id="5" creationId="{7F221940-83DF-7B4D-EA85-32288A0A2C8E}"/>
          </ac:spMkLst>
        </pc:spChg>
        <pc:spChg chg="mod">
          <ac:chgData name="Gregory Smith" userId="f0524ab6-6244-4095-af32-e034cb64feae" providerId="ADAL" clId="{C9E40FC2-F51E-448B-869D-B905B5A3992B}" dt="2025-09-15T16:44:53.089" v="583" actId="20577"/>
          <ac:spMkLst>
            <pc:docMk/>
            <pc:sldMk cId="667029680" sldId="318"/>
            <ac:spMk id="13" creationId="{494D1682-1D40-D07A-CAFB-7FBB9DFA74FA}"/>
          </ac:spMkLst>
        </pc:spChg>
      </pc:sldChg>
      <pc:sldChg chg="addSp modSp modAnim">
        <pc:chgData name="Gregory Smith" userId="f0524ab6-6244-4095-af32-e034cb64feae" providerId="ADAL" clId="{C9E40FC2-F51E-448B-869D-B905B5A3992B}" dt="2025-09-15T18:57:15.199" v="2406" actId="113"/>
        <pc:sldMkLst>
          <pc:docMk/>
          <pc:sldMk cId="2206126759" sldId="319"/>
        </pc:sldMkLst>
        <pc:spChg chg="mod">
          <ac:chgData name="Gregory Smith" userId="f0524ab6-6244-4095-af32-e034cb64feae" providerId="ADAL" clId="{C9E40FC2-F51E-448B-869D-B905B5A3992B}" dt="2025-09-15T18:57:15.199" v="2406" actId="113"/>
          <ac:spMkLst>
            <pc:docMk/>
            <pc:sldMk cId="2206126759" sldId="319"/>
            <ac:spMk id="5" creationId="{CCB9F6DA-0B2D-552F-04FA-6BFCD6C5A8EA}"/>
          </ac:spMkLst>
        </pc:spChg>
        <pc:spChg chg="mod">
          <ac:chgData name="Gregory Smith" userId="f0524ab6-6244-4095-af32-e034cb64feae" providerId="ADAL" clId="{C9E40FC2-F51E-448B-869D-B905B5A3992B}" dt="2025-09-15T16:54:34.048" v="1200" actId="20577"/>
          <ac:spMkLst>
            <pc:docMk/>
            <pc:sldMk cId="2206126759" sldId="319"/>
            <ac:spMk id="13" creationId="{D477A958-8794-D5F9-F96C-3C0722A1C418}"/>
          </ac:spMkLst>
        </pc:spChg>
        <pc:graphicFrameChg chg="add mod modGraphic">
          <ac:chgData name="Gregory Smith" userId="f0524ab6-6244-4095-af32-e034cb64feae" providerId="ADAL" clId="{C9E40FC2-F51E-448B-869D-B905B5A3992B}" dt="2025-09-15T18:47:16.414" v="2206" actId="20577"/>
          <ac:graphicFrameMkLst>
            <pc:docMk/>
            <pc:sldMk cId="2206126759" sldId="319"/>
            <ac:graphicFrameMk id="3" creationId="{20D5CD0F-C7A0-4F85-AF92-576F25EDEEA9}"/>
          </ac:graphicFrameMkLst>
        </pc:graphicFrameChg>
      </pc:sldChg>
      <pc:sldChg chg="modSp modAnim">
        <pc:chgData name="Gregory Smith" userId="f0524ab6-6244-4095-af32-e034cb64feae" providerId="ADAL" clId="{C9E40FC2-F51E-448B-869D-B905B5A3992B}" dt="2025-09-15T19:01:36.339" v="2752" actId="14100"/>
        <pc:sldMkLst>
          <pc:docMk/>
          <pc:sldMk cId="2247123382" sldId="320"/>
        </pc:sldMkLst>
        <pc:spChg chg="mod">
          <ac:chgData name="Gregory Smith" userId="f0524ab6-6244-4095-af32-e034cb64feae" providerId="ADAL" clId="{C9E40FC2-F51E-448B-869D-B905B5A3992B}" dt="2025-09-15T19:01:36.339" v="2752" actId="14100"/>
          <ac:spMkLst>
            <pc:docMk/>
            <pc:sldMk cId="2247123382" sldId="320"/>
            <ac:spMk id="5" creationId="{CC8F70C5-4FAC-4B93-0D19-8BB35A1AC5D4}"/>
          </ac:spMkLst>
        </pc:spChg>
        <pc:spChg chg="mod">
          <ac:chgData name="Gregory Smith" userId="f0524ab6-6244-4095-af32-e034cb64feae" providerId="ADAL" clId="{C9E40FC2-F51E-448B-869D-B905B5A3992B}" dt="2025-09-15T19:01:13.250" v="2703" actId="20577"/>
          <ac:spMkLst>
            <pc:docMk/>
            <pc:sldMk cId="2247123382" sldId="320"/>
            <ac:spMk id="13" creationId="{38D2D903-669E-0A9D-E534-763F6F0733AD}"/>
          </ac:spMkLst>
        </pc:spChg>
      </pc:sldChg>
      <pc:sldChg chg="del">
        <pc:chgData name="Gregory Smith" userId="f0524ab6-6244-4095-af32-e034cb64feae" providerId="ADAL" clId="{C9E40FC2-F51E-448B-869D-B905B5A3992B}" dt="2025-09-15T19:02:40.291" v="2780" actId="2696"/>
        <pc:sldMkLst>
          <pc:docMk/>
          <pc:sldMk cId="4034039081" sldId="321"/>
        </pc:sldMkLst>
      </pc:sldChg>
      <pc:sldChg chg="del">
        <pc:chgData name="Gregory Smith" userId="f0524ab6-6244-4095-af32-e034cb64feae" providerId="ADAL" clId="{C9E40FC2-F51E-448B-869D-B905B5A3992B}" dt="2025-09-15T19:58:59.256" v="7866" actId="2696"/>
        <pc:sldMkLst>
          <pc:docMk/>
          <pc:sldMk cId="513844970" sldId="322"/>
        </pc:sldMkLst>
      </pc:sldChg>
      <pc:sldChg chg="modSp ord">
        <pc:chgData name="Gregory Smith" userId="f0524ab6-6244-4095-af32-e034cb64feae" providerId="ADAL" clId="{C9E40FC2-F51E-448B-869D-B905B5A3992B}" dt="2025-09-15T20:23:44.647" v="8887" actId="1076"/>
        <pc:sldMkLst>
          <pc:docMk/>
          <pc:sldMk cId="990280180" sldId="323"/>
        </pc:sldMkLst>
        <pc:spChg chg="mod">
          <ac:chgData name="Gregory Smith" userId="f0524ab6-6244-4095-af32-e034cb64feae" providerId="ADAL" clId="{C9E40FC2-F51E-448B-869D-B905B5A3992B}" dt="2025-09-15T20:01:07.924" v="8012" actId="207"/>
          <ac:spMkLst>
            <pc:docMk/>
            <pc:sldMk cId="990280180" sldId="323"/>
            <ac:spMk id="11" creationId="{B7D0443C-03C1-01F5-9751-0497BD236CD6}"/>
          </ac:spMkLst>
        </pc:spChg>
        <pc:graphicFrameChg chg="mod modGraphic">
          <ac:chgData name="Gregory Smith" userId="f0524ab6-6244-4095-af32-e034cb64feae" providerId="ADAL" clId="{C9E40FC2-F51E-448B-869D-B905B5A3992B}" dt="2025-09-15T20:23:44.647" v="8887" actId="1076"/>
          <ac:graphicFrameMkLst>
            <pc:docMk/>
            <pc:sldMk cId="990280180" sldId="323"/>
            <ac:graphicFrameMk id="2" creationId="{7D839B16-1132-4119-88D6-ED7037280061}"/>
          </ac:graphicFrameMkLst>
        </pc:graphicFrameChg>
      </pc:sldChg>
      <pc:sldChg chg="del">
        <pc:chgData name="Gregory Smith" userId="f0524ab6-6244-4095-af32-e034cb64feae" providerId="ADAL" clId="{C9E40FC2-F51E-448B-869D-B905B5A3992B}" dt="2025-09-15T19:58:59.307" v="7873" actId="2696"/>
        <pc:sldMkLst>
          <pc:docMk/>
          <pc:sldMk cId="2921310256" sldId="324"/>
        </pc:sldMkLst>
      </pc:sldChg>
      <pc:sldChg chg="del">
        <pc:chgData name="Gregory Smith" userId="f0524ab6-6244-4095-af32-e034cb64feae" providerId="ADAL" clId="{C9E40FC2-F51E-448B-869D-B905B5A3992B}" dt="2025-09-15T19:58:59.328" v="7877" actId="2696"/>
        <pc:sldMkLst>
          <pc:docMk/>
          <pc:sldMk cId="801212930" sldId="325"/>
        </pc:sldMkLst>
      </pc:sldChg>
      <pc:sldChg chg="del">
        <pc:chgData name="Gregory Smith" userId="f0524ab6-6244-4095-af32-e034cb64feae" providerId="ADAL" clId="{C9E40FC2-F51E-448B-869D-B905B5A3992B}" dt="2025-09-15T19:58:59.354" v="7878" actId="2696"/>
        <pc:sldMkLst>
          <pc:docMk/>
          <pc:sldMk cId="3528403795" sldId="326"/>
        </pc:sldMkLst>
      </pc:sldChg>
      <pc:sldChg chg="del">
        <pc:chgData name="Gregory Smith" userId="f0524ab6-6244-4095-af32-e034cb64feae" providerId="ADAL" clId="{C9E40FC2-F51E-448B-869D-B905B5A3992B}" dt="2025-09-15T19:58:59.360" v="7879" actId="2696"/>
        <pc:sldMkLst>
          <pc:docMk/>
          <pc:sldMk cId="2565187542" sldId="327"/>
        </pc:sldMkLst>
      </pc:sldChg>
      <pc:sldChg chg="del">
        <pc:chgData name="Gregory Smith" userId="f0524ab6-6244-4095-af32-e034cb64feae" providerId="ADAL" clId="{C9E40FC2-F51E-448B-869D-B905B5A3992B}" dt="2025-09-15T19:58:59.376" v="7881" actId="2696"/>
        <pc:sldMkLst>
          <pc:docMk/>
          <pc:sldMk cId="3864676242" sldId="328"/>
        </pc:sldMkLst>
      </pc:sldChg>
      <pc:sldChg chg="del">
        <pc:chgData name="Gregory Smith" userId="f0524ab6-6244-4095-af32-e034cb64feae" providerId="ADAL" clId="{C9E40FC2-F51E-448B-869D-B905B5A3992B}" dt="2025-09-15T19:58:59.392" v="7883" actId="2696"/>
        <pc:sldMkLst>
          <pc:docMk/>
          <pc:sldMk cId="3468848957" sldId="329"/>
        </pc:sldMkLst>
      </pc:sldChg>
      <pc:sldChg chg="del">
        <pc:chgData name="Gregory Smith" userId="f0524ab6-6244-4095-af32-e034cb64feae" providerId="ADAL" clId="{C9E40FC2-F51E-448B-869D-B905B5A3992B}" dt="2025-09-15T19:58:59.428" v="7887" actId="2696"/>
        <pc:sldMkLst>
          <pc:docMk/>
          <pc:sldMk cId="4008073767" sldId="330"/>
        </pc:sldMkLst>
      </pc:sldChg>
      <pc:sldChg chg="del">
        <pc:chgData name="Gregory Smith" userId="f0524ab6-6244-4095-af32-e034cb64feae" providerId="ADAL" clId="{C9E40FC2-F51E-448B-869D-B905B5A3992B}" dt="2025-09-15T19:58:59.407" v="7885" actId="2696"/>
        <pc:sldMkLst>
          <pc:docMk/>
          <pc:sldMk cId="1032543860" sldId="331"/>
        </pc:sldMkLst>
      </pc:sldChg>
      <pc:sldChg chg="del">
        <pc:chgData name="Gregory Smith" userId="f0524ab6-6244-4095-af32-e034cb64feae" providerId="ADAL" clId="{C9E40FC2-F51E-448B-869D-B905B5A3992B}" dt="2025-09-15T19:58:59.432" v="7888" actId="2696"/>
        <pc:sldMkLst>
          <pc:docMk/>
          <pc:sldMk cId="1073264158" sldId="332"/>
        </pc:sldMkLst>
      </pc:sldChg>
      <pc:sldChg chg="del">
        <pc:chgData name="Gregory Smith" userId="f0524ab6-6244-4095-af32-e034cb64feae" providerId="ADAL" clId="{C9E40FC2-F51E-448B-869D-B905B5A3992B}" dt="2025-09-15T19:58:59.439" v="7889" actId="2696"/>
        <pc:sldMkLst>
          <pc:docMk/>
          <pc:sldMk cId="1738692734" sldId="333"/>
        </pc:sldMkLst>
      </pc:sldChg>
      <pc:sldChg chg="del">
        <pc:chgData name="Gregory Smith" userId="f0524ab6-6244-4095-af32-e034cb64feae" providerId="ADAL" clId="{C9E40FC2-F51E-448B-869D-B905B5A3992B}" dt="2025-09-15T19:58:59.457" v="7890" actId="2696"/>
        <pc:sldMkLst>
          <pc:docMk/>
          <pc:sldMk cId="4085244864" sldId="334"/>
        </pc:sldMkLst>
      </pc:sldChg>
      <pc:sldChg chg="modSp modAnim">
        <pc:chgData name="Gregory Smith" userId="f0524ab6-6244-4095-af32-e034cb64feae" providerId="ADAL" clId="{C9E40FC2-F51E-448B-869D-B905B5A3992B}" dt="2025-09-15T20:01:33.616" v="8014" actId="207"/>
        <pc:sldMkLst>
          <pc:docMk/>
          <pc:sldMk cId="1675691599" sldId="335"/>
        </pc:sldMkLst>
        <pc:spChg chg="mod">
          <ac:chgData name="Gregory Smith" userId="f0524ab6-6244-4095-af32-e034cb64feae" providerId="ADAL" clId="{C9E40FC2-F51E-448B-869D-B905B5A3992B}" dt="2025-09-15T20:01:33.616" v="8014" actId="207"/>
          <ac:spMkLst>
            <pc:docMk/>
            <pc:sldMk cId="1675691599" sldId="335"/>
            <ac:spMk id="6" creationId="{33EAE403-7C78-4EAF-9131-7CACB653ABAB}"/>
          </ac:spMkLst>
        </pc:spChg>
        <pc:spChg chg="mod">
          <ac:chgData name="Gregory Smith" userId="f0524ab6-6244-4095-af32-e034cb64feae" providerId="ADAL" clId="{C9E40FC2-F51E-448B-869D-B905B5A3992B}" dt="2025-09-15T19:14:39.832" v="3682" actId="20577"/>
          <ac:spMkLst>
            <pc:docMk/>
            <pc:sldMk cId="1675691599" sldId="335"/>
            <ac:spMk id="11" creationId="{B7D0443C-03C1-01F5-9751-0497BD236CD6}"/>
          </ac:spMkLst>
        </pc:spChg>
      </pc:sldChg>
      <pc:sldChg chg="modSp add del modAnim">
        <pc:chgData name="Gregory Smith" userId="f0524ab6-6244-4095-af32-e034cb64feae" providerId="ADAL" clId="{C9E40FC2-F51E-448B-869D-B905B5A3992B}" dt="2025-09-15T19:33:24.893" v="5740" actId="2696"/>
        <pc:sldMkLst>
          <pc:docMk/>
          <pc:sldMk cId="12174779" sldId="336"/>
        </pc:sldMkLst>
        <pc:spChg chg="mod">
          <ac:chgData name="Gregory Smith" userId="f0524ab6-6244-4095-af32-e034cb64feae" providerId="ADAL" clId="{C9E40FC2-F51E-448B-869D-B905B5A3992B}" dt="2025-09-15T19:24:28.021" v="4626" actId="20577"/>
          <ac:spMkLst>
            <pc:docMk/>
            <pc:sldMk cId="12174779" sldId="336"/>
            <ac:spMk id="6" creationId="{33EAE403-7C78-4EAF-9131-7CACB653ABAB}"/>
          </ac:spMkLst>
        </pc:spChg>
        <pc:spChg chg="mod">
          <ac:chgData name="Gregory Smith" userId="f0524ab6-6244-4095-af32-e034cb64feae" providerId="ADAL" clId="{C9E40FC2-F51E-448B-869D-B905B5A3992B}" dt="2025-09-15T19:23:59.093" v="4597" actId="27636"/>
          <ac:spMkLst>
            <pc:docMk/>
            <pc:sldMk cId="12174779" sldId="336"/>
            <ac:spMk id="11" creationId="{B7D0443C-03C1-01F5-9751-0497BD236CD6}"/>
          </ac:spMkLst>
        </pc:spChg>
      </pc:sldChg>
      <pc:sldChg chg="modSp modAnim">
        <pc:chgData name="Gregory Smith" userId="f0524ab6-6244-4095-af32-e034cb64feae" providerId="ADAL" clId="{C9E40FC2-F51E-448B-869D-B905B5A3992B}" dt="2025-09-15T19:28:44.437" v="5229" actId="20577"/>
        <pc:sldMkLst>
          <pc:docMk/>
          <pc:sldMk cId="2751412556" sldId="337"/>
        </pc:sldMkLst>
        <pc:spChg chg="mod">
          <ac:chgData name="Gregory Smith" userId="f0524ab6-6244-4095-af32-e034cb64feae" providerId="ADAL" clId="{C9E40FC2-F51E-448B-869D-B905B5A3992B}" dt="2025-09-15T19:28:44.437" v="5229" actId="20577"/>
          <ac:spMkLst>
            <pc:docMk/>
            <pc:sldMk cId="2751412556" sldId="337"/>
            <ac:spMk id="6" creationId="{33EAE403-7C78-4EAF-9131-7CACB653ABAB}"/>
          </ac:spMkLst>
        </pc:spChg>
        <pc:spChg chg="mod">
          <ac:chgData name="Gregory Smith" userId="f0524ab6-6244-4095-af32-e034cb64feae" providerId="ADAL" clId="{C9E40FC2-F51E-448B-869D-B905B5A3992B}" dt="2025-09-15T19:22:27.755" v="4573" actId="20577"/>
          <ac:spMkLst>
            <pc:docMk/>
            <pc:sldMk cId="2751412556" sldId="337"/>
            <ac:spMk id="11" creationId="{B7D0443C-03C1-01F5-9751-0497BD236CD6}"/>
          </ac:spMkLst>
        </pc:spChg>
      </pc:sldChg>
      <pc:sldChg chg="del">
        <pc:chgData name="Gregory Smith" userId="f0524ab6-6244-4095-af32-e034cb64feae" providerId="ADAL" clId="{C9E40FC2-F51E-448B-869D-B905B5A3992B}" dt="2025-09-15T19:58:59.262" v="7867" actId="2696"/>
        <pc:sldMkLst>
          <pc:docMk/>
          <pc:sldMk cId="3912714400" sldId="338"/>
        </pc:sldMkLst>
      </pc:sldChg>
      <pc:sldChg chg="del">
        <pc:chgData name="Gregory Smith" userId="f0524ab6-6244-4095-af32-e034cb64feae" providerId="ADAL" clId="{C9E40FC2-F51E-448B-869D-B905B5A3992B}" dt="2025-09-15T19:58:59.271" v="7868" actId="2696"/>
        <pc:sldMkLst>
          <pc:docMk/>
          <pc:sldMk cId="54277756" sldId="339"/>
        </pc:sldMkLst>
      </pc:sldChg>
      <pc:sldChg chg="del">
        <pc:chgData name="Gregory Smith" userId="f0524ab6-6244-4095-af32-e034cb64feae" providerId="ADAL" clId="{C9E40FC2-F51E-448B-869D-B905B5A3992B}" dt="2025-09-15T19:58:59.277" v="7869" actId="2696"/>
        <pc:sldMkLst>
          <pc:docMk/>
          <pc:sldMk cId="270974549" sldId="340"/>
        </pc:sldMkLst>
      </pc:sldChg>
      <pc:sldChg chg="del">
        <pc:chgData name="Gregory Smith" userId="f0524ab6-6244-4095-af32-e034cb64feae" providerId="ADAL" clId="{C9E40FC2-F51E-448B-869D-B905B5A3992B}" dt="2025-09-15T19:58:59.281" v="7870" actId="2696"/>
        <pc:sldMkLst>
          <pc:docMk/>
          <pc:sldMk cId="3648073340" sldId="341"/>
        </pc:sldMkLst>
      </pc:sldChg>
      <pc:sldChg chg="del">
        <pc:chgData name="Gregory Smith" userId="f0524ab6-6244-4095-af32-e034cb64feae" providerId="ADAL" clId="{C9E40FC2-F51E-448B-869D-B905B5A3992B}" dt="2025-09-15T19:58:59.286" v="7871" actId="2696"/>
        <pc:sldMkLst>
          <pc:docMk/>
          <pc:sldMk cId="1642573144" sldId="342"/>
        </pc:sldMkLst>
      </pc:sldChg>
      <pc:sldChg chg="del">
        <pc:chgData name="Gregory Smith" userId="f0524ab6-6244-4095-af32-e034cb64feae" providerId="ADAL" clId="{C9E40FC2-F51E-448B-869D-B905B5A3992B}" dt="2025-09-15T19:58:59.301" v="7872" actId="2696"/>
        <pc:sldMkLst>
          <pc:docMk/>
          <pc:sldMk cId="2842753735" sldId="343"/>
        </pc:sldMkLst>
      </pc:sldChg>
      <pc:sldChg chg="del">
        <pc:chgData name="Gregory Smith" userId="f0524ab6-6244-4095-af32-e034cb64feae" providerId="ADAL" clId="{C9E40FC2-F51E-448B-869D-B905B5A3992B}" dt="2025-09-15T19:58:59.313" v="7874" actId="2696"/>
        <pc:sldMkLst>
          <pc:docMk/>
          <pc:sldMk cId="3371713774" sldId="344"/>
        </pc:sldMkLst>
      </pc:sldChg>
      <pc:sldChg chg="del">
        <pc:chgData name="Gregory Smith" userId="f0524ab6-6244-4095-af32-e034cb64feae" providerId="ADAL" clId="{C9E40FC2-F51E-448B-869D-B905B5A3992B}" dt="2025-09-15T19:58:59.313" v="7875" actId="2696"/>
        <pc:sldMkLst>
          <pc:docMk/>
          <pc:sldMk cId="2834090922" sldId="345"/>
        </pc:sldMkLst>
      </pc:sldChg>
      <pc:sldChg chg="del">
        <pc:chgData name="Gregory Smith" userId="f0524ab6-6244-4095-af32-e034cb64feae" providerId="ADAL" clId="{C9E40FC2-F51E-448B-869D-B905B5A3992B}" dt="2025-09-15T19:58:59.328" v="7876" actId="2696"/>
        <pc:sldMkLst>
          <pc:docMk/>
          <pc:sldMk cId="1403835883" sldId="346"/>
        </pc:sldMkLst>
      </pc:sldChg>
      <pc:sldChg chg="del">
        <pc:chgData name="Gregory Smith" userId="f0524ab6-6244-4095-af32-e034cb64feae" providerId="ADAL" clId="{C9E40FC2-F51E-448B-869D-B905B5A3992B}" dt="2025-09-15T19:58:59.360" v="7880" actId="2696"/>
        <pc:sldMkLst>
          <pc:docMk/>
          <pc:sldMk cId="3945314954" sldId="347"/>
        </pc:sldMkLst>
      </pc:sldChg>
      <pc:sldChg chg="del">
        <pc:chgData name="Gregory Smith" userId="f0524ab6-6244-4095-af32-e034cb64feae" providerId="ADAL" clId="{C9E40FC2-F51E-448B-869D-B905B5A3992B}" dt="2025-09-15T19:58:59.376" v="7882" actId="2696"/>
        <pc:sldMkLst>
          <pc:docMk/>
          <pc:sldMk cId="2611283623" sldId="348"/>
        </pc:sldMkLst>
      </pc:sldChg>
      <pc:sldChg chg="del">
        <pc:chgData name="Gregory Smith" userId="f0524ab6-6244-4095-af32-e034cb64feae" providerId="ADAL" clId="{C9E40FC2-F51E-448B-869D-B905B5A3992B}" dt="2025-09-15T19:58:59.392" v="7884" actId="2696"/>
        <pc:sldMkLst>
          <pc:docMk/>
          <pc:sldMk cId="815865073" sldId="349"/>
        </pc:sldMkLst>
      </pc:sldChg>
      <pc:sldChg chg="del">
        <pc:chgData name="Gregory Smith" userId="f0524ab6-6244-4095-af32-e034cb64feae" providerId="ADAL" clId="{C9E40FC2-F51E-448B-869D-B905B5A3992B}" dt="2025-09-15T19:58:59.407" v="7886" actId="2696"/>
        <pc:sldMkLst>
          <pc:docMk/>
          <pc:sldMk cId="1836298429" sldId="350"/>
        </pc:sldMkLst>
      </pc:sldChg>
      <pc:sldChg chg="del">
        <pc:chgData name="Gregory Smith" userId="f0524ab6-6244-4095-af32-e034cb64feae" providerId="ADAL" clId="{C9E40FC2-F51E-448B-869D-B905B5A3992B}" dt="2025-09-15T19:02:40.192" v="2777" actId="2696"/>
        <pc:sldMkLst>
          <pc:docMk/>
          <pc:sldMk cId="4070073334" sldId="351"/>
        </pc:sldMkLst>
      </pc:sldChg>
      <pc:sldChg chg="del">
        <pc:chgData name="Gregory Smith" userId="f0524ab6-6244-4095-af32-e034cb64feae" providerId="ADAL" clId="{C9E40FC2-F51E-448B-869D-B905B5A3992B}" dt="2025-09-15T19:02:40.197" v="2778" actId="2696"/>
        <pc:sldMkLst>
          <pc:docMk/>
          <pc:sldMk cId="1435208936" sldId="352"/>
        </pc:sldMkLst>
      </pc:sldChg>
      <pc:sldChg chg="del">
        <pc:chgData name="Gregory Smith" userId="f0524ab6-6244-4095-af32-e034cb64feae" providerId="ADAL" clId="{C9E40FC2-F51E-448B-869D-B905B5A3992B}" dt="2025-09-15T19:02:40.093" v="2776" actId="2696"/>
        <pc:sldMkLst>
          <pc:docMk/>
          <pc:sldMk cId="1668270905" sldId="353"/>
        </pc:sldMkLst>
      </pc:sldChg>
      <pc:sldChg chg="del">
        <pc:chgData name="Gregory Smith" userId="f0524ab6-6244-4095-af32-e034cb64feae" providerId="ADAL" clId="{C9E40FC2-F51E-448B-869D-B905B5A3992B}" dt="2025-09-15T19:58:59.463" v="7891" actId="2696"/>
        <pc:sldMkLst>
          <pc:docMk/>
          <pc:sldMk cId="3379848022" sldId="356"/>
        </pc:sldMkLst>
      </pc:sldChg>
      <pc:sldChg chg="modSp ord">
        <pc:chgData name="Gregory Smith" userId="f0524ab6-6244-4095-af32-e034cb64feae" providerId="ADAL" clId="{C9E40FC2-F51E-448B-869D-B905B5A3992B}" dt="2025-09-15T19:02:19.658" v="2768" actId="20577"/>
        <pc:sldMkLst>
          <pc:docMk/>
          <pc:sldMk cId="4227235024" sldId="357"/>
        </pc:sldMkLst>
        <pc:spChg chg="mod">
          <ac:chgData name="Gregory Smith" userId="f0524ab6-6244-4095-af32-e034cb64feae" providerId="ADAL" clId="{C9E40FC2-F51E-448B-869D-B905B5A3992B}" dt="2025-09-15T19:02:19.658" v="2768" actId="20577"/>
          <ac:spMkLst>
            <pc:docMk/>
            <pc:sldMk cId="4227235024" sldId="357"/>
            <ac:spMk id="13" creationId="{38D2D903-669E-0A9D-E534-763F6F0733AD}"/>
          </ac:spMkLst>
        </pc:spChg>
      </pc:sldChg>
      <pc:sldChg chg="del">
        <pc:chgData name="Gregory Smith" userId="f0524ab6-6244-4095-af32-e034cb64feae" providerId="ADAL" clId="{C9E40FC2-F51E-448B-869D-B905B5A3992B}" dt="2025-09-15T19:02:40.262" v="2779" actId="2696"/>
        <pc:sldMkLst>
          <pc:docMk/>
          <pc:sldMk cId="3684036914" sldId="358"/>
        </pc:sldMkLst>
      </pc:sldChg>
      <pc:sldChg chg="modSp add del">
        <pc:chgData name="Gregory Smith" userId="f0524ab6-6244-4095-af32-e034cb64feae" providerId="ADAL" clId="{C9E40FC2-F51E-448B-869D-B905B5A3992B}" dt="2025-09-15T18:34:06.833" v="1803" actId="2696"/>
        <pc:sldMkLst>
          <pc:docMk/>
          <pc:sldMk cId="3090460336" sldId="359"/>
        </pc:sldMkLst>
        <pc:spChg chg="mod">
          <ac:chgData name="Gregory Smith" userId="f0524ab6-6244-4095-af32-e034cb64feae" providerId="ADAL" clId="{C9E40FC2-F51E-448B-869D-B905B5A3992B}" dt="2025-09-15T17:40:50.303" v="1513" actId="20577"/>
          <ac:spMkLst>
            <pc:docMk/>
            <pc:sldMk cId="3090460336" sldId="359"/>
            <ac:spMk id="5" creationId="{CCB9F6DA-0B2D-552F-04FA-6BFCD6C5A8EA}"/>
          </ac:spMkLst>
        </pc:spChg>
        <pc:graphicFrameChg chg="mod modGraphic">
          <ac:chgData name="Gregory Smith" userId="f0524ab6-6244-4095-af32-e034cb64feae" providerId="ADAL" clId="{C9E40FC2-F51E-448B-869D-B905B5A3992B}" dt="2025-09-15T18:22:28.869" v="1675" actId="1076"/>
          <ac:graphicFrameMkLst>
            <pc:docMk/>
            <pc:sldMk cId="3090460336" sldId="359"/>
            <ac:graphicFrameMk id="3" creationId="{20D5CD0F-C7A0-4F85-AF92-576F25EDEEA9}"/>
          </ac:graphicFrameMkLst>
        </pc:graphicFrameChg>
      </pc:sldChg>
      <pc:sldChg chg="modSp add">
        <pc:chgData name="Gregory Smith" userId="f0524ab6-6244-4095-af32-e034cb64feae" providerId="ADAL" clId="{C9E40FC2-F51E-448B-869D-B905B5A3992B}" dt="2025-09-15T20:00:59.335" v="8011" actId="12"/>
        <pc:sldMkLst>
          <pc:docMk/>
          <pc:sldMk cId="2598038542" sldId="360"/>
        </pc:sldMkLst>
        <pc:spChg chg="mod">
          <ac:chgData name="Gregory Smith" userId="f0524ab6-6244-4095-af32-e034cb64feae" providerId="ADAL" clId="{C9E40FC2-F51E-448B-869D-B905B5A3992B}" dt="2025-09-15T20:00:59.335" v="8011" actId="12"/>
          <ac:spMkLst>
            <pc:docMk/>
            <pc:sldMk cId="2598038542" sldId="360"/>
            <ac:spMk id="5" creationId="{CCB9F6DA-0B2D-552F-04FA-6BFCD6C5A8EA}"/>
          </ac:spMkLst>
        </pc:spChg>
        <pc:graphicFrameChg chg="modGraphic">
          <ac:chgData name="Gregory Smith" userId="f0524ab6-6244-4095-af32-e034cb64feae" providerId="ADAL" clId="{C9E40FC2-F51E-448B-869D-B905B5A3992B}" dt="2025-09-15T18:39:34.900" v="1869" actId="20577"/>
          <ac:graphicFrameMkLst>
            <pc:docMk/>
            <pc:sldMk cId="2598038542" sldId="360"/>
            <ac:graphicFrameMk id="3" creationId="{20D5CD0F-C7A0-4F85-AF92-576F25EDEEA9}"/>
          </ac:graphicFrameMkLst>
        </pc:graphicFrameChg>
      </pc:sldChg>
      <pc:sldChg chg="modSp add">
        <pc:chgData name="Gregory Smith" userId="f0524ab6-6244-4095-af32-e034cb64feae" providerId="ADAL" clId="{C9E40FC2-F51E-448B-869D-B905B5A3992B}" dt="2025-09-15T18:57:09.736" v="2404" actId="113"/>
        <pc:sldMkLst>
          <pc:docMk/>
          <pc:sldMk cId="1633708766" sldId="361"/>
        </pc:sldMkLst>
        <pc:spChg chg="mod">
          <ac:chgData name="Gregory Smith" userId="f0524ab6-6244-4095-af32-e034cb64feae" providerId="ADAL" clId="{C9E40FC2-F51E-448B-869D-B905B5A3992B}" dt="2025-09-15T18:57:09.736" v="2404" actId="113"/>
          <ac:spMkLst>
            <pc:docMk/>
            <pc:sldMk cId="1633708766" sldId="361"/>
            <ac:spMk id="5" creationId="{CCB9F6DA-0B2D-552F-04FA-6BFCD6C5A8EA}"/>
          </ac:spMkLst>
        </pc:spChg>
      </pc:sldChg>
      <pc:sldChg chg="modSp add">
        <pc:chgData name="Gregory Smith" userId="f0524ab6-6244-4095-af32-e034cb64feae" providerId="ADAL" clId="{C9E40FC2-F51E-448B-869D-B905B5A3992B}" dt="2025-09-15T18:57:12.308" v="2405" actId="113"/>
        <pc:sldMkLst>
          <pc:docMk/>
          <pc:sldMk cId="2496644707" sldId="362"/>
        </pc:sldMkLst>
        <pc:spChg chg="mod">
          <ac:chgData name="Gregory Smith" userId="f0524ab6-6244-4095-af32-e034cb64feae" providerId="ADAL" clId="{C9E40FC2-F51E-448B-869D-B905B5A3992B}" dt="2025-09-15T18:57:12.308" v="2405" actId="113"/>
          <ac:spMkLst>
            <pc:docMk/>
            <pc:sldMk cId="2496644707" sldId="362"/>
            <ac:spMk id="5" creationId="{CCB9F6DA-0B2D-552F-04FA-6BFCD6C5A8EA}"/>
          </ac:spMkLst>
        </pc:spChg>
        <pc:graphicFrameChg chg="mod modGraphic">
          <ac:chgData name="Gregory Smith" userId="f0524ab6-6244-4095-af32-e034cb64feae" providerId="ADAL" clId="{C9E40FC2-F51E-448B-869D-B905B5A3992B}" dt="2025-09-15T18:51:25.368" v="2402" actId="6549"/>
          <ac:graphicFrameMkLst>
            <pc:docMk/>
            <pc:sldMk cId="2496644707" sldId="362"/>
            <ac:graphicFrameMk id="3" creationId="{20D5CD0F-C7A0-4F85-AF92-576F25EDEEA9}"/>
          </ac:graphicFrameMkLst>
        </pc:graphicFrameChg>
      </pc:sldChg>
      <pc:sldChg chg="modSp add ord">
        <pc:chgData name="Gregory Smith" userId="f0524ab6-6244-4095-af32-e034cb64feae" providerId="ADAL" clId="{C9E40FC2-F51E-448B-869D-B905B5A3992B}" dt="2025-09-15T19:02:31.968" v="2774" actId="20577"/>
        <pc:sldMkLst>
          <pc:docMk/>
          <pc:sldMk cId="1096639925" sldId="363"/>
        </pc:sldMkLst>
        <pc:spChg chg="mod">
          <ac:chgData name="Gregory Smith" userId="f0524ab6-6244-4095-af32-e034cb64feae" providerId="ADAL" clId="{C9E40FC2-F51E-448B-869D-B905B5A3992B}" dt="2025-09-15T19:02:31.968" v="2774" actId="20577"/>
          <ac:spMkLst>
            <pc:docMk/>
            <pc:sldMk cId="1096639925" sldId="363"/>
            <ac:spMk id="13" creationId="{38D2D903-669E-0A9D-E534-763F6F0733AD}"/>
          </ac:spMkLst>
        </pc:spChg>
      </pc:sldChg>
      <pc:sldChg chg="add del">
        <pc:chgData name="Gregory Smith" userId="f0524ab6-6244-4095-af32-e034cb64feae" providerId="ADAL" clId="{C9E40FC2-F51E-448B-869D-B905B5A3992B}" dt="2025-09-15T19:02:13.302" v="2755" actId="2696"/>
        <pc:sldMkLst>
          <pc:docMk/>
          <pc:sldMk cId="2421425374" sldId="363"/>
        </pc:sldMkLst>
      </pc:sldChg>
      <pc:sldChg chg="modSp add ord">
        <pc:chgData name="Gregory Smith" userId="f0524ab6-6244-4095-af32-e034cb64feae" providerId="ADAL" clId="{C9E40FC2-F51E-448B-869D-B905B5A3992B}" dt="2025-09-15T19:15:26.851" v="3705" actId="20577"/>
        <pc:sldMkLst>
          <pc:docMk/>
          <pc:sldMk cId="3158923966" sldId="364"/>
        </pc:sldMkLst>
        <pc:spChg chg="mod">
          <ac:chgData name="Gregory Smith" userId="f0524ab6-6244-4095-af32-e034cb64feae" providerId="ADAL" clId="{C9E40FC2-F51E-448B-869D-B905B5A3992B}" dt="2025-09-15T19:15:26.851" v="3705" actId="20577"/>
          <ac:spMkLst>
            <pc:docMk/>
            <pc:sldMk cId="3158923966" sldId="364"/>
            <ac:spMk id="13" creationId="{38D2D903-669E-0A9D-E534-763F6F0733AD}"/>
          </ac:spMkLst>
        </pc:spChg>
      </pc:sldChg>
      <pc:sldChg chg="modSp add ord">
        <pc:chgData name="Gregory Smith" userId="f0524ab6-6244-4095-af32-e034cb64feae" providerId="ADAL" clId="{C9E40FC2-F51E-448B-869D-B905B5A3992B}" dt="2025-09-15T19:22:16.020" v="4538" actId="20577"/>
        <pc:sldMkLst>
          <pc:docMk/>
          <pc:sldMk cId="3612344759" sldId="365"/>
        </pc:sldMkLst>
        <pc:spChg chg="mod">
          <ac:chgData name="Gregory Smith" userId="f0524ab6-6244-4095-af32-e034cb64feae" providerId="ADAL" clId="{C9E40FC2-F51E-448B-869D-B905B5A3992B}" dt="2025-09-15T19:22:16.020" v="4538" actId="20577"/>
          <ac:spMkLst>
            <pc:docMk/>
            <pc:sldMk cId="3612344759" sldId="365"/>
            <ac:spMk id="13" creationId="{38D2D903-669E-0A9D-E534-763F6F0733AD}"/>
          </ac:spMkLst>
        </pc:spChg>
      </pc:sldChg>
      <pc:sldChg chg="modSp add">
        <pc:chgData name="Gregory Smith" userId="f0524ab6-6244-4095-af32-e034cb64feae" providerId="ADAL" clId="{C9E40FC2-F51E-448B-869D-B905B5A3992B}" dt="2025-09-15T19:58:30.354" v="7865" actId="15"/>
        <pc:sldMkLst>
          <pc:docMk/>
          <pc:sldMk cId="2548686186" sldId="366"/>
        </pc:sldMkLst>
        <pc:spChg chg="mod">
          <ac:chgData name="Gregory Smith" userId="f0524ab6-6244-4095-af32-e034cb64feae" providerId="ADAL" clId="{C9E40FC2-F51E-448B-869D-B905B5A3992B}" dt="2025-09-15T19:58:30.354" v="7865" actId="15"/>
          <ac:spMkLst>
            <pc:docMk/>
            <pc:sldMk cId="2548686186" sldId="366"/>
            <ac:spMk id="6" creationId="{33EAE403-7C78-4EAF-9131-7CACB653ABAB}"/>
          </ac:spMkLst>
        </pc:spChg>
      </pc:sldChg>
      <pc:sldChg chg="modSp add">
        <pc:chgData name="Gregory Smith" userId="f0524ab6-6244-4095-af32-e034cb64feae" providerId="ADAL" clId="{C9E40FC2-F51E-448B-869D-B905B5A3992B}" dt="2025-09-15T20:01:51.620" v="8015" actId="207"/>
        <pc:sldMkLst>
          <pc:docMk/>
          <pc:sldMk cId="2470105685" sldId="367"/>
        </pc:sldMkLst>
        <pc:spChg chg="mod">
          <ac:chgData name="Gregory Smith" userId="f0524ab6-6244-4095-af32-e034cb64feae" providerId="ADAL" clId="{C9E40FC2-F51E-448B-869D-B905B5A3992B}" dt="2025-09-15T20:01:51.620" v="8015" actId="207"/>
          <ac:spMkLst>
            <pc:docMk/>
            <pc:sldMk cId="2470105685" sldId="367"/>
            <ac:spMk id="6" creationId="{33EAE403-7C78-4EAF-9131-7CACB653ABAB}"/>
          </ac:spMkLst>
        </pc:spChg>
      </pc:sldChg>
      <pc:sldChg chg="modSp add">
        <pc:chgData name="Gregory Smith" userId="f0524ab6-6244-4095-af32-e034cb64feae" providerId="ADAL" clId="{C9E40FC2-F51E-448B-869D-B905B5A3992B}" dt="2025-09-15T19:49:33.656" v="7048" actId="20577"/>
        <pc:sldMkLst>
          <pc:docMk/>
          <pc:sldMk cId="2800883913" sldId="368"/>
        </pc:sldMkLst>
        <pc:spChg chg="mod">
          <ac:chgData name="Gregory Smith" userId="f0524ab6-6244-4095-af32-e034cb64feae" providerId="ADAL" clId="{C9E40FC2-F51E-448B-869D-B905B5A3992B}" dt="2025-09-15T19:49:33.656" v="7048" actId="20577"/>
          <ac:spMkLst>
            <pc:docMk/>
            <pc:sldMk cId="2800883913" sldId="368"/>
            <ac:spMk id="6" creationId="{33EAE403-7C78-4EAF-9131-7CACB653ABAB}"/>
          </ac:spMkLst>
        </pc:spChg>
      </pc:sldChg>
      <pc:sldChg chg="modSp add">
        <pc:chgData name="Gregory Smith" userId="f0524ab6-6244-4095-af32-e034cb64feae" providerId="ADAL" clId="{C9E40FC2-F51E-448B-869D-B905B5A3992B}" dt="2025-09-15T20:02:18.272" v="8017" actId="12"/>
        <pc:sldMkLst>
          <pc:docMk/>
          <pc:sldMk cId="3159436343" sldId="369"/>
        </pc:sldMkLst>
        <pc:spChg chg="mod">
          <ac:chgData name="Gregory Smith" userId="f0524ab6-6244-4095-af32-e034cb64feae" providerId="ADAL" clId="{C9E40FC2-F51E-448B-869D-B905B5A3992B}" dt="2025-09-15T20:02:18.272" v="8017" actId="12"/>
          <ac:spMkLst>
            <pc:docMk/>
            <pc:sldMk cId="3159436343" sldId="369"/>
            <ac:spMk id="6" creationId="{33EAE403-7C78-4EAF-9131-7CACB653ABAB}"/>
          </ac:spMkLst>
        </pc:spChg>
      </pc:sldChg>
      <pc:sldChg chg="modSp add">
        <pc:chgData name="Gregory Smith" userId="f0524ab6-6244-4095-af32-e034cb64feae" providerId="ADAL" clId="{C9E40FC2-F51E-448B-869D-B905B5A3992B}" dt="2025-09-15T19:58:06.409" v="7860" actId="15"/>
        <pc:sldMkLst>
          <pc:docMk/>
          <pc:sldMk cId="3765504640" sldId="370"/>
        </pc:sldMkLst>
        <pc:spChg chg="mod">
          <ac:chgData name="Gregory Smith" userId="f0524ab6-6244-4095-af32-e034cb64feae" providerId="ADAL" clId="{C9E40FC2-F51E-448B-869D-B905B5A3992B}" dt="2025-09-15T19:58:06.409" v="7860" actId="15"/>
          <ac:spMkLst>
            <pc:docMk/>
            <pc:sldMk cId="3765504640" sldId="370"/>
            <ac:spMk id="6" creationId="{33EAE403-7C78-4EAF-9131-7CACB653ABAB}"/>
          </ac:spMkLst>
        </pc:spChg>
      </pc:sldChg>
      <pc:sldChg chg="modSp add ord">
        <pc:chgData name="Gregory Smith" userId="f0524ab6-6244-4095-af32-e034cb64feae" providerId="ADAL" clId="{C9E40FC2-F51E-448B-869D-B905B5A3992B}" dt="2025-09-15T20:00:35.324" v="8009" actId="27636"/>
        <pc:sldMkLst>
          <pc:docMk/>
          <pc:sldMk cId="216125052" sldId="371"/>
        </pc:sldMkLst>
        <pc:spChg chg="mod">
          <ac:chgData name="Gregory Smith" userId="f0524ab6-6244-4095-af32-e034cb64feae" providerId="ADAL" clId="{C9E40FC2-F51E-448B-869D-B905B5A3992B}" dt="2025-09-15T20:00:35.324" v="8009" actId="27636"/>
          <ac:spMkLst>
            <pc:docMk/>
            <pc:sldMk cId="216125052" sldId="371"/>
            <ac:spMk id="13" creationId="{38D2D903-669E-0A9D-E534-763F6F0733AD}"/>
          </ac:spMkLst>
        </pc:spChg>
      </pc:sldChg>
      <pc:sldChg chg="modSp add ord">
        <pc:chgData name="Gregory Smith" userId="f0524ab6-6244-4095-af32-e034cb64feae" providerId="ADAL" clId="{C9E40FC2-F51E-448B-869D-B905B5A3992B}" dt="2025-09-15T20:21:07.497" v="8817" actId="20577"/>
        <pc:sldMkLst>
          <pc:docMk/>
          <pc:sldMk cId="332322456" sldId="372"/>
        </pc:sldMkLst>
        <pc:spChg chg="mod">
          <ac:chgData name="Gregory Smith" userId="f0524ab6-6244-4095-af32-e034cb64feae" providerId="ADAL" clId="{C9E40FC2-F51E-448B-869D-B905B5A3992B}" dt="2025-09-15T20:21:07.497" v="8817" actId="20577"/>
          <ac:spMkLst>
            <pc:docMk/>
            <pc:sldMk cId="332322456" sldId="372"/>
            <ac:spMk id="6" creationId="{33EAE403-7C78-4EAF-9131-7CACB653ABAB}"/>
          </ac:spMkLst>
        </pc:spChg>
        <pc:spChg chg="mod">
          <ac:chgData name="Gregory Smith" userId="f0524ab6-6244-4095-af32-e034cb64feae" providerId="ADAL" clId="{C9E40FC2-F51E-448B-869D-B905B5A3992B}" dt="2025-09-15T20:02:42.251" v="8036" actId="20577"/>
          <ac:spMkLst>
            <pc:docMk/>
            <pc:sldMk cId="332322456" sldId="372"/>
            <ac:spMk id="11" creationId="{B7D0443C-03C1-01F5-9751-0497BD236CD6}"/>
          </ac:spMkLst>
        </pc:spChg>
      </pc:sldChg>
      <pc:sldChg chg="add del">
        <pc:chgData name="Gregory Smith" userId="f0524ab6-6244-4095-af32-e034cb64feae" providerId="ADAL" clId="{C9E40FC2-F51E-448B-869D-B905B5A3992B}" dt="2025-09-15T20:02:28.477" v="8019" actId="2696"/>
        <pc:sldMkLst>
          <pc:docMk/>
          <pc:sldMk cId="1667419820" sldId="372"/>
        </pc:sldMkLst>
      </pc:sldChg>
      <pc:sldChg chg="modSp add ord">
        <pc:chgData name="Gregory Smith" userId="f0524ab6-6244-4095-af32-e034cb64feae" providerId="ADAL" clId="{C9E40FC2-F51E-448B-869D-B905B5A3992B}" dt="2025-09-15T20:26:59.384" v="8889" actId="113"/>
        <pc:sldMkLst>
          <pc:docMk/>
          <pc:sldMk cId="3355232410" sldId="373"/>
        </pc:sldMkLst>
        <pc:spChg chg="mod">
          <ac:chgData name="Gregory Smith" userId="f0524ab6-6244-4095-af32-e034cb64feae" providerId="ADAL" clId="{C9E40FC2-F51E-448B-869D-B905B5A3992B}" dt="2025-09-15T20:26:59.384" v="8889" actId="113"/>
          <ac:spMkLst>
            <pc:docMk/>
            <pc:sldMk cId="3355232410" sldId="373"/>
            <ac:spMk id="13" creationId="{38D2D903-669E-0A9D-E534-763F6F0733A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9D427-F0A1-034E-B0B1-F8A7486E2F8F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16015-6419-F144-A88D-968FE89E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5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7BA6B-6799-0CA0-309C-9173187FD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17B81C-C48C-7E1B-AEE6-E6148B2C7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AB9B7D-C971-4599-BCA6-AAF77930C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1B5C7-260B-24F8-C7E0-CAF34F48AF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10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23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20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13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51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52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87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79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44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75E0C-CF37-6659-EE1A-60B9ADC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0C82A-B286-4D5E-AB63-CBA180445A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D7559-4EF0-EE10-812C-753D6FFD6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08621-9B2D-193F-09D1-140A56FF6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16015-6419-F144-A88D-968FE89E8C5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04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6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2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9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9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1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0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3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4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0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5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3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6550E-7154-D142-90B3-5ECA230AEB57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3443EE-E091-3D49-99C4-AB5450C7C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6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73311-E6C6-D4F0-CFE1-16B9F683E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F8C070-EFCB-4E99-1A53-8C868A5D5388}"/>
              </a:ext>
            </a:extLst>
          </p:cNvPr>
          <p:cNvSpPr/>
          <p:nvPr/>
        </p:nvSpPr>
        <p:spPr>
          <a:xfrm>
            <a:off x="3264274" y="0"/>
            <a:ext cx="5879725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CFDE9BFF-AC7D-8E7F-7CFE-F7ED96139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2307" y="335819"/>
            <a:ext cx="5562465" cy="3185413"/>
          </a:xfrm>
        </p:spPr>
        <p:txBody>
          <a:bodyPr wrap="none" anchor="ctr"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2400"/>
              </a:spcAft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Miramar College</a:t>
            </a:r>
            <a:b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2025</a:t>
            </a:r>
            <a:b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Chancellor’s Forum</a:t>
            </a:r>
          </a:p>
        </p:txBody>
      </p:sp>
      <p:sp>
        <p:nvSpPr>
          <p:cNvPr id="21" name="Title 13">
            <a:extLst>
              <a:ext uri="{FF2B5EF4-FFF2-40B4-BE49-F238E27FC236}">
                <a16:creationId xmlns:a16="http://schemas.microsoft.com/office/drawing/2014/main" id="{662545A5-1596-52A2-E8EA-392657995CBE}"/>
              </a:ext>
            </a:extLst>
          </p:cNvPr>
          <p:cNvSpPr txBox="1">
            <a:spLocks/>
          </p:cNvSpPr>
          <p:nvPr/>
        </p:nvSpPr>
        <p:spPr>
          <a:xfrm>
            <a:off x="3780991" y="3761457"/>
            <a:ext cx="4092489" cy="1046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Gregory Smith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15, 2025</a:t>
            </a: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1C7CAC20-56A5-F8FC-CF64-BC40663EAB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6085" y="1622267"/>
            <a:ext cx="1878807" cy="189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6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Planning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8F70C5-4FAC-4B93-0D19-8BB35A1AC5D4}"/>
              </a:ext>
            </a:extLst>
          </p:cNvPr>
          <p:cNvSpPr txBox="1">
            <a:spLocks/>
          </p:cNvSpPr>
          <p:nvPr/>
        </p:nvSpPr>
        <p:spPr>
          <a:xfrm>
            <a:off x="3359536" y="1136822"/>
            <a:ext cx="5695253" cy="3179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Restricted program (GFR) reductions/cuts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Federal funding delays/cuts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$2M allocation to backfill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State Block Grant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50% law compliance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Compensation/benefits increases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State revenue projections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Local/state/national/global economies</a:t>
            </a:r>
          </a:p>
        </p:txBody>
      </p:sp>
    </p:spTree>
    <p:extLst>
      <p:ext uri="{BB962C8B-B14F-4D97-AF65-F5344CB8AC3E}">
        <p14:creationId xmlns:p14="http://schemas.microsoft.com/office/powerpoint/2010/main" val="224712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44669" y="1215019"/>
            <a:ext cx="5695253" cy="2713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Bond Update</a:t>
            </a:r>
          </a:p>
        </p:txBody>
      </p:sp>
    </p:spTree>
    <p:extLst>
      <p:ext uri="{BB962C8B-B14F-4D97-AF65-F5344CB8AC3E}">
        <p14:creationId xmlns:p14="http://schemas.microsoft.com/office/powerpoint/2010/main" val="1096639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HH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987577" y="1081302"/>
            <a:ext cx="6841869" cy="3877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1</a:t>
            </a:r>
            <a:r>
              <a:rPr lang="en-US" sz="1800" baseline="30000" dirty="0"/>
              <a:t>st</a:t>
            </a:r>
            <a:r>
              <a:rPr lang="en-US" sz="1800" dirty="0"/>
              <a:t> issuance early January - $850M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Program Management Organizations selected in March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Region 1 (City &amp; CCE): </a:t>
            </a:r>
            <a:r>
              <a:rPr lang="en-US" sz="1500" dirty="0" err="1"/>
              <a:t>Gafcon</a:t>
            </a:r>
            <a:endParaRPr lang="en-US" sz="1500" dirty="0"/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>
                <a:solidFill>
                  <a:srgbClr val="1E9097"/>
                </a:solidFill>
              </a:rPr>
              <a:t>Region 2 (Mesa &amp; Miramar): </a:t>
            </a:r>
            <a:r>
              <a:rPr lang="en-US" sz="1500" dirty="0" err="1">
                <a:solidFill>
                  <a:srgbClr val="1E9097"/>
                </a:solidFill>
              </a:rPr>
              <a:t>Kitchell</a:t>
            </a:r>
            <a:endParaRPr lang="en-US" sz="1500" dirty="0">
              <a:solidFill>
                <a:srgbClr val="1E9097"/>
              </a:solidFill>
            </a:endParaRP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Region 3 (Districtwide Renovation and Repair): Cumming Group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Progressive Design Build Services Contracts awarded last week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>
                <a:solidFill>
                  <a:srgbClr val="1E9097"/>
                </a:solidFill>
              </a:rPr>
              <a:t>Performing Arts Center &amp; English/Gallery Building – </a:t>
            </a:r>
            <a:r>
              <a:rPr lang="en-US" sz="1500" dirty="0" err="1">
                <a:solidFill>
                  <a:srgbClr val="1E9097"/>
                </a:solidFill>
              </a:rPr>
              <a:t>BNBuilders</a:t>
            </a:r>
            <a:r>
              <a:rPr lang="en-US" sz="1500" dirty="0">
                <a:solidFill>
                  <a:srgbClr val="1E9097"/>
                </a:solidFill>
              </a:rPr>
              <a:t> + Miller Hull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>
                <a:solidFill>
                  <a:srgbClr val="1E9097"/>
                </a:solidFill>
              </a:rPr>
              <a:t>Montgomery Field Aviation Instructional Center – Harper Construction + CSCA 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>
                <a:solidFill>
                  <a:srgbClr val="1E9097"/>
                </a:solidFill>
              </a:rPr>
              <a:t>Early Education Center – Flint + Mosher Drew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Faculty/Student/Staff forums early fall semester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Preliminary designs late fall semester</a:t>
            </a:r>
          </a:p>
        </p:txBody>
      </p:sp>
    </p:spTree>
    <p:extLst>
      <p:ext uri="{BB962C8B-B14F-4D97-AF65-F5344CB8AC3E}">
        <p14:creationId xmlns:p14="http://schemas.microsoft.com/office/powerpoint/2010/main" val="1675691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44669" y="1215019"/>
            <a:ext cx="5695253" cy="2713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Fundraising Campaign</a:t>
            </a:r>
          </a:p>
        </p:txBody>
      </p:sp>
    </p:spTree>
    <p:extLst>
      <p:ext uri="{BB962C8B-B14F-4D97-AF65-F5344CB8AC3E}">
        <p14:creationId xmlns:p14="http://schemas.microsoft.com/office/powerpoint/2010/main" val="3158923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7559262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 Culture of Philanthropy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631092" y="1037968"/>
            <a:ext cx="7323437" cy="3812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Feasibility study completed early 2024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Seven year, $100M campaign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District/College collaboration and coordination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Telling our story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Developing infrastructure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District/college resource development positions, accounting/auditing positions, receiving nonmonetary gifts, etc.</a:t>
            </a:r>
            <a:endParaRPr lang="en-US" sz="1800" dirty="0"/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Developing campaign priorities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District – Promise endowment, basic needs supports, innovation and equipment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Developing support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Employees/retirees, alumni, business &amp; industry, foundations and grants, major gift donors</a:t>
            </a:r>
          </a:p>
        </p:txBody>
      </p:sp>
    </p:spTree>
    <p:extLst>
      <p:ext uri="{BB962C8B-B14F-4D97-AF65-F5344CB8AC3E}">
        <p14:creationId xmlns:p14="http://schemas.microsoft.com/office/powerpoint/2010/main" val="12174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7559262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a Culture of Philanthropy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631092" y="1037968"/>
            <a:ext cx="7323437" cy="3812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Ready2Work Program Example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Allied Health programs interested in assisting graduating students with cost of testing, licensing, and certifications necessary for employment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13 programs identified districtwide, </a:t>
            </a:r>
            <a:r>
              <a:rPr lang="en-US" sz="1800" dirty="0">
                <a:solidFill>
                  <a:srgbClr val="1E9097"/>
                </a:solidFill>
              </a:rPr>
              <a:t>including EMT and Medical Lab Tech programs at Miramar College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Identified foundation and individual donor support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Collaboration with colleges to implement program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Since January 2024, 681 students reimbursed for TLC fees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$1M gift received spring 2025 to start endowment fund</a:t>
            </a:r>
          </a:p>
        </p:txBody>
      </p:sp>
    </p:spTree>
    <p:extLst>
      <p:ext uri="{BB962C8B-B14F-4D97-AF65-F5344CB8AC3E}">
        <p14:creationId xmlns:p14="http://schemas.microsoft.com/office/powerpoint/2010/main" val="2470105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44669" y="1215019"/>
            <a:ext cx="5695253" cy="2713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Legislative/ Legal Updates</a:t>
            </a:r>
          </a:p>
        </p:txBody>
      </p:sp>
    </p:spTree>
    <p:extLst>
      <p:ext uri="{BB962C8B-B14F-4D97-AF65-F5344CB8AC3E}">
        <p14:creationId xmlns:p14="http://schemas.microsoft.com/office/powerpoint/2010/main" val="3612344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987577" y="1081302"/>
            <a:ext cx="6841869" cy="3768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  <a:buNone/>
            </a:pPr>
            <a:r>
              <a:rPr lang="en-US" sz="1800" dirty="0"/>
              <a:t>California Bills of Interest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AB 323 (Fong) – Strong Workforce Program funding flexibility – paid work-based learning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AB 648 (</a:t>
            </a:r>
            <a:r>
              <a:rPr lang="en-US" sz="1800" dirty="0" err="1"/>
              <a:t>Zbur</a:t>
            </a:r>
            <a:r>
              <a:rPr lang="en-US" sz="1800" dirty="0"/>
              <a:t>) – Local zoning exemption for community colleges building affordable student and employee housing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AB 695 (Fong) – Nonresident tuition exemption for students deported after enrolling in-state, sunsets January 2030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AB 1400 (Soria) – Community college BSN pilot</a:t>
            </a:r>
          </a:p>
        </p:txBody>
      </p:sp>
    </p:spTree>
    <p:extLst>
      <p:ext uri="{BB962C8B-B14F-4D97-AF65-F5344CB8AC3E}">
        <p14:creationId xmlns:p14="http://schemas.microsoft.com/office/powerpoint/2010/main" val="2751412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987577" y="1081302"/>
            <a:ext cx="6841869" cy="3768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  <a:buNone/>
            </a:pPr>
            <a:r>
              <a:rPr lang="en-US" sz="1800" dirty="0"/>
              <a:t>California 2026-27 Budget Advocacy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dirty="0"/>
              <a:t>COLA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Enrollment Growth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SCFF modifications – three year average, FTES growth cap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SEAP / SWP COLAs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Deferred Maintenance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Dreamer Resource Liaisons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Veterans Resource Center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HSI program and funding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BSI program funding</a:t>
            </a:r>
          </a:p>
        </p:txBody>
      </p:sp>
    </p:spTree>
    <p:extLst>
      <p:ext uri="{BB962C8B-B14F-4D97-AF65-F5344CB8AC3E}">
        <p14:creationId xmlns:p14="http://schemas.microsoft.com/office/powerpoint/2010/main" val="3765504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987577" y="1081302"/>
            <a:ext cx="6841869" cy="3768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  <a:buNone/>
            </a:pPr>
            <a:r>
              <a:rPr lang="en-US" sz="1800" dirty="0"/>
              <a:t>Federal Update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Fiscal year ends September 30</a:t>
            </a:r>
            <a:r>
              <a:rPr lang="en-US" sz="1800" baseline="30000" dirty="0"/>
              <a:t>th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Pass appropriation bills – establishes new funding levels for 25-26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Continuing resolution – extends current funding levels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No agreement – federal government shutdown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SDCCD Congressional Directed Funding Requests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$1.8M CCE Utility and Water Improvements (Vargas)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$1.8M </a:t>
            </a:r>
            <a:r>
              <a:rPr lang="en-US" sz="1500" dirty="0" err="1"/>
              <a:t>CyberLab</a:t>
            </a:r>
            <a:r>
              <a:rPr lang="en-US" sz="1500" dirty="0"/>
              <a:t> Incubator (Peters)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$1.65M Mental Health and Basic Needs  support (Padilla)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500" dirty="0"/>
              <a:t>$1.65M Mental Health emergency response staffing (Schiff)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4868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9430A6A-3709-73DE-FE12-D0D2A851A334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E209AF6-DE65-2818-EB14-D0209766D5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F30EF2C-16C9-BC7E-D4CB-91195DDEBCF7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2C4A6E-0A74-4A01-96DE-16333C7A6BC4}"/>
              </a:ext>
            </a:extLst>
          </p:cNvPr>
          <p:cNvSpPr txBox="1">
            <a:spLocks/>
          </p:cNvSpPr>
          <p:nvPr/>
        </p:nvSpPr>
        <p:spPr>
          <a:xfrm>
            <a:off x="3359536" y="1204331"/>
            <a:ext cx="5695253" cy="37648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  <a:buNone/>
            </a:pPr>
            <a:r>
              <a:rPr lang="en-US" dirty="0"/>
              <a:t>The San Diego Community College District uplifts diverse individuals and communities through culturally affirming teaching, learning, and work environments.</a:t>
            </a:r>
          </a:p>
        </p:txBody>
      </p:sp>
    </p:spTree>
    <p:extLst>
      <p:ext uri="{BB962C8B-B14F-4D97-AF65-F5344CB8AC3E}">
        <p14:creationId xmlns:p14="http://schemas.microsoft.com/office/powerpoint/2010/main" val="20078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987577" y="1081302"/>
            <a:ext cx="6841869" cy="3768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  <a:buNone/>
            </a:pPr>
            <a:r>
              <a:rPr lang="en-US" sz="1800" dirty="0"/>
              <a:t>Federal Update - MSI Program Discontinuations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Strengthening Alaska Native and Native Hawaiian-Serving Institutions (Title III Part A)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Strengthening Predominantly Black Institutions (Title III Part A)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Strengthening Asian American- and Native American Pacific Islander-Serving Institutions (Title III Part A)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Strengthening Native American-Serving Nontribal Institutions (Title III Part A)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Minority Science and Engineering Improvement (Title III Part E)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Developing Hispanic-Serving Institutions (Title V Part A)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600" dirty="0"/>
              <a:t>Promoting Postbaccalaureate Opportunities for Hispanic Americans (Title V Part B)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00883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Legislative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987577" y="1081302"/>
            <a:ext cx="6841869" cy="3768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  <a:buNone/>
            </a:pPr>
            <a:r>
              <a:rPr lang="en-US" sz="1800" dirty="0"/>
              <a:t>Federal Update - MSI Program Discontinuations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1E9097"/>
              </a:buClr>
            </a:pPr>
            <a:r>
              <a:rPr lang="en-US" sz="1900" dirty="0">
                <a:solidFill>
                  <a:srgbClr val="1E9097"/>
                </a:solidFill>
              </a:rPr>
              <a:t>Miramar College Impact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1E9097"/>
              </a:buClr>
            </a:pPr>
            <a:r>
              <a:rPr lang="en-US" sz="1600" dirty="0">
                <a:solidFill>
                  <a:srgbClr val="1E9097"/>
                </a:solidFill>
              </a:rPr>
              <a:t>Five-year $2.78M HSI STEM EXITO grant awarded in 2022-2023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1E9097"/>
              </a:buClr>
            </a:pPr>
            <a:r>
              <a:rPr lang="en-US" sz="1600" dirty="0">
                <a:solidFill>
                  <a:srgbClr val="1E9097"/>
                </a:solidFill>
              </a:rPr>
              <a:t>2025-26 and 2026-27 funds will not be issued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  <a:buClr>
                <a:srgbClr val="1E9097"/>
              </a:buClr>
            </a:pPr>
            <a:r>
              <a:rPr lang="en-US" sz="1600" dirty="0">
                <a:solidFill>
                  <a:srgbClr val="1E9097"/>
                </a:solidFill>
              </a:rPr>
              <a:t>$1.1M in total funds over two years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900" dirty="0"/>
              <a:t>Options: GFU backfill, state block grant backfill, state HSI program and funding advocacy</a:t>
            </a:r>
          </a:p>
        </p:txBody>
      </p:sp>
    </p:spTree>
    <p:extLst>
      <p:ext uri="{BB962C8B-B14F-4D97-AF65-F5344CB8AC3E}">
        <p14:creationId xmlns:p14="http://schemas.microsoft.com/office/powerpoint/2010/main" val="3159436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44669" y="1215019"/>
            <a:ext cx="5695253" cy="2713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 Ability</a:t>
            </a:r>
          </a:p>
          <a:p>
            <a:pPr algn="ctr"/>
            <a:endParaRPr lang="en-US" sz="6000" dirty="0">
              <a:solidFill>
                <a:srgbClr val="31A9E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dirty="0">
                <a:solidFill>
                  <a:srgbClr val="1E90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Responsibility</a:t>
            </a:r>
          </a:p>
        </p:txBody>
      </p:sp>
    </p:spTree>
    <p:extLst>
      <p:ext uri="{BB962C8B-B14F-4D97-AF65-F5344CB8AC3E}">
        <p14:creationId xmlns:p14="http://schemas.microsoft.com/office/powerpoint/2010/main" val="216125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82544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Can We Do?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AE403-7C78-4EAF-9131-7CACB653ABAB}"/>
              </a:ext>
            </a:extLst>
          </p:cNvPr>
          <p:cNvSpPr txBox="1">
            <a:spLocks/>
          </p:cNvSpPr>
          <p:nvPr/>
        </p:nvSpPr>
        <p:spPr>
          <a:xfrm>
            <a:off x="1868577" y="1081302"/>
            <a:ext cx="6960869" cy="3979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Acknowledge the anxieties we are experiencing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Embrace our mission and role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Contingency planning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Engage</a:t>
            </a:r>
            <a:endParaRPr lang="en-US" sz="1800" dirty="0"/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Campus climate survey in October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Contact state/federal elected officials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Create space for community</a:t>
            </a:r>
          </a:p>
          <a:p>
            <a:pPr marL="625475" lvl="1" indent="-2476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Belonging without othering</a:t>
            </a:r>
          </a:p>
          <a:p>
            <a:pPr marL="968375" lvl="2" indent="-247650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Focus on our shared humanity</a:t>
            </a:r>
          </a:p>
          <a:p>
            <a:pPr marL="968375" lvl="2" indent="-247650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Affirm mutual belonging</a:t>
            </a:r>
          </a:p>
          <a:p>
            <a:pPr marL="968375" lvl="2" indent="-247650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Listen to understand, communicate to be understood</a:t>
            </a:r>
          </a:p>
          <a:p>
            <a:pPr marL="968375" lvl="2" indent="-247650"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Co-create – values, goals, vision, resource allocation, etc.</a:t>
            </a:r>
          </a:p>
        </p:txBody>
      </p:sp>
    </p:spTree>
    <p:extLst>
      <p:ext uri="{BB962C8B-B14F-4D97-AF65-F5344CB8AC3E}">
        <p14:creationId xmlns:p14="http://schemas.microsoft.com/office/powerpoint/2010/main" val="332322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44669" y="1215019"/>
            <a:ext cx="5695253" cy="2713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>
                <a:solidFill>
                  <a:srgbClr val="1E90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Discussion</a:t>
            </a:r>
          </a:p>
        </p:txBody>
      </p:sp>
    </p:spTree>
    <p:extLst>
      <p:ext uri="{BB962C8B-B14F-4D97-AF65-F5344CB8AC3E}">
        <p14:creationId xmlns:p14="http://schemas.microsoft.com/office/powerpoint/2010/main" val="335523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7B424-85B2-CBBA-7849-D207206AD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13953BE-B0FD-413F-AF1F-B217AA4B777E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974D3EA-34C4-3D42-1997-55F7D0EB5D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494D1682-1D40-D07A-CAFB-7FBB9DFA74FA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Principles and Commitments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221940-83DF-7B4D-EA85-32288A0A2C8E}"/>
              </a:ext>
            </a:extLst>
          </p:cNvPr>
          <p:cNvSpPr txBox="1">
            <a:spLocks/>
          </p:cNvSpPr>
          <p:nvPr/>
        </p:nvSpPr>
        <p:spPr>
          <a:xfrm>
            <a:off x="3359536" y="1092819"/>
            <a:ext cx="5695253" cy="3352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Everyone in our community is capable of achieving their educational goals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We must confront the history of discrimination, exclusion, and marginalization in education as we pursue equity, belonging, and justice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We must create belonging without othering</a:t>
            </a:r>
          </a:p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dirty="0"/>
              <a:t>Our success is measured by individual outcomes in individual interactions</a:t>
            </a:r>
          </a:p>
        </p:txBody>
      </p:sp>
    </p:spTree>
    <p:extLst>
      <p:ext uri="{BB962C8B-B14F-4D97-AF65-F5344CB8AC3E}">
        <p14:creationId xmlns:p14="http://schemas.microsoft.com/office/powerpoint/2010/main" val="66702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665E-D68A-A542-5134-A9AF500C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2186D3-AF56-6B8D-8E16-6F9911481D09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AE57A0A-A5CC-F9DE-E0D3-F4643BF40A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38D2D903-669E-0A9D-E534-763F6F0733AD}"/>
              </a:ext>
            </a:extLst>
          </p:cNvPr>
          <p:cNvSpPr txBox="1">
            <a:spLocks/>
          </p:cNvSpPr>
          <p:nvPr/>
        </p:nvSpPr>
        <p:spPr>
          <a:xfrm>
            <a:off x="3344669" y="1215019"/>
            <a:ext cx="5695253" cy="2713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Update</a:t>
            </a:r>
          </a:p>
        </p:txBody>
      </p:sp>
    </p:spTree>
    <p:extLst>
      <p:ext uri="{BB962C8B-B14F-4D97-AF65-F5344CB8AC3E}">
        <p14:creationId xmlns:p14="http://schemas.microsoft.com/office/powerpoint/2010/main" val="4227235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F6756-C6D3-3E23-C42F-D79DD9C8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4A2652A-6711-4073-295B-826A29B34638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055D807-0942-B67B-86CF-ABF08E54108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D477A958-8794-D5F9-F96C-3C0722A1C418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Budget Updates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B9F6DA-0B2D-552F-04FA-6BFCD6C5A8EA}"/>
              </a:ext>
            </a:extLst>
          </p:cNvPr>
          <p:cNvSpPr txBox="1">
            <a:spLocks/>
          </p:cNvSpPr>
          <p:nvPr/>
        </p:nvSpPr>
        <p:spPr>
          <a:xfrm>
            <a:off x="3359536" y="906967"/>
            <a:ext cx="5695253" cy="691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b="1" dirty="0"/>
              <a:t>2025-26 Projected Student-Centered Funding Formula</a:t>
            </a:r>
            <a:endParaRPr lang="en-US" sz="12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D5CD0F-C7A0-4F85-AF92-576F25EDE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361259"/>
              </p:ext>
            </p:extLst>
          </p:nvPr>
        </p:nvGraphicFramePr>
        <p:xfrm>
          <a:off x="3359535" y="1458500"/>
          <a:ext cx="5695253" cy="338409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4597">
                  <a:extLst>
                    <a:ext uri="{9D8B030D-6E8A-4147-A177-3AD203B41FA5}">
                      <a16:colId xmlns:a16="http://schemas.microsoft.com/office/drawing/2014/main" val="569309391"/>
                    </a:ext>
                  </a:extLst>
                </a:gridCol>
                <a:gridCol w="1779836">
                  <a:extLst>
                    <a:ext uri="{9D8B030D-6E8A-4147-A177-3AD203B41FA5}">
                      <a16:colId xmlns:a16="http://schemas.microsoft.com/office/drawing/2014/main" val="313490915"/>
                    </a:ext>
                  </a:extLst>
                </a:gridCol>
                <a:gridCol w="1880820">
                  <a:extLst>
                    <a:ext uri="{9D8B030D-6E8A-4147-A177-3AD203B41FA5}">
                      <a16:colId xmlns:a16="http://schemas.microsoft.com/office/drawing/2014/main" val="3227423479"/>
                    </a:ext>
                  </a:extLst>
                </a:gridCol>
              </a:tblGrid>
              <a:tr h="403251">
                <a:tc>
                  <a:txBody>
                    <a:bodyPr/>
                    <a:lstStyle/>
                    <a:p>
                      <a:r>
                        <a:rPr lang="en-US" sz="20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249921"/>
                  </a:ext>
                </a:extLst>
              </a:tr>
              <a:tr h="656782">
                <a:tc>
                  <a:txBody>
                    <a:bodyPr/>
                    <a:lstStyle/>
                    <a:p>
                      <a:r>
                        <a:rPr lang="en-US" sz="2000" i="0" dirty="0"/>
                        <a:t>Basic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$33.3M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3 colleges, 5 centers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954494"/>
                  </a:ext>
                </a:extLst>
              </a:tr>
              <a:tr h="411069">
                <a:tc>
                  <a:txBody>
                    <a:bodyPr/>
                    <a:lstStyle/>
                    <a:p>
                      <a:r>
                        <a:rPr lang="en-US" sz="2000" i="0" dirty="0"/>
                        <a:t>FTES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$227.3M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39k FTES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010830"/>
                  </a:ext>
                </a:extLst>
              </a:tr>
              <a:tr h="583849">
                <a:tc>
                  <a:txBody>
                    <a:bodyPr/>
                    <a:lstStyle/>
                    <a:p>
                      <a:r>
                        <a:rPr lang="en-US" sz="2000" i="0" dirty="0"/>
                        <a:t>Supplemental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$44.2M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34k Headcount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1445"/>
                  </a:ext>
                </a:extLst>
              </a:tr>
              <a:tr h="656782">
                <a:tc>
                  <a:txBody>
                    <a:bodyPr/>
                    <a:lstStyle/>
                    <a:p>
                      <a:r>
                        <a:rPr lang="en-US" sz="2000" i="0" dirty="0"/>
                        <a:t>Success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$28.2M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36K 3Y avg Headcount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960278"/>
                  </a:ext>
                </a:extLst>
              </a:tr>
              <a:tr h="583849">
                <a:tc>
                  <a:txBody>
                    <a:bodyPr/>
                    <a:lstStyle/>
                    <a:p>
                      <a:r>
                        <a:rPr lang="en-US" sz="2000" i="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$332.9M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828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12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F6756-C6D3-3E23-C42F-D79DD9C8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4A2652A-6711-4073-295B-826A29B34638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055D807-0942-B67B-86CF-ABF08E54108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D477A958-8794-D5F9-F96C-3C0722A1C418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Budget Updates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B9F6DA-0B2D-552F-04FA-6BFCD6C5A8EA}"/>
              </a:ext>
            </a:extLst>
          </p:cNvPr>
          <p:cNvSpPr txBox="1">
            <a:spLocks/>
          </p:cNvSpPr>
          <p:nvPr/>
        </p:nvSpPr>
        <p:spPr>
          <a:xfrm>
            <a:off x="3359536" y="906967"/>
            <a:ext cx="5695253" cy="691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b="1" dirty="0"/>
              <a:t>2024-25 SCFF Funding Sources</a:t>
            </a:r>
            <a:endParaRPr lang="en-US" sz="12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D5CD0F-C7A0-4F85-AF92-576F25EDE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88408"/>
              </p:ext>
            </p:extLst>
          </p:nvPr>
        </p:nvGraphicFramePr>
        <p:xfrm>
          <a:off x="3359535" y="1680518"/>
          <a:ext cx="5695253" cy="22575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15189">
                  <a:extLst>
                    <a:ext uri="{9D8B030D-6E8A-4147-A177-3AD203B41FA5}">
                      <a16:colId xmlns:a16="http://schemas.microsoft.com/office/drawing/2014/main" val="569309391"/>
                    </a:ext>
                  </a:extLst>
                </a:gridCol>
                <a:gridCol w="2388973">
                  <a:extLst>
                    <a:ext uri="{9D8B030D-6E8A-4147-A177-3AD203B41FA5}">
                      <a16:colId xmlns:a16="http://schemas.microsoft.com/office/drawing/2014/main" val="313490915"/>
                    </a:ext>
                  </a:extLst>
                </a:gridCol>
                <a:gridCol w="891091">
                  <a:extLst>
                    <a:ext uri="{9D8B030D-6E8A-4147-A177-3AD203B41FA5}">
                      <a16:colId xmlns:a16="http://schemas.microsoft.com/office/drawing/2014/main" val="3227423479"/>
                    </a:ext>
                  </a:extLst>
                </a:gridCol>
              </a:tblGrid>
              <a:tr h="366360">
                <a:tc>
                  <a:txBody>
                    <a:bodyPr/>
                    <a:lstStyle/>
                    <a:p>
                      <a:r>
                        <a:rPr lang="en-US" sz="2000" dirty="0"/>
                        <a:t>Revenue 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249921"/>
                  </a:ext>
                </a:extLst>
              </a:tr>
              <a:tr h="404148">
                <a:tc>
                  <a:txBody>
                    <a:bodyPr/>
                    <a:lstStyle/>
                    <a:p>
                      <a:r>
                        <a:rPr lang="en-US" sz="2000" i="0" dirty="0"/>
                        <a:t>Local property taxes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$167.6M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51%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954494"/>
                  </a:ext>
                </a:extLst>
              </a:tr>
              <a:tr h="373463">
                <a:tc>
                  <a:txBody>
                    <a:bodyPr/>
                    <a:lstStyle/>
                    <a:p>
                      <a:r>
                        <a:rPr lang="en-US" sz="2000" i="0" dirty="0"/>
                        <a:t>Enrollment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$16.3M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010830"/>
                  </a:ext>
                </a:extLst>
              </a:tr>
              <a:tr h="530436">
                <a:tc>
                  <a:txBody>
                    <a:bodyPr/>
                    <a:lstStyle/>
                    <a:p>
                      <a:r>
                        <a:rPr lang="en-US" sz="2000" i="1" dirty="0"/>
                        <a:t>State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$146.2M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44%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1445"/>
                  </a:ext>
                </a:extLst>
              </a:tr>
              <a:tr h="530436">
                <a:tc>
                  <a:txBody>
                    <a:bodyPr/>
                    <a:lstStyle/>
                    <a:p>
                      <a:r>
                        <a:rPr lang="en-US" sz="2000" i="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dirty="0"/>
                        <a:t>$330.1M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49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644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F6756-C6D3-3E23-C42F-D79DD9C8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4A2652A-6711-4073-295B-826A29B34638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055D807-0942-B67B-86CF-ABF08E54108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D477A958-8794-D5F9-F96C-3C0722A1C418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Budget Updates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B9F6DA-0B2D-552F-04FA-6BFCD6C5A8EA}"/>
              </a:ext>
            </a:extLst>
          </p:cNvPr>
          <p:cNvSpPr txBox="1">
            <a:spLocks/>
          </p:cNvSpPr>
          <p:nvPr/>
        </p:nvSpPr>
        <p:spPr>
          <a:xfrm>
            <a:off x="3359536" y="906967"/>
            <a:ext cx="5695253" cy="691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31A9E0"/>
              </a:buClr>
            </a:pPr>
            <a:r>
              <a:rPr lang="en-US" sz="1800" b="1" dirty="0"/>
              <a:t>Districtwide GFU History</a:t>
            </a:r>
            <a:endParaRPr lang="en-US" sz="12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D5CD0F-C7A0-4F85-AF92-576F25EDEEA9}"/>
              </a:ext>
            </a:extLst>
          </p:cNvPr>
          <p:cNvGraphicFramePr>
            <a:graphicFrameLocks noGrp="1"/>
          </p:cNvGraphicFramePr>
          <p:nvPr/>
        </p:nvGraphicFramePr>
        <p:xfrm>
          <a:off x="3359536" y="1672281"/>
          <a:ext cx="5496140" cy="31159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27794">
                  <a:extLst>
                    <a:ext uri="{9D8B030D-6E8A-4147-A177-3AD203B41FA5}">
                      <a16:colId xmlns:a16="http://schemas.microsoft.com/office/drawing/2014/main" val="569309391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313490915"/>
                    </a:ext>
                  </a:extLst>
                </a:gridCol>
                <a:gridCol w="1227438">
                  <a:extLst>
                    <a:ext uri="{9D8B030D-6E8A-4147-A177-3AD203B41FA5}">
                      <a16:colId xmlns:a16="http://schemas.microsoft.com/office/drawing/2014/main" val="3227423479"/>
                    </a:ext>
                  </a:extLst>
                </a:gridCol>
                <a:gridCol w="1070919">
                  <a:extLst>
                    <a:ext uri="{9D8B030D-6E8A-4147-A177-3AD203B41FA5}">
                      <a16:colId xmlns:a16="http://schemas.microsoft.com/office/drawing/2014/main" val="3262878297"/>
                    </a:ext>
                  </a:extLst>
                </a:gridCol>
                <a:gridCol w="708454">
                  <a:extLst>
                    <a:ext uri="{9D8B030D-6E8A-4147-A177-3AD203B41FA5}">
                      <a16:colId xmlns:a16="http://schemas.microsoft.com/office/drawing/2014/main" val="621600119"/>
                    </a:ext>
                  </a:extLst>
                </a:gridCol>
              </a:tblGrid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249921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2018-19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$305M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$292M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$6.5M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954494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2021-22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$307.8M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$294.4M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$35.4M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010830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2024-25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$373.5M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$366M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$94.3M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1445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i="1" dirty="0"/>
                        <a:t>2025-26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$385.6M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$385.6M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$94.3M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960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708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F6756-C6D3-3E23-C42F-D79DD9C8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4A2652A-6711-4073-295B-826A29B34638}"/>
              </a:ext>
            </a:extLst>
          </p:cNvPr>
          <p:cNvSpPr>
            <a:spLocks/>
          </p:cNvSpPr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055D807-0942-B67B-86CF-ABF08E54108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66092" y="-2404534"/>
            <a:ext cx="16828285" cy="15990227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D477A958-8794-D5F9-F96C-3C0722A1C418}"/>
              </a:ext>
            </a:extLst>
          </p:cNvPr>
          <p:cNvSpPr txBox="1">
            <a:spLocks/>
          </p:cNvSpPr>
          <p:nvPr/>
        </p:nvSpPr>
        <p:spPr>
          <a:xfrm>
            <a:off x="3359536" y="89209"/>
            <a:ext cx="5695253" cy="877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31A9E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Budget Updates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B9F6DA-0B2D-552F-04FA-6BFCD6C5A8EA}"/>
              </a:ext>
            </a:extLst>
          </p:cNvPr>
          <p:cNvSpPr txBox="1">
            <a:spLocks/>
          </p:cNvSpPr>
          <p:nvPr/>
        </p:nvSpPr>
        <p:spPr>
          <a:xfrm>
            <a:off x="3359536" y="906967"/>
            <a:ext cx="5695253" cy="691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2575" indent="-247650">
              <a:lnSpc>
                <a:spcPct val="100000"/>
              </a:lnSpc>
              <a:spcBef>
                <a:spcPts val="600"/>
              </a:spcBef>
              <a:buClr>
                <a:srgbClr val="1E9097"/>
              </a:buClr>
            </a:pPr>
            <a:r>
              <a:rPr lang="en-US" sz="1800" b="1" dirty="0">
                <a:solidFill>
                  <a:srgbClr val="1E9097"/>
                </a:solidFill>
              </a:rPr>
              <a:t>Miramar College CAM History</a:t>
            </a:r>
            <a:endParaRPr lang="en-US" sz="1200" b="1" dirty="0">
              <a:solidFill>
                <a:srgbClr val="1E9097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D5CD0F-C7A0-4F85-AF92-576F25EDE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641367"/>
              </p:ext>
            </p:extLst>
          </p:nvPr>
        </p:nvGraphicFramePr>
        <p:xfrm>
          <a:off x="3359536" y="1433384"/>
          <a:ext cx="5611468" cy="34986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56258">
                  <a:extLst>
                    <a:ext uri="{9D8B030D-6E8A-4147-A177-3AD203B41FA5}">
                      <a16:colId xmlns:a16="http://schemas.microsoft.com/office/drawing/2014/main" val="569309391"/>
                    </a:ext>
                  </a:extLst>
                </a:gridCol>
                <a:gridCol w="1506220">
                  <a:extLst>
                    <a:ext uri="{9D8B030D-6E8A-4147-A177-3AD203B41FA5}">
                      <a16:colId xmlns:a16="http://schemas.microsoft.com/office/drawing/2014/main" val="313490915"/>
                    </a:ext>
                  </a:extLst>
                </a:gridCol>
                <a:gridCol w="1293806">
                  <a:extLst>
                    <a:ext uri="{9D8B030D-6E8A-4147-A177-3AD203B41FA5}">
                      <a16:colId xmlns:a16="http://schemas.microsoft.com/office/drawing/2014/main" val="3227423479"/>
                    </a:ext>
                  </a:extLst>
                </a:gridCol>
                <a:gridCol w="1255184">
                  <a:extLst>
                    <a:ext uri="{9D8B030D-6E8A-4147-A177-3AD203B41FA5}">
                      <a16:colId xmlns:a16="http://schemas.microsoft.com/office/drawing/2014/main" val="3262878297"/>
                    </a:ext>
                  </a:extLst>
                </a:gridCol>
              </a:tblGrid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Revenue 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Contract FTEF 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FTES Target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249921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2018-19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$41.4M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8,391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954494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2021-22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$42M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8,670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010830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2024-25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$52.9M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8,580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1445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r>
                        <a:rPr lang="en-US" sz="2000" dirty="0"/>
                        <a:t>2025-26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$57.4M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8,832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311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038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BCE25-8358-0679-F664-53B0885D3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FAC950-174B-3332-DAE5-5835B2D85B04}"/>
              </a:ext>
            </a:extLst>
          </p:cNvPr>
          <p:cNvSpPr/>
          <p:nvPr/>
        </p:nvSpPr>
        <p:spPr>
          <a:xfrm>
            <a:off x="0" y="0"/>
            <a:ext cx="1371600" cy="5143500"/>
          </a:xfrm>
          <a:prstGeom prst="rect">
            <a:avLst/>
          </a:prstGeom>
          <a:solidFill>
            <a:srgbClr val="31A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D0443C-03C1-01F5-9751-0497BD236CD6}"/>
              </a:ext>
            </a:extLst>
          </p:cNvPr>
          <p:cNvSpPr txBox="1">
            <a:spLocks/>
          </p:cNvSpPr>
          <p:nvPr/>
        </p:nvSpPr>
        <p:spPr>
          <a:xfrm>
            <a:off x="1461170" y="305130"/>
            <a:ext cx="6960870" cy="1101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rgbClr val="1E90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Miramar College Staffing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D839B16-1132-4119-88D6-ED70372800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595400"/>
              </p:ext>
            </p:extLst>
          </p:nvPr>
        </p:nvGraphicFramePr>
        <p:xfrm>
          <a:off x="1872235" y="1474906"/>
          <a:ext cx="6138740" cy="226197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9906">
                  <a:extLst>
                    <a:ext uri="{9D8B030D-6E8A-4147-A177-3AD203B41FA5}">
                      <a16:colId xmlns:a16="http://schemas.microsoft.com/office/drawing/2014/main" val="2114402272"/>
                    </a:ext>
                  </a:extLst>
                </a:gridCol>
                <a:gridCol w="1709029">
                  <a:extLst>
                    <a:ext uri="{9D8B030D-6E8A-4147-A177-3AD203B41FA5}">
                      <a16:colId xmlns:a16="http://schemas.microsoft.com/office/drawing/2014/main" val="454216001"/>
                    </a:ext>
                  </a:extLst>
                </a:gridCol>
                <a:gridCol w="1029730">
                  <a:extLst>
                    <a:ext uri="{9D8B030D-6E8A-4147-A177-3AD203B41FA5}">
                      <a16:colId xmlns:a16="http://schemas.microsoft.com/office/drawing/2014/main" val="524725655"/>
                    </a:ext>
                  </a:extLst>
                </a:gridCol>
                <a:gridCol w="1046205">
                  <a:extLst>
                    <a:ext uri="{9D8B030D-6E8A-4147-A177-3AD203B41FA5}">
                      <a16:colId xmlns:a16="http://schemas.microsoft.com/office/drawing/2014/main" val="273315474"/>
                    </a:ext>
                  </a:extLst>
                </a:gridCol>
                <a:gridCol w="1103870">
                  <a:extLst>
                    <a:ext uri="{9D8B030D-6E8A-4147-A177-3AD203B41FA5}">
                      <a16:colId xmlns:a16="http://schemas.microsoft.com/office/drawing/2014/main" val="188826267"/>
                    </a:ext>
                  </a:extLst>
                </a:gridCol>
              </a:tblGrid>
              <a:tr h="565493">
                <a:tc>
                  <a:txBody>
                    <a:bodyPr/>
                    <a:lstStyle/>
                    <a:p>
                      <a:r>
                        <a:rPr lang="en-US" sz="24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MGT/ SPAA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551961"/>
                  </a:ext>
                </a:extLst>
              </a:tr>
              <a:tr h="565493">
                <a:tc>
                  <a:txBody>
                    <a:bodyPr/>
                    <a:lstStyle/>
                    <a:p>
                      <a:r>
                        <a:rPr lang="en-US" sz="24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065646"/>
                  </a:ext>
                </a:extLst>
              </a:tr>
              <a:tr h="565493">
                <a:tc>
                  <a:txBody>
                    <a:bodyPr/>
                    <a:lstStyle/>
                    <a:p>
                      <a:r>
                        <a:rPr lang="en-US" sz="2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393599"/>
                  </a:ext>
                </a:extLst>
              </a:tr>
              <a:tr h="565493">
                <a:tc>
                  <a:txBody>
                    <a:bodyPr/>
                    <a:lstStyle/>
                    <a:p>
                      <a:r>
                        <a:rPr lang="en-US" sz="2400" dirty="0"/>
                        <a:t>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462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280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53547aa-50f0-4a3d-b949-8d8aaafee00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35934DA36B1146915A175F5D1AB8F2" ma:contentTypeVersion="15" ma:contentTypeDescription="Create a new document." ma:contentTypeScope="" ma:versionID="4f02c3a2c9fc9e1e938472cc1569775c">
  <xsd:schema xmlns:xsd="http://www.w3.org/2001/XMLSchema" xmlns:xs="http://www.w3.org/2001/XMLSchema" xmlns:p="http://schemas.microsoft.com/office/2006/metadata/properties" xmlns:ns3="c53547aa-50f0-4a3d-b949-8d8aaafee00d" xmlns:ns4="0416238b-04ee-4de2-a41f-229b0ad16ddb" targetNamespace="http://schemas.microsoft.com/office/2006/metadata/properties" ma:root="true" ma:fieldsID="97e2eb9fcd51bb102025a9d50ae670c8" ns3:_="" ns4:_="">
    <xsd:import namespace="c53547aa-50f0-4a3d-b949-8d8aaafee00d"/>
    <xsd:import namespace="0416238b-04ee-4de2-a41f-229b0ad16dd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547aa-50f0-4a3d-b949-8d8aaafee0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6238b-04ee-4de2-a41f-229b0ad16dd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CDB5AC-E9BE-475F-A54F-1DA38C605EAE}">
  <ds:schemaRefs>
    <ds:schemaRef ds:uri="c53547aa-50f0-4a3d-b949-8d8aaafee00d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0416238b-04ee-4de2-a41f-229b0ad16dd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946F1CB-E45A-4278-BD12-477863878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547aa-50f0-4a3d-b949-8d8aaafee00d"/>
    <ds:schemaRef ds:uri="0416238b-04ee-4de2-a41f-229b0ad16d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511DB3-60E7-498A-BAE1-9638C05406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1951</TotalTime>
  <Words>975</Words>
  <Application>Microsoft Office PowerPoint</Application>
  <PresentationFormat>On-screen Show (16:9)</PresentationFormat>
  <Paragraphs>231</Paragraphs>
  <Slides>24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Aptos Display</vt:lpstr>
      <vt:lpstr>Arial</vt:lpstr>
      <vt:lpstr>Office Theme</vt:lpstr>
      <vt:lpstr>Miramar College Fall 2025 Chancellor’s Forum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Lauren Cowe (SPD)</dc:creator>
  <cp:lastModifiedBy>Gregory Smith</cp:lastModifiedBy>
  <cp:revision>59</cp:revision>
  <dcterms:created xsi:type="dcterms:W3CDTF">2024-08-27T14:16:21Z</dcterms:created>
  <dcterms:modified xsi:type="dcterms:W3CDTF">2025-09-15T20:27:13Z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0x0101001635934DA36B1146915A175F5D1AB8F2</vt:lpwstr>
  </property>
</Properties>
</file>