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11/4/2025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818388"/>
            <a:ext cx="10972800" cy="793242"/>
          </a:xfrm>
        </p:spPr>
        <p:txBody>
          <a:bodyPr anchor="t">
            <a:noAutofit/>
          </a:bodyPr>
          <a:lstStyle/>
          <a:p>
            <a:r>
              <a:rPr lang="en-US" sz="4400" dirty="0"/>
              <a:t>Discussion Items (First Reads)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49730"/>
            <a:ext cx="10972800" cy="438912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endParaRPr lang="en-US" sz="2400" dirty="0"/>
          </a:p>
          <a:p>
            <a:pPr marL="571500" indent="-571500">
              <a:buFont typeface="+mj-lt"/>
              <a:buAutoNum type="romanUcPeriod"/>
            </a:pPr>
            <a:r>
              <a:rPr lang="en-US" sz="2400" dirty="0"/>
              <a:t>The Technology Committee is seeking formal approval of the “Three Year Rolling Technology Plan Fall 2024-Spring 2027”</a:t>
            </a:r>
          </a:p>
          <a:p>
            <a:pPr marL="937260" lvl="1" indent="-571500">
              <a:buFont typeface="+mj-lt"/>
              <a:buAutoNum type="alphaUcPeriod"/>
            </a:pPr>
            <a:endParaRPr lang="en-US" dirty="0"/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The T.C. recommended this plan and is asking the A.S. for an up or down vote</a:t>
            </a:r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T.C. needs to move this plan forward in order to begin working on the next iteration of the plan, ideally early in Spring 2025</a:t>
            </a:r>
          </a:p>
          <a:p>
            <a:pPr marL="1211580" lvl="2" indent="-571500">
              <a:buFont typeface="+mj-lt"/>
              <a:buAutoNum type="arabicPeriod"/>
            </a:pPr>
            <a:r>
              <a:rPr lang="en-US" sz="2400" dirty="0"/>
              <a:t>This despite the name of </a:t>
            </a:r>
            <a:r>
              <a:rPr lang="en-US" sz="2400"/>
              <a:t>the document (2024-2027)</a:t>
            </a:r>
            <a:endParaRPr lang="en-US" sz="2400" dirty="0"/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The T.C. invites actionable, “high-level” feedback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48F780-E033-E244-A4EB-3D810FA6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9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ustom 1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{CF2C57B9-4569-E644-B570-A0D59B77EFCF}tf10001122</Template>
  <TotalTime>105</TotalTime>
  <Words>98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Trebuchet MS</vt:lpstr>
      <vt:lpstr>Wingdings 2</vt:lpstr>
      <vt:lpstr>Presentation on brainstorming</vt:lpstr>
      <vt:lpstr>Discussion Items (First Reads)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Creativity Session</dc:title>
  <dc:creator>Pablo Martin</dc:creator>
  <cp:lastModifiedBy>Rodrigo Gomez</cp:lastModifiedBy>
  <cp:revision>57</cp:revision>
  <dcterms:created xsi:type="dcterms:W3CDTF">2022-08-23T03:57:42Z</dcterms:created>
  <dcterms:modified xsi:type="dcterms:W3CDTF">2025-11-04T22:42:07Z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