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73" r:id="rId2"/>
    <p:sldId id="28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10/6/25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10/6/25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10/6/25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10/6/25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818388"/>
            <a:ext cx="10972800" cy="793242"/>
          </a:xfrm>
        </p:spPr>
        <p:txBody>
          <a:bodyPr anchor="t">
            <a:noAutofit/>
          </a:bodyPr>
          <a:lstStyle/>
          <a:p>
            <a:r>
              <a:rPr lang="en-US" sz="4400" dirty="0"/>
              <a:t>Discussion Items (First Reads)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649730"/>
            <a:ext cx="10972800" cy="4389120"/>
          </a:xfrm>
        </p:spPr>
        <p:txBody>
          <a:bodyPr>
            <a:no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400" dirty="0"/>
              <a:t>Seeking input on the Software Approval Diagram/Flowchart</a:t>
            </a:r>
          </a:p>
          <a:p>
            <a:pPr marL="937260" lvl="1" indent="-571500">
              <a:buFont typeface="+mj-lt"/>
              <a:buAutoNum type="alphaUcPeriod"/>
            </a:pPr>
            <a:r>
              <a:rPr lang="en-US" dirty="0"/>
              <a:t>The District Software Approval-Inventory Process Task Force, under the direction of the District Technology Committee, has been working on this process since Fall 2024</a:t>
            </a:r>
          </a:p>
          <a:p>
            <a:pPr marL="937260" lvl="1" indent="-571500">
              <a:buFont typeface="+mj-lt"/>
              <a:buAutoNum type="alphaUcPeriod"/>
            </a:pPr>
            <a:r>
              <a:rPr lang="en-US" dirty="0"/>
              <a:t>Their charge is to “to develop, review, and evaluate a standardized process to follow when acquiring, managing, and approving software used to support local college and district initiatives related to instructional or administrative needs.”</a:t>
            </a:r>
          </a:p>
          <a:p>
            <a:pPr marL="937260" lvl="1" indent="-571500">
              <a:buFont typeface="+mj-lt"/>
              <a:buAutoNum type="alphaUcPeriod"/>
            </a:pPr>
            <a:r>
              <a:rPr lang="en-US" dirty="0"/>
              <a:t>This is the most current version of this diagram or flowchart (I brought an earlier version to A.S. for input in Spring 2025)</a:t>
            </a:r>
          </a:p>
          <a:p>
            <a:pPr marL="937260" lvl="1" indent="-571500">
              <a:buFont typeface="+mj-lt"/>
              <a:buAutoNum type="alphaUcPeriod"/>
            </a:pPr>
            <a:r>
              <a:rPr lang="en-US" i="1" dirty="0"/>
              <a:t>Please invite your faculty chairs to reach out to me, or do so yourself, if you would like greater detail on anything I’ve discussed today.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48F780-E033-E244-A4EB-3D810FA6B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9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diagram of a software process&#10;&#10;AI-generated content may be incorrect.">
            <a:extLst>
              <a:ext uri="{FF2B5EF4-FFF2-40B4-BE49-F238E27FC236}">
                <a16:creationId xmlns:a16="http://schemas.microsoft.com/office/drawing/2014/main" id="{3C7D1594-599B-EE22-ED6A-F8FF672C5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79" y="333634"/>
            <a:ext cx="11778041" cy="596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7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ustom 1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{CF2C57B9-4569-E644-B570-A0D59B77EFCF}tf10001122</Template>
  <TotalTime>100</TotalTime>
  <Words>138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Trebuchet MS</vt:lpstr>
      <vt:lpstr>Wingdings 2</vt:lpstr>
      <vt:lpstr>Presentation on brainstorming</vt:lpstr>
      <vt:lpstr>Discussion Items (First Reads)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Creativity Session</dc:title>
  <dc:creator>Pablo Martin</dc:creator>
  <cp:lastModifiedBy>Rodrigo Gomez</cp:lastModifiedBy>
  <cp:revision>53</cp:revision>
  <dcterms:created xsi:type="dcterms:W3CDTF">2022-08-23T03:57:42Z</dcterms:created>
  <dcterms:modified xsi:type="dcterms:W3CDTF">2025-10-07T06:18:50Z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