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96" r:id="rId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6F86DE-C6D7-E0E3-BE48-74E326557E91}" v="524" dt="2025-10-27T20:06:38.77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000000"/>
              </a:solidFill>
              <a:prstDash val="solid"/>
              <a:round/>
            </a:ln>
          </a:left>
          <a:right>
            <a:ln w="9525" cap="flat">
              <a:solidFill>
                <a:srgbClr val="000000"/>
              </a:solidFill>
              <a:prstDash val="solid"/>
              <a:round/>
            </a:ln>
          </a:right>
          <a:top>
            <a:ln w="9525" cap="flat">
              <a:solidFill>
                <a:srgbClr val="000000"/>
              </a:solidFill>
              <a:prstDash val="solid"/>
              <a:round/>
            </a:ln>
          </a:top>
          <a:bottom>
            <a:ln w="9525" cap="flat">
              <a:solidFill>
                <a:srgbClr val="000000"/>
              </a:solidFill>
              <a:prstDash val="solid"/>
              <a:round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9525" cap="flat">
              <a:solidFill>
                <a:srgbClr val="9E9E9E"/>
              </a:solidFill>
              <a:prstDash val="solid"/>
              <a:round/>
            </a:ln>
          </a:left>
          <a:right>
            <a:ln w="9525" cap="flat">
              <a:solidFill>
                <a:srgbClr val="9E9E9E"/>
              </a:solidFill>
              <a:prstDash val="solid"/>
              <a:round/>
            </a:ln>
          </a:right>
          <a:top>
            <a:ln w="9525" cap="flat">
              <a:solidFill>
                <a:srgbClr val="9E9E9E"/>
              </a:solidFill>
              <a:prstDash val="solid"/>
              <a:round/>
            </a:ln>
          </a:top>
          <a:bottom>
            <a:ln w="9525" cap="flat">
              <a:solidFill>
                <a:srgbClr val="9E9E9E"/>
              </a:solidFill>
              <a:prstDash val="solid"/>
              <a:round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8DB"/>
          </a:solidFill>
        </a:fill>
      </a:tcStyle>
    </a:wholeTbl>
    <a:band2H>
      <a:tcTxStyle/>
      <a:tcStyle>
        <a:tcBdr/>
        <a:fill>
          <a:solidFill>
            <a:srgbClr val="E6EC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ACF"/>
          </a:solidFill>
        </a:fill>
      </a:tcStyle>
    </a:wholeTbl>
    <a:band2H>
      <a:tcTxStyle/>
      <a:tcStyle>
        <a:tcBdr/>
        <a:fill>
          <a:solidFill>
            <a:srgbClr val="E7E6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1F5"/>
          </a:solidFill>
        </a:fill>
      </a:tcStyle>
    </a:wholeTbl>
    <a:band2H>
      <a:tcTxStyle/>
      <a:tcStyle>
        <a:tcBdr/>
        <a:fill>
          <a:solidFill>
            <a:srgbClr val="E6F8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Shape 80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3" name="Shape 80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itle Text"/>
          <p:cNvSpPr txBox="1">
            <a:spLocks noGrp="1"/>
          </p:cNvSpPr>
          <p:nvPr>
            <p:ph type="title"/>
          </p:nvPr>
        </p:nvSpPr>
        <p:spPr>
          <a:xfrm>
            <a:off x="1786450" y="1991824"/>
            <a:ext cx="5571000" cy="11598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t>Title Text</a:t>
            </a:r>
          </a:p>
        </p:txBody>
      </p:sp>
      <p:grpSp>
        <p:nvGrpSpPr>
          <p:cNvPr id="316" name="Google Shape;308;p2"/>
          <p:cNvGrpSpPr/>
          <p:nvPr/>
        </p:nvGrpSpPr>
        <p:grpSpPr>
          <a:xfrm>
            <a:off x="581090" y="275904"/>
            <a:ext cx="1406885" cy="1406884"/>
            <a:chOff x="0" y="0"/>
            <a:chExt cx="1406883" cy="1406883"/>
          </a:xfrm>
        </p:grpSpPr>
        <p:sp>
          <p:nvSpPr>
            <p:cNvPr id="309" name="Google Shape;309;p2"/>
            <p:cNvSpPr/>
            <p:nvPr/>
          </p:nvSpPr>
          <p:spPr>
            <a:xfrm>
              <a:off x="0" y="0"/>
              <a:ext cx="1406884" cy="1406884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315" name="Google Shape;310;p2"/>
            <p:cNvGrpSpPr/>
            <p:nvPr/>
          </p:nvGrpSpPr>
          <p:grpSpPr>
            <a:xfrm>
              <a:off x="-1" y="129612"/>
              <a:ext cx="1406880" cy="1220180"/>
              <a:chOff x="0" y="0"/>
              <a:chExt cx="1406878" cy="1220178"/>
            </a:xfrm>
          </p:grpSpPr>
          <p:sp>
            <p:nvSpPr>
              <p:cNvPr id="310" name="Google Shape;311;p2"/>
              <p:cNvSpPr/>
              <p:nvPr/>
            </p:nvSpPr>
            <p:spPr>
              <a:xfrm>
                <a:off x="48357" y="810459"/>
                <a:ext cx="1308392" cy="2116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1" name="Google Shape;312;p2"/>
              <p:cNvSpPr/>
              <p:nvPr/>
            </p:nvSpPr>
            <p:spPr>
              <a:xfrm>
                <a:off x="258203" y="997191"/>
                <a:ext cx="958812" cy="222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2" name="Google Shape;313;p2"/>
              <p:cNvSpPr/>
              <p:nvPr/>
            </p:nvSpPr>
            <p:spPr>
              <a:xfrm>
                <a:off x="206699" y="0"/>
                <a:ext cx="982539" cy="2168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3" name="Google Shape;314;p2"/>
              <p:cNvSpPr/>
              <p:nvPr/>
            </p:nvSpPr>
            <p:spPr>
              <a:xfrm>
                <a:off x="24718" y="160528"/>
                <a:ext cx="1316930" cy="3406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4" name="Google Shape;315;p2"/>
              <p:cNvSpPr/>
              <p:nvPr/>
            </p:nvSpPr>
            <p:spPr>
              <a:xfrm>
                <a:off x="0" y="470173"/>
                <a:ext cx="1406879" cy="3768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345" name="Google Shape;316;p2"/>
          <p:cNvGrpSpPr/>
          <p:nvPr/>
        </p:nvGrpSpPr>
        <p:grpSpPr>
          <a:xfrm>
            <a:off x="6272307" y="3625823"/>
            <a:ext cx="1878148" cy="1880905"/>
            <a:chOff x="0" y="0"/>
            <a:chExt cx="1878146" cy="1880903"/>
          </a:xfrm>
        </p:grpSpPr>
        <p:sp>
          <p:nvSpPr>
            <p:cNvPr id="317" name="Google Shape;317;p2"/>
            <p:cNvSpPr/>
            <p:nvPr/>
          </p:nvSpPr>
          <p:spPr>
            <a:xfrm>
              <a:off x="0" y="0"/>
              <a:ext cx="1878147" cy="18809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344" name="Google Shape;318;p2"/>
            <p:cNvGrpSpPr/>
            <p:nvPr/>
          </p:nvGrpSpPr>
          <p:grpSpPr>
            <a:xfrm>
              <a:off x="123135" y="4068"/>
              <a:ext cx="1576893" cy="1715424"/>
              <a:chOff x="0" y="0"/>
              <a:chExt cx="1576892" cy="1715423"/>
            </a:xfrm>
          </p:grpSpPr>
          <p:sp>
            <p:nvSpPr>
              <p:cNvPr id="318" name="Google Shape;319;p2"/>
              <p:cNvSpPr/>
              <p:nvPr/>
            </p:nvSpPr>
            <p:spPr>
              <a:xfrm>
                <a:off x="378451" y="253678"/>
                <a:ext cx="307666" cy="210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9" name="Google Shape;320;p2"/>
              <p:cNvSpPr/>
              <p:nvPr/>
            </p:nvSpPr>
            <p:spPr>
              <a:xfrm>
                <a:off x="378457" y="253690"/>
                <a:ext cx="306878" cy="180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0" name="Google Shape;321;p2"/>
              <p:cNvSpPr/>
              <p:nvPr/>
            </p:nvSpPr>
            <p:spPr>
              <a:xfrm>
                <a:off x="1426458" y="709611"/>
                <a:ext cx="150435" cy="248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1" name="Google Shape;322;p2"/>
              <p:cNvSpPr/>
              <p:nvPr/>
            </p:nvSpPr>
            <p:spPr>
              <a:xfrm>
                <a:off x="1462247" y="709638"/>
                <a:ext cx="114645" cy="2479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2" name="Google Shape;323;p2"/>
              <p:cNvSpPr/>
              <p:nvPr/>
            </p:nvSpPr>
            <p:spPr>
              <a:xfrm>
                <a:off x="130218" y="836464"/>
                <a:ext cx="155941" cy="2722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3" name="Google Shape;324;p2"/>
              <p:cNvSpPr/>
              <p:nvPr/>
            </p:nvSpPr>
            <p:spPr>
              <a:xfrm>
                <a:off x="130223" y="836455"/>
                <a:ext cx="105177" cy="2722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4" name="Google Shape;325;p2"/>
              <p:cNvSpPr/>
              <p:nvPr/>
            </p:nvSpPr>
            <p:spPr>
              <a:xfrm>
                <a:off x="894987" y="1583890"/>
                <a:ext cx="217961" cy="131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5" name="Google Shape;326;p2"/>
              <p:cNvSpPr/>
              <p:nvPr/>
            </p:nvSpPr>
            <p:spPr>
              <a:xfrm>
                <a:off x="895014" y="1616019"/>
                <a:ext cx="217934" cy="994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6" name="Google Shape;327;p2"/>
              <p:cNvSpPr/>
              <p:nvPr/>
            </p:nvSpPr>
            <p:spPr>
              <a:xfrm>
                <a:off x="1189450" y="1317779"/>
                <a:ext cx="230917" cy="2124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7" name="Google Shape;328;p2"/>
              <p:cNvSpPr/>
              <p:nvPr/>
            </p:nvSpPr>
            <p:spPr>
              <a:xfrm>
                <a:off x="1194902" y="1328105"/>
                <a:ext cx="225460" cy="2020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8" name="Google Shape;329;p2"/>
              <p:cNvSpPr/>
              <p:nvPr/>
            </p:nvSpPr>
            <p:spPr>
              <a:xfrm>
                <a:off x="972585" y="585939"/>
                <a:ext cx="294220" cy="2291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29" name="Google Shape;330;p2"/>
              <p:cNvSpPr/>
              <p:nvPr/>
            </p:nvSpPr>
            <p:spPr>
              <a:xfrm>
                <a:off x="975239" y="585946"/>
                <a:ext cx="291578" cy="2083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0" name="Google Shape;331;p2"/>
              <p:cNvSpPr/>
              <p:nvPr/>
            </p:nvSpPr>
            <p:spPr>
              <a:xfrm>
                <a:off x="1104066" y="235127"/>
                <a:ext cx="216443" cy="155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1" name="Google Shape;332;p2"/>
              <p:cNvSpPr/>
              <p:nvPr/>
            </p:nvSpPr>
            <p:spPr>
              <a:xfrm>
                <a:off x="1105030" y="235150"/>
                <a:ext cx="215484" cy="1362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2" name="Google Shape;333;p2"/>
              <p:cNvSpPr/>
              <p:nvPr/>
            </p:nvSpPr>
            <p:spPr>
              <a:xfrm>
                <a:off x="32820" y="719364"/>
                <a:ext cx="72990" cy="1302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3" name="Google Shape;334;p2"/>
              <p:cNvSpPr/>
              <p:nvPr/>
            </p:nvSpPr>
            <p:spPr>
              <a:xfrm>
                <a:off x="32802" y="719354"/>
                <a:ext cx="42201" cy="1302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4" name="Google Shape;335;p2"/>
              <p:cNvSpPr/>
              <p:nvPr/>
            </p:nvSpPr>
            <p:spPr>
              <a:xfrm>
                <a:off x="954654" y="311477"/>
                <a:ext cx="124752" cy="819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5" name="Google Shape;336;p2"/>
              <p:cNvSpPr/>
              <p:nvPr/>
            </p:nvSpPr>
            <p:spPr>
              <a:xfrm>
                <a:off x="953287" y="309431"/>
                <a:ext cx="124638" cy="679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6" name="Google Shape;337;p2"/>
              <p:cNvSpPr/>
              <p:nvPr/>
            </p:nvSpPr>
            <p:spPr>
              <a:xfrm>
                <a:off x="187252" y="1355052"/>
                <a:ext cx="187441" cy="1624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7" name="Google Shape;338;p2"/>
              <p:cNvSpPr/>
              <p:nvPr/>
            </p:nvSpPr>
            <p:spPr>
              <a:xfrm>
                <a:off x="189657" y="1364221"/>
                <a:ext cx="184273" cy="152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8" name="Google Shape;339;p2"/>
              <p:cNvSpPr/>
              <p:nvPr/>
            </p:nvSpPr>
            <p:spPr>
              <a:xfrm>
                <a:off x="548558" y="807006"/>
                <a:ext cx="187386" cy="1806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39" name="Google Shape;340;p2"/>
              <p:cNvSpPr/>
              <p:nvPr/>
            </p:nvSpPr>
            <p:spPr>
              <a:xfrm>
                <a:off x="548557" y="807000"/>
                <a:ext cx="181873" cy="173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40" name="Google Shape;341;p2"/>
              <p:cNvSpPr/>
              <p:nvPr/>
            </p:nvSpPr>
            <p:spPr>
              <a:xfrm>
                <a:off x="677682" y="1222612"/>
                <a:ext cx="293750" cy="1653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41" name="Google Shape;342;p2"/>
              <p:cNvSpPr/>
              <p:nvPr/>
            </p:nvSpPr>
            <p:spPr>
              <a:xfrm>
                <a:off x="677687" y="1285790"/>
                <a:ext cx="293737" cy="1022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42" name="Google Shape;343;p2"/>
              <p:cNvSpPr/>
              <p:nvPr/>
            </p:nvSpPr>
            <p:spPr>
              <a:xfrm>
                <a:off x="977031" y="0"/>
                <a:ext cx="294597" cy="949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43" name="Google Shape;344;p2"/>
              <p:cNvSpPr/>
              <p:nvPr/>
            </p:nvSpPr>
            <p:spPr>
              <a:xfrm>
                <a:off x="0" y="216309"/>
                <a:ext cx="185683" cy="2724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348" name="Google Shape;345;p2"/>
          <p:cNvGrpSpPr/>
          <p:nvPr/>
        </p:nvGrpSpPr>
        <p:grpSpPr>
          <a:xfrm>
            <a:off x="2420442" y="881337"/>
            <a:ext cx="866719" cy="641623"/>
            <a:chOff x="0" y="0"/>
            <a:chExt cx="866717" cy="641621"/>
          </a:xfrm>
        </p:grpSpPr>
        <p:sp>
          <p:nvSpPr>
            <p:cNvPr id="346" name="Google Shape;346;p2"/>
            <p:cNvSpPr/>
            <p:nvPr/>
          </p:nvSpPr>
          <p:spPr>
            <a:xfrm rot="20359830">
              <a:off x="177540" y="71851"/>
              <a:ext cx="497919" cy="49791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 rot="20359830">
              <a:off x="5681" y="242727"/>
              <a:ext cx="855355" cy="188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370" name="Google Shape;348;p2"/>
          <p:cNvGrpSpPr/>
          <p:nvPr/>
        </p:nvGrpSpPr>
        <p:grpSpPr>
          <a:xfrm>
            <a:off x="1431182" y="3452679"/>
            <a:ext cx="1789510" cy="3033394"/>
            <a:chOff x="0" y="0"/>
            <a:chExt cx="1789509" cy="3033392"/>
          </a:xfrm>
        </p:grpSpPr>
        <p:sp>
          <p:nvSpPr>
            <p:cNvPr id="349" name="Google Shape;349;p2"/>
            <p:cNvSpPr/>
            <p:nvPr/>
          </p:nvSpPr>
          <p:spPr>
            <a:xfrm rot="20697054">
              <a:off x="1249785" y="108510"/>
              <a:ext cx="283128" cy="363740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0" y="163312"/>
              <a:ext cx="1396126" cy="2870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500" extrusionOk="0">
                  <a:moveTo>
                    <a:pt x="20865" y="2254"/>
                  </a:moveTo>
                  <a:cubicBezTo>
                    <a:pt x="20631" y="3152"/>
                    <a:pt x="18215" y="3349"/>
                    <a:pt x="16748" y="3392"/>
                  </a:cubicBezTo>
                  <a:cubicBezTo>
                    <a:pt x="16119" y="3410"/>
                    <a:pt x="15488" y="3409"/>
                    <a:pt x="14859" y="3389"/>
                  </a:cubicBezTo>
                  <a:cubicBezTo>
                    <a:pt x="14859" y="3370"/>
                    <a:pt x="14861" y="3351"/>
                    <a:pt x="14860" y="3331"/>
                  </a:cubicBezTo>
                  <a:cubicBezTo>
                    <a:pt x="14810" y="2153"/>
                    <a:pt x="13071" y="1047"/>
                    <a:pt x="11113" y="437"/>
                  </a:cubicBezTo>
                  <a:cubicBezTo>
                    <a:pt x="10262" y="172"/>
                    <a:pt x="9223" y="-42"/>
                    <a:pt x="8195" y="7"/>
                  </a:cubicBezTo>
                  <a:cubicBezTo>
                    <a:pt x="7206" y="55"/>
                    <a:pt x="6440" y="366"/>
                    <a:pt x="6049" y="809"/>
                  </a:cubicBezTo>
                  <a:cubicBezTo>
                    <a:pt x="5273" y="1687"/>
                    <a:pt x="6985" y="2380"/>
                    <a:pt x="8395" y="2747"/>
                  </a:cubicBezTo>
                  <a:cubicBezTo>
                    <a:pt x="10226" y="3223"/>
                    <a:pt x="12339" y="3484"/>
                    <a:pt x="14419" y="3573"/>
                  </a:cubicBezTo>
                  <a:cubicBezTo>
                    <a:pt x="14329" y="3984"/>
                    <a:pt x="13970" y="4369"/>
                    <a:pt x="13397" y="4671"/>
                  </a:cubicBezTo>
                  <a:cubicBezTo>
                    <a:pt x="12240" y="5284"/>
                    <a:pt x="10648" y="5451"/>
                    <a:pt x="9012" y="5486"/>
                  </a:cubicBezTo>
                  <a:cubicBezTo>
                    <a:pt x="7401" y="5520"/>
                    <a:pt x="5744" y="5484"/>
                    <a:pt x="4223" y="5793"/>
                  </a:cubicBezTo>
                  <a:cubicBezTo>
                    <a:pt x="2414" y="6160"/>
                    <a:pt x="1050" y="6983"/>
                    <a:pt x="387" y="7874"/>
                  </a:cubicBezTo>
                  <a:cubicBezTo>
                    <a:pt x="-285" y="8776"/>
                    <a:pt x="-63" y="9765"/>
                    <a:pt x="911" y="10594"/>
                  </a:cubicBezTo>
                  <a:cubicBezTo>
                    <a:pt x="1788" y="11340"/>
                    <a:pt x="3131" y="11886"/>
                    <a:pt x="4661" y="12288"/>
                  </a:cubicBezTo>
                  <a:cubicBezTo>
                    <a:pt x="6054" y="12653"/>
                    <a:pt x="7545" y="12921"/>
                    <a:pt x="8914" y="13309"/>
                  </a:cubicBezTo>
                  <a:cubicBezTo>
                    <a:pt x="10345" y="13715"/>
                    <a:pt x="11543" y="14268"/>
                    <a:pt x="12202" y="15024"/>
                  </a:cubicBezTo>
                  <a:cubicBezTo>
                    <a:pt x="13761" y="16812"/>
                    <a:pt x="12308" y="18949"/>
                    <a:pt x="9958" y="20399"/>
                  </a:cubicBezTo>
                  <a:cubicBezTo>
                    <a:pt x="9406" y="20741"/>
                    <a:pt x="8782" y="21053"/>
                    <a:pt x="8096" y="21331"/>
                  </a:cubicBezTo>
                  <a:cubicBezTo>
                    <a:pt x="7889" y="21414"/>
                    <a:pt x="8185" y="21558"/>
                    <a:pt x="8390" y="21475"/>
                  </a:cubicBezTo>
                  <a:cubicBezTo>
                    <a:pt x="11352" y="20283"/>
                    <a:pt x="13414" y="18316"/>
                    <a:pt x="13245" y="16413"/>
                  </a:cubicBezTo>
                  <a:cubicBezTo>
                    <a:pt x="13165" y="15515"/>
                    <a:pt x="12539" y="14625"/>
                    <a:pt x="11290" y="13957"/>
                  </a:cubicBezTo>
                  <a:cubicBezTo>
                    <a:pt x="10179" y="13363"/>
                    <a:pt x="8691" y="12994"/>
                    <a:pt x="7220" y="12662"/>
                  </a:cubicBezTo>
                  <a:cubicBezTo>
                    <a:pt x="5730" y="12324"/>
                    <a:pt x="4168" y="12007"/>
                    <a:pt x="2919" y="11471"/>
                  </a:cubicBezTo>
                  <a:cubicBezTo>
                    <a:pt x="1350" y="10796"/>
                    <a:pt x="283" y="9817"/>
                    <a:pt x="417" y="8774"/>
                  </a:cubicBezTo>
                  <a:cubicBezTo>
                    <a:pt x="555" y="7705"/>
                    <a:pt x="1962" y="6602"/>
                    <a:pt x="3890" y="6094"/>
                  </a:cubicBezTo>
                  <a:cubicBezTo>
                    <a:pt x="5455" y="5682"/>
                    <a:pt x="7252" y="5726"/>
                    <a:pt x="8970" y="5692"/>
                  </a:cubicBezTo>
                  <a:cubicBezTo>
                    <a:pt x="10632" y="5658"/>
                    <a:pt x="12258" y="5500"/>
                    <a:pt x="13497" y="4913"/>
                  </a:cubicBezTo>
                  <a:cubicBezTo>
                    <a:pt x="14248" y="4563"/>
                    <a:pt x="14723" y="4094"/>
                    <a:pt x="14837" y="3589"/>
                  </a:cubicBezTo>
                  <a:cubicBezTo>
                    <a:pt x="15033" y="3595"/>
                    <a:pt x="15228" y="3600"/>
                    <a:pt x="15423" y="3604"/>
                  </a:cubicBezTo>
                  <a:cubicBezTo>
                    <a:pt x="16528" y="3622"/>
                    <a:pt x="17666" y="3592"/>
                    <a:pt x="18735" y="3443"/>
                  </a:cubicBezTo>
                  <a:cubicBezTo>
                    <a:pt x="19553" y="3330"/>
                    <a:pt x="20383" y="3135"/>
                    <a:pt x="20883" y="2784"/>
                  </a:cubicBezTo>
                  <a:cubicBezTo>
                    <a:pt x="21102" y="2626"/>
                    <a:pt x="21238" y="2444"/>
                    <a:pt x="21281" y="2254"/>
                  </a:cubicBezTo>
                  <a:cubicBezTo>
                    <a:pt x="21315" y="2124"/>
                    <a:pt x="20899" y="2125"/>
                    <a:pt x="20865" y="2254"/>
                  </a:cubicBezTo>
                  <a:close/>
                  <a:moveTo>
                    <a:pt x="9837" y="2845"/>
                  </a:moveTo>
                  <a:cubicBezTo>
                    <a:pt x="8912" y="2669"/>
                    <a:pt x="7976" y="2444"/>
                    <a:pt x="7231" y="2117"/>
                  </a:cubicBezTo>
                  <a:cubicBezTo>
                    <a:pt x="6702" y="1885"/>
                    <a:pt x="6230" y="1575"/>
                    <a:pt x="6268" y="1210"/>
                  </a:cubicBezTo>
                  <a:cubicBezTo>
                    <a:pt x="6309" y="807"/>
                    <a:pt x="6929" y="399"/>
                    <a:pt x="7702" y="266"/>
                  </a:cubicBezTo>
                  <a:cubicBezTo>
                    <a:pt x="8596" y="113"/>
                    <a:pt x="9595" y="264"/>
                    <a:pt x="10400" y="471"/>
                  </a:cubicBezTo>
                  <a:cubicBezTo>
                    <a:pt x="12373" y="977"/>
                    <a:pt x="14164" y="2017"/>
                    <a:pt x="14417" y="3130"/>
                  </a:cubicBezTo>
                  <a:cubicBezTo>
                    <a:pt x="14435" y="3211"/>
                    <a:pt x="14444" y="3292"/>
                    <a:pt x="14442" y="3373"/>
                  </a:cubicBezTo>
                  <a:cubicBezTo>
                    <a:pt x="12865" y="3303"/>
                    <a:pt x="11315" y="3125"/>
                    <a:pt x="9837" y="2845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1188436" y="56882"/>
              <a:ext cx="601074" cy="847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643" h="20850" extrusionOk="0">
                  <a:moveTo>
                    <a:pt x="7081" y="2979"/>
                  </a:moveTo>
                  <a:cubicBezTo>
                    <a:pt x="7081" y="2979"/>
                    <a:pt x="12022" y="4993"/>
                    <a:pt x="12957" y="1971"/>
                  </a:cubicBezTo>
                  <a:lnTo>
                    <a:pt x="12556" y="740"/>
                  </a:lnTo>
                  <a:cubicBezTo>
                    <a:pt x="12556" y="740"/>
                    <a:pt x="12690" y="-43"/>
                    <a:pt x="13491" y="740"/>
                  </a:cubicBezTo>
                  <a:cubicBezTo>
                    <a:pt x="13491" y="740"/>
                    <a:pt x="13892" y="-267"/>
                    <a:pt x="14560" y="69"/>
                  </a:cubicBezTo>
                  <a:cubicBezTo>
                    <a:pt x="15227" y="405"/>
                    <a:pt x="15761" y="1300"/>
                    <a:pt x="14292" y="2867"/>
                  </a:cubicBezTo>
                  <a:cubicBezTo>
                    <a:pt x="14292" y="2867"/>
                    <a:pt x="14292" y="5888"/>
                    <a:pt x="9351" y="5553"/>
                  </a:cubicBezTo>
                  <a:lnTo>
                    <a:pt x="11087" y="9134"/>
                  </a:lnTo>
                  <a:cubicBezTo>
                    <a:pt x="11087" y="9134"/>
                    <a:pt x="11889" y="12156"/>
                    <a:pt x="16296" y="13611"/>
                  </a:cubicBezTo>
                  <a:cubicBezTo>
                    <a:pt x="16296" y="13611"/>
                    <a:pt x="18932" y="16135"/>
                    <a:pt x="16830" y="17192"/>
                  </a:cubicBezTo>
                  <a:cubicBezTo>
                    <a:pt x="15494" y="17864"/>
                    <a:pt x="14960" y="15625"/>
                    <a:pt x="14960" y="15625"/>
                  </a:cubicBezTo>
                  <a:cubicBezTo>
                    <a:pt x="14960" y="15625"/>
                    <a:pt x="9885" y="14842"/>
                    <a:pt x="9218" y="11484"/>
                  </a:cubicBezTo>
                  <a:cubicBezTo>
                    <a:pt x="9218" y="11484"/>
                    <a:pt x="9084" y="11037"/>
                    <a:pt x="8283" y="11372"/>
                  </a:cubicBezTo>
                  <a:cubicBezTo>
                    <a:pt x="7905" y="11531"/>
                    <a:pt x="7882" y="11932"/>
                    <a:pt x="7882" y="11932"/>
                  </a:cubicBezTo>
                  <a:cubicBezTo>
                    <a:pt x="7882" y="11932"/>
                    <a:pt x="7081" y="15401"/>
                    <a:pt x="10019" y="17528"/>
                  </a:cubicBezTo>
                  <a:cubicBezTo>
                    <a:pt x="10019" y="17528"/>
                    <a:pt x="12031" y="20007"/>
                    <a:pt x="10019" y="20773"/>
                  </a:cubicBezTo>
                  <a:cubicBezTo>
                    <a:pt x="8550" y="21333"/>
                    <a:pt x="8149" y="18647"/>
                    <a:pt x="8149" y="18647"/>
                  </a:cubicBezTo>
                  <a:cubicBezTo>
                    <a:pt x="8149" y="18647"/>
                    <a:pt x="4276" y="17416"/>
                    <a:pt x="4544" y="12380"/>
                  </a:cubicBezTo>
                  <a:lnTo>
                    <a:pt x="2941" y="7455"/>
                  </a:lnTo>
                  <a:cubicBezTo>
                    <a:pt x="2941" y="7455"/>
                    <a:pt x="1605" y="10813"/>
                    <a:pt x="2674" y="13051"/>
                  </a:cubicBezTo>
                  <a:lnTo>
                    <a:pt x="3475" y="13835"/>
                  </a:lnTo>
                  <a:cubicBezTo>
                    <a:pt x="3475" y="13835"/>
                    <a:pt x="4143" y="14730"/>
                    <a:pt x="2674" y="14170"/>
                  </a:cubicBezTo>
                  <a:cubicBezTo>
                    <a:pt x="2674" y="14170"/>
                    <a:pt x="2941" y="15289"/>
                    <a:pt x="2273" y="15401"/>
                  </a:cubicBezTo>
                  <a:cubicBezTo>
                    <a:pt x="1605" y="15513"/>
                    <a:pt x="671" y="14954"/>
                    <a:pt x="1205" y="13163"/>
                  </a:cubicBezTo>
                  <a:cubicBezTo>
                    <a:pt x="1205" y="13163"/>
                    <a:pt x="-2668" y="7008"/>
                    <a:pt x="3475" y="37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1276682" y="177961"/>
              <a:ext cx="180445" cy="65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37" extrusionOk="0">
                  <a:moveTo>
                    <a:pt x="21600" y="3477"/>
                  </a:moveTo>
                  <a:cubicBezTo>
                    <a:pt x="20482" y="2467"/>
                    <a:pt x="19385" y="1306"/>
                    <a:pt x="18313" y="0"/>
                  </a:cubicBezTo>
                  <a:lnTo>
                    <a:pt x="3608" y="9972"/>
                  </a:lnTo>
                  <a:cubicBezTo>
                    <a:pt x="2352" y="12039"/>
                    <a:pt x="1147" y="14309"/>
                    <a:pt x="0" y="16768"/>
                  </a:cubicBezTo>
                  <a:cubicBezTo>
                    <a:pt x="3424" y="20571"/>
                    <a:pt x="7204" y="21600"/>
                    <a:pt x="10854" y="19723"/>
                  </a:cubicBezTo>
                  <a:cubicBezTo>
                    <a:pt x="15047" y="17726"/>
                    <a:pt x="18845" y="11984"/>
                    <a:pt x="21600" y="3477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1216251" y="0"/>
              <a:ext cx="253923" cy="228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32" h="19762" extrusionOk="0">
                  <a:moveTo>
                    <a:pt x="19888" y="7819"/>
                  </a:moveTo>
                  <a:cubicBezTo>
                    <a:pt x="20816" y="13155"/>
                    <a:pt x="17148" y="18404"/>
                    <a:pt x="11695" y="19542"/>
                  </a:cubicBezTo>
                  <a:cubicBezTo>
                    <a:pt x="6243" y="20681"/>
                    <a:pt x="1071" y="17278"/>
                    <a:pt x="144" y="11943"/>
                  </a:cubicBezTo>
                  <a:cubicBezTo>
                    <a:pt x="-784" y="6607"/>
                    <a:pt x="2884" y="1358"/>
                    <a:pt x="8337" y="220"/>
                  </a:cubicBezTo>
                  <a:cubicBezTo>
                    <a:pt x="13789" y="-919"/>
                    <a:pt x="18961" y="2484"/>
                    <a:pt x="19888" y="781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1234162" y="47893"/>
              <a:ext cx="217368" cy="166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19858" extrusionOk="0">
                  <a:moveTo>
                    <a:pt x="19882" y="5764"/>
                  </a:moveTo>
                  <a:cubicBezTo>
                    <a:pt x="20809" y="12061"/>
                    <a:pt x="17141" y="18255"/>
                    <a:pt x="11689" y="19599"/>
                  </a:cubicBezTo>
                  <a:cubicBezTo>
                    <a:pt x="6236" y="20943"/>
                    <a:pt x="1064" y="16927"/>
                    <a:pt x="137" y="10630"/>
                  </a:cubicBezTo>
                  <a:cubicBezTo>
                    <a:pt x="-791" y="4333"/>
                    <a:pt x="3105" y="2030"/>
                    <a:pt x="8557" y="687"/>
                  </a:cubicBezTo>
                  <a:cubicBezTo>
                    <a:pt x="14010" y="-657"/>
                    <a:pt x="18954" y="-533"/>
                    <a:pt x="19882" y="576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chemeClr val="accent2"/>
                </a:gs>
              </a:gsLst>
              <a:lin ang="809933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1252083" y="91516"/>
              <a:ext cx="24375" cy="72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600" extrusionOk="0">
                  <a:moveTo>
                    <a:pt x="21538" y="0"/>
                  </a:moveTo>
                  <a:cubicBezTo>
                    <a:pt x="15390" y="3052"/>
                    <a:pt x="12089" y="6650"/>
                    <a:pt x="12058" y="10334"/>
                  </a:cubicBezTo>
                  <a:cubicBezTo>
                    <a:pt x="12217" y="12130"/>
                    <a:pt x="12831" y="13918"/>
                    <a:pt x="13891" y="15679"/>
                  </a:cubicBezTo>
                  <a:cubicBezTo>
                    <a:pt x="14498" y="16600"/>
                    <a:pt x="15182" y="17539"/>
                    <a:pt x="15692" y="18533"/>
                  </a:cubicBezTo>
                  <a:cubicBezTo>
                    <a:pt x="16510" y="19540"/>
                    <a:pt x="17121" y="20565"/>
                    <a:pt x="17518" y="21600"/>
                  </a:cubicBezTo>
                  <a:cubicBezTo>
                    <a:pt x="14973" y="20949"/>
                    <a:pt x="12598" y="20226"/>
                    <a:pt x="10418" y="19440"/>
                  </a:cubicBezTo>
                  <a:cubicBezTo>
                    <a:pt x="8415" y="18600"/>
                    <a:pt x="6602" y="17711"/>
                    <a:pt x="4995" y="16780"/>
                  </a:cubicBezTo>
                  <a:cubicBezTo>
                    <a:pt x="1842" y="14802"/>
                    <a:pt x="131" y="12600"/>
                    <a:pt x="1" y="10356"/>
                  </a:cubicBezTo>
                  <a:cubicBezTo>
                    <a:pt x="-62" y="8031"/>
                    <a:pt x="1955" y="5753"/>
                    <a:pt x="5791" y="3818"/>
                  </a:cubicBezTo>
                  <a:cubicBezTo>
                    <a:pt x="9416" y="1923"/>
                    <a:pt x="15042" y="559"/>
                    <a:pt x="21538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368" name="Google Shape;356;p2"/>
            <p:cNvGrpSpPr/>
            <p:nvPr/>
          </p:nvGrpSpPr>
          <p:grpSpPr>
            <a:xfrm>
              <a:off x="1188693" y="140708"/>
              <a:ext cx="558445" cy="685101"/>
              <a:chOff x="0" y="0"/>
              <a:chExt cx="558443" cy="685099"/>
            </a:xfrm>
          </p:grpSpPr>
          <p:sp>
            <p:nvSpPr>
              <p:cNvPr id="356" name="Google Shape;357;p2"/>
              <p:cNvSpPr/>
              <p:nvPr/>
            </p:nvSpPr>
            <p:spPr>
              <a:xfrm>
                <a:off x="1351" y="237073"/>
                <a:ext cx="87015" cy="419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60" extrusionOk="0">
                    <a:moveTo>
                      <a:pt x="20789" y="21460"/>
                    </a:moveTo>
                    <a:cubicBezTo>
                      <a:pt x="21053" y="18577"/>
                      <a:pt x="21326" y="15838"/>
                      <a:pt x="21600" y="13265"/>
                    </a:cubicBezTo>
                    <a:cubicBezTo>
                      <a:pt x="17552" y="6017"/>
                      <a:pt x="12504" y="1556"/>
                      <a:pt x="7164" y="506"/>
                    </a:cubicBezTo>
                    <a:cubicBezTo>
                      <a:pt x="4936" y="-29"/>
                      <a:pt x="2689" y="-140"/>
                      <a:pt x="452" y="176"/>
                    </a:cubicBezTo>
                    <a:cubicBezTo>
                      <a:pt x="269" y="2542"/>
                      <a:pt x="118" y="4904"/>
                      <a:pt x="0" y="7260"/>
                    </a:cubicBezTo>
                    <a:cubicBezTo>
                      <a:pt x="4996" y="6388"/>
                      <a:pt x="14456" y="7025"/>
                      <a:pt x="20789" y="2146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57" name="Google Shape;358;p2"/>
              <p:cNvSpPr/>
              <p:nvPr/>
            </p:nvSpPr>
            <p:spPr>
              <a:xfrm>
                <a:off x="0" y="290931"/>
                <a:ext cx="80418" cy="343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9091" extrusionOk="0">
                    <a:moveTo>
                      <a:pt x="21083" y="19091"/>
                    </a:moveTo>
                    <a:cubicBezTo>
                      <a:pt x="21230" y="15869"/>
                      <a:pt x="21402" y="12711"/>
                      <a:pt x="21600" y="9619"/>
                    </a:cubicBezTo>
                    <a:cubicBezTo>
                      <a:pt x="14477" y="-2509"/>
                      <a:pt x="5341" y="-695"/>
                      <a:pt x="0" y="1898"/>
                    </a:cubicBezTo>
                    <a:cubicBezTo>
                      <a:pt x="50" y="4472"/>
                      <a:pt x="130" y="7016"/>
                      <a:pt x="229" y="9538"/>
                    </a:cubicBezTo>
                    <a:cubicBezTo>
                      <a:pt x="5162" y="6890"/>
                      <a:pt x="14693" y="4384"/>
                      <a:pt x="21083" y="1909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58" name="Google Shape;359;p2"/>
              <p:cNvSpPr/>
              <p:nvPr/>
            </p:nvSpPr>
            <p:spPr>
              <a:xfrm>
                <a:off x="34973" y="427733"/>
                <a:ext cx="53775" cy="236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21" y="21600"/>
                    </a:moveTo>
                    <a:cubicBezTo>
                      <a:pt x="8478" y="16092"/>
                      <a:pt x="14990" y="12904"/>
                      <a:pt x="21600" y="12162"/>
                    </a:cubicBezTo>
                    <a:cubicBezTo>
                      <a:pt x="20975" y="8180"/>
                      <a:pt x="20410" y="4131"/>
                      <a:pt x="19920" y="0"/>
                    </a:cubicBezTo>
                    <a:cubicBezTo>
                      <a:pt x="13079" y="1001"/>
                      <a:pt x="6353" y="4496"/>
                      <a:pt x="0" y="10351"/>
                    </a:cubicBezTo>
                    <a:cubicBezTo>
                      <a:pt x="1418" y="17501"/>
                      <a:pt x="2332" y="21492"/>
                      <a:pt x="2332" y="2149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59" name="Google Shape;360;p2"/>
              <p:cNvSpPr/>
              <p:nvPr/>
            </p:nvSpPr>
            <p:spPr>
              <a:xfrm>
                <a:off x="186213" y="561633"/>
                <a:ext cx="109974" cy="39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extrusionOk="0">
                    <a:moveTo>
                      <a:pt x="20353" y="0"/>
                    </a:moveTo>
                    <a:cubicBezTo>
                      <a:pt x="11300" y="16135"/>
                      <a:pt x="4179" y="15380"/>
                      <a:pt x="0" y="12325"/>
                    </a:cubicBezTo>
                    <a:cubicBezTo>
                      <a:pt x="570" y="15355"/>
                      <a:pt x="1162" y="18252"/>
                      <a:pt x="1764" y="20951"/>
                    </a:cubicBezTo>
                    <a:cubicBezTo>
                      <a:pt x="2846" y="21384"/>
                      <a:pt x="3937" y="21600"/>
                      <a:pt x="5030" y="21599"/>
                    </a:cubicBezTo>
                    <a:cubicBezTo>
                      <a:pt x="9467" y="21599"/>
                      <a:pt x="15108" y="18142"/>
                      <a:pt x="21600" y="6694"/>
                    </a:cubicBezTo>
                    <a:cubicBezTo>
                      <a:pt x="21152" y="4475"/>
                      <a:pt x="20740" y="2242"/>
                      <a:pt x="20353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0" name="Google Shape;361;p2"/>
              <p:cNvSpPr/>
              <p:nvPr/>
            </p:nvSpPr>
            <p:spPr>
              <a:xfrm>
                <a:off x="273400" y="623450"/>
                <a:ext cx="71028" cy="616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702"/>
                    </a:moveTo>
                    <a:cubicBezTo>
                      <a:pt x="20977" y="2530"/>
                      <a:pt x="20577" y="1848"/>
                      <a:pt x="20577" y="1848"/>
                    </a:cubicBezTo>
                    <a:cubicBezTo>
                      <a:pt x="19970" y="1243"/>
                      <a:pt x="19404" y="619"/>
                      <a:pt x="18827" y="0"/>
                    </a:cubicBezTo>
                    <a:cubicBezTo>
                      <a:pt x="10949" y="11943"/>
                      <a:pt x="3965" y="15888"/>
                      <a:pt x="0" y="17176"/>
                    </a:cubicBezTo>
                    <a:cubicBezTo>
                      <a:pt x="761" y="17589"/>
                      <a:pt x="1206" y="17789"/>
                      <a:pt x="1206" y="17789"/>
                    </a:cubicBezTo>
                    <a:cubicBezTo>
                      <a:pt x="1206" y="17789"/>
                      <a:pt x="1371" y="19282"/>
                      <a:pt x="1745" y="21600"/>
                    </a:cubicBezTo>
                    <a:cubicBezTo>
                      <a:pt x="6464" y="19923"/>
                      <a:pt x="13680" y="15447"/>
                      <a:pt x="21600" y="370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1" name="Google Shape;362;p2"/>
              <p:cNvSpPr/>
              <p:nvPr/>
            </p:nvSpPr>
            <p:spPr>
              <a:xfrm>
                <a:off x="493122" y="465560"/>
                <a:ext cx="65322" cy="884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30" y="957"/>
                    </a:moveTo>
                    <a:cubicBezTo>
                      <a:pt x="19367" y="649"/>
                      <a:pt x="18349" y="323"/>
                      <a:pt x="17324" y="0"/>
                    </a:cubicBezTo>
                    <a:cubicBezTo>
                      <a:pt x="16005" y="13298"/>
                      <a:pt x="6069" y="18226"/>
                      <a:pt x="0" y="19999"/>
                    </a:cubicBezTo>
                    <a:cubicBezTo>
                      <a:pt x="3349" y="20670"/>
                      <a:pt x="5385" y="20948"/>
                      <a:pt x="5385" y="20948"/>
                    </a:cubicBezTo>
                    <a:cubicBezTo>
                      <a:pt x="5385" y="20948"/>
                      <a:pt x="5451" y="21190"/>
                      <a:pt x="5580" y="21600"/>
                    </a:cubicBezTo>
                    <a:cubicBezTo>
                      <a:pt x="12099" y="18806"/>
                      <a:pt x="19801" y="13177"/>
                      <a:pt x="21600" y="2000"/>
                    </a:cubicBezTo>
                    <a:cubicBezTo>
                      <a:pt x="20881" y="1333"/>
                      <a:pt x="20430" y="957"/>
                      <a:pt x="20430" y="95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2" name="Google Shape;363;p2"/>
              <p:cNvSpPr/>
              <p:nvPr/>
            </p:nvSpPr>
            <p:spPr>
              <a:xfrm>
                <a:off x="341237" y="377294"/>
                <a:ext cx="94404" cy="866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23"/>
                    </a:moveTo>
                    <a:cubicBezTo>
                      <a:pt x="20781" y="1944"/>
                      <a:pt x="20001" y="968"/>
                      <a:pt x="19274" y="0"/>
                    </a:cubicBezTo>
                    <a:cubicBezTo>
                      <a:pt x="6629" y="3391"/>
                      <a:pt x="1814" y="12451"/>
                      <a:pt x="0" y="18265"/>
                    </a:cubicBezTo>
                    <a:cubicBezTo>
                      <a:pt x="740" y="19428"/>
                      <a:pt x="1528" y="20532"/>
                      <a:pt x="2350" y="21600"/>
                    </a:cubicBezTo>
                    <a:cubicBezTo>
                      <a:pt x="3292" y="17022"/>
                      <a:pt x="7059" y="6062"/>
                      <a:pt x="21600" y="292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3" name="Google Shape;364;p2"/>
              <p:cNvSpPr/>
              <p:nvPr/>
            </p:nvSpPr>
            <p:spPr>
              <a:xfrm>
                <a:off x="158659" y="478881"/>
                <a:ext cx="110615" cy="33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7955" extrusionOk="0">
                    <a:moveTo>
                      <a:pt x="21600" y="9441"/>
                    </a:moveTo>
                    <a:cubicBezTo>
                      <a:pt x="21430" y="6812"/>
                      <a:pt x="21285" y="4219"/>
                      <a:pt x="21172" y="1698"/>
                    </a:cubicBezTo>
                    <a:cubicBezTo>
                      <a:pt x="12360" y="-3645"/>
                      <a:pt x="4176" y="4828"/>
                      <a:pt x="0" y="10491"/>
                    </a:cubicBezTo>
                    <a:cubicBezTo>
                      <a:pt x="151" y="13045"/>
                      <a:pt x="319" y="15533"/>
                      <a:pt x="503" y="17955"/>
                    </a:cubicBezTo>
                    <a:cubicBezTo>
                      <a:pt x="4198" y="12735"/>
                      <a:pt x="12761" y="2972"/>
                      <a:pt x="21600" y="944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4" name="Google Shape;365;p2"/>
              <p:cNvSpPr/>
              <p:nvPr/>
            </p:nvSpPr>
            <p:spPr>
              <a:xfrm>
                <a:off x="396403" y="422865"/>
                <a:ext cx="88135" cy="908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54"/>
                    </a:moveTo>
                    <a:cubicBezTo>
                      <a:pt x="20559" y="1445"/>
                      <a:pt x="19552" y="728"/>
                      <a:pt x="18589" y="0"/>
                    </a:cubicBezTo>
                    <a:cubicBezTo>
                      <a:pt x="16522" y="14098"/>
                      <a:pt x="5963" y="18126"/>
                      <a:pt x="0" y="19273"/>
                    </a:cubicBezTo>
                    <a:cubicBezTo>
                      <a:pt x="1256" y="20101"/>
                      <a:pt x="2522" y="20881"/>
                      <a:pt x="3791" y="21600"/>
                    </a:cubicBezTo>
                    <a:cubicBezTo>
                      <a:pt x="13107" y="19007"/>
                      <a:pt x="20043" y="11432"/>
                      <a:pt x="21600" y="215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5" name="Google Shape;366;p2"/>
              <p:cNvSpPr/>
              <p:nvPr/>
            </p:nvSpPr>
            <p:spPr>
              <a:xfrm>
                <a:off x="434967" y="0"/>
                <a:ext cx="57038" cy="38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575" y="18253"/>
                    </a:moveTo>
                    <a:cubicBezTo>
                      <a:pt x="20290" y="16912"/>
                      <a:pt x="20954" y="15599"/>
                      <a:pt x="21600" y="14299"/>
                    </a:cubicBezTo>
                    <a:cubicBezTo>
                      <a:pt x="13983" y="13781"/>
                      <a:pt x="6859" y="8598"/>
                      <a:pt x="1949" y="0"/>
                    </a:cubicBezTo>
                    <a:cubicBezTo>
                      <a:pt x="1420" y="2691"/>
                      <a:pt x="769" y="5326"/>
                      <a:pt x="0" y="7887"/>
                    </a:cubicBezTo>
                    <a:cubicBezTo>
                      <a:pt x="5233" y="15567"/>
                      <a:pt x="12079" y="20401"/>
                      <a:pt x="19418" y="21600"/>
                    </a:cubicBezTo>
                    <a:cubicBezTo>
                      <a:pt x="19575" y="19503"/>
                      <a:pt x="19575" y="18253"/>
                      <a:pt x="19575" y="1825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6" name="Google Shape;367;p2"/>
              <p:cNvSpPr/>
              <p:nvPr/>
            </p:nvSpPr>
            <p:spPr>
              <a:xfrm>
                <a:off x="377315" y="55808"/>
                <a:ext cx="39381" cy="794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86" h="21600" extrusionOk="0">
                    <a:moveTo>
                      <a:pt x="698" y="1333"/>
                    </a:moveTo>
                    <a:cubicBezTo>
                      <a:pt x="-714" y="5502"/>
                      <a:pt x="25" y="9787"/>
                      <a:pt x="2841" y="13764"/>
                    </a:cubicBezTo>
                    <a:cubicBezTo>
                      <a:pt x="5080" y="16729"/>
                      <a:pt x="8569" y="19405"/>
                      <a:pt x="13058" y="21600"/>
                    </a:cubicBezTo>
                    <a:cubicBezTo>
                      <a:pt x="15714" y="21205"/>
                      <a:pt x="18327" y="20738"/>
                      <a:pt x="20886" y="20201"/>
                    </a:cubicBezTo>
                    <a:cubicBezTo>
                      <a:pt x="15869" y="18181"/>
                      <a:pt x="11985" y="15515"/>
                      <a:pt x="9629" y="12475"/>
                    </a:cubicBezTo>
                    <a:cubicBezTo>
                      <a:pt x="6891" y="8460"/>
                      <a:pt x="6539" y="4118"/>
                      <a:pt x="8616" y="0"/>
                    </a:cubicBezTo>
                    <a:cubicBezTo>
                      <a:pt x="6054" y="558"/>
                      <a:pt x="3406" y="1004"/>
                      <a:pt x="698" y="133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67" name="Google Shape;368;p2"/>
              <p:cNvSpPr/>
              <p:nvPr/>
            </p:nvSpPr>
            <p:spPr>
              <a:xfrm>
                <a:off x="340120" y="63752"/>
                <a:ext cx="22379" cy="791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84" h="21600" extrusionOk="0">
                    <a:moveTo>
                      <a:pt x="7077" y="21600"/>
                    </a:moveTo>
                    <a:cubicBezTo>
                      <a:pt x="11371" y="21576"/>
                      <a:pt x="15491" y="21512"/>
                      <a:pt x="19484" y="21418"/>
                    </a:cubicBezTo>
                    <a:cubicBezTo>
                      <a:pt x="10704" y="14614"/>
                      <a:pt x="9117" y="7107"/>
                      <a:pt x="14956" y="0"/>
                    </a:cubicBezTo>
                    <a:cubicBezTo>
                      <a:pt x="11035" y="68"/>
                      <a:pt x="7085" y="79"/>
                      <a:pt x="3132" y="40"/>
                    </a:cubicBezTo>
                    <a:cubicBezTo>
                      <a:pt x="-2116" y="7198"/>
                      <a:pt x="-747" y="14677"/>
                      <a:pt x="7077" y="2160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369" name="Google Shape;369;p2"/>
            <p:cNvSpPr/>
            <p:nvPr/>
          </p:nvSpPr>
          <p:spPr>
            <a:xfrm rot="20672421">
              <a:off x="1326828" y="291693"/>
              <a:ext cx="163697" cy="127556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4627562"/>
            <a:ext cx="2133600" cy="279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742" name="Google Shape;687;p11"/>
          <p:cNvGrpSpPr/>
          <p:nvPr/>
        </p:nvGrpSpPr>
        <p:grpSpPr>
          <a:xfrm>
            <a:off x="581154" y="275916"/>
            <a:ext cx="1130763" cy="1130762"/>
            <a:chOff x="0" y="0"/>
            <a:chExt cx="1130761" cy="1130761"/>
          </a:xfrm>
        </p:grpSpPr>
        <p:sp>
          <p:nvSpPr>
            <p:cNvPr id="735" name="Google Shape;688;p11"/>
            <p:cNvSpPr/>
            <p:nvPr/>
          </p:nvSpPr>
          <p:spPr>
            <a:xfrm>
              <a:off x="0" y="0"/>
              <a:ext cx="1130762" cy="1130762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741" name="Google Shape;689;p11"/>
            <p:cNvGrpSpPr/>
            <p:nvPr/>
          </p:nvGrpSpPr>
          <p:grpSpPr>
            <a:xfrm>
              <a:off x="0" y="104174"/>
              <a:ext cx="1130758" cy="980701"/>
              <a:chOff x="0" y="0"/>
              <a:chExt cx="1130757" cy="980700"/>
            </a:xfrm>
          </p:grpSpPr>
          <p:sp>
            <p:nvSpPr>
              <p:cNvPr id="736" name="Google Shape;690;p11"/>
              <p:cNvSpPr/>
              <p:nvPr/>
            </p:nvSpPr>
            <p:spPr>
              <a:xfrm>
                <a:off x="38866" y="651394"/>
                <a:ext cx="1051600" cy="1701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37" name="Google Shape;691;p11"/>
              <p:cNvSpPr/>
              <p:nvPr/>
            </p:nvSpPr>
            <p:spPr>
              <a:xfrm>
                <a:off x="207527" y="801477"/>
                <a:ext cx="770631" cy="1792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38" name="Google Shape;692;p11"/>
              <p:cNvSpPr/>
              <p:nvPr/>
            </p:nvSpPr>
            <p:spPr>
              <a:xfrm>
                <a:off x="166131" y="0"/>
                <a:ext cx="789701" cy="1743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39" name="Google Shape;693;p11"/>
              <p:cNvSpPr/>
              <p:nvPr/>
            </p:nvSpPr>
            <p:spPr>
              <a:xfrm>
                <a:off x="19866" y="129022"/>
                <a:ext cx="1058464" cy="2738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0" name="Google Shape;694;p11"/>
              <p:cNvSpPr/>
              <p:nvPr/>
            </p:nvSpPr>
            <p:spPr>
              <a:xfrm>
                <a:off x="0" y="377895"/>
                <a:ext cx="1130758" cy="302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771" name="Google Shape;695;p11"/>
          <p:cNvGrpSpPr/>
          <p:nvPr/>
        </p:nvGrpSpPr>
        <p:grpSpPr>
          <a:xfrm>
            <a:off x="6777442" y="3826986"/>
            <a:ext cx="1407478" cy="1409543"/>
            <a:chOff x="0" y="0"/>
            <a:chExt cx="1407477" cy="1409541"/>
          </a:xfrm>
        </p:grpSpPr>
        <p:sp>
          <p:nvSpPr>
            <p:cNvPr id="743" name="Google Shape;696;p11"/>
            <p:cNvSpPr/>
            <p:nvPr/>
          </p:nvSpPr>
          <p:spPr>
            <a:xfrm>
              <a:off x="0" y="-1"/>
              <a:ext cx="1407478" cy="1409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770" name="Google Shape;697;p11"/>
            <p:cNvGrpSpPr/>
            <p:nvPr/>
          </p:nvGrpSpPr>
          <p:grpSpPr>
            <a:xfrm>
              <a:off x="92277" y="3048"/>
              <a:ext cx="1181719" cy="1285533"/>
              <a:chOff x="0" y="0"/>
              <a:chExt cx="1181717" cy="1285531"/>
            </a:xfrm>
          </p:grpSpPr>
          <p:sp>
            <p:nvSpPr>
              <p:cNvPr id="744" name="Google Shape;698;p11"/>
              <p:cNvSpPr/>
              <p:nvPr/>
            </p:nvSpPr>
            <p:spPr>
              <a:xfrm>
                <a:off x="283610" y="190105"/>
                <a:ext cx="230564" cy="1579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5" name="Google Shape;699;p11"/>
              <p:cNvSpPr/>
              <p:nvPr/>
            </p:nvSpPr>
            <p:spPr>
              <a:xfrm>
                <a:off x="283614" y="190114"/>
                <a:ext cx="229974" cy="1350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6" name="Google Shape;700;p11"/>
              <p:cNvSpPr/>
              <p:nvPr/>
            </p:nvSpPr>
            <p:spPr>
              <a:xfrm>
                <a:off x="1068983" y="531779"/>
                <a:ext cx="112735" cy="1858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7" name="Google Shape;701;p11"/>
              <p:cNvSpPr/>
              <p:nvPr/>
            </p:nvSpPr>
            <p:spPr>
              <a:xfrm>
                <a:off x="1095803" y="531800"/>
                <a:ext cx="85915" cy="1858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8" name="Google Shape;702;p11"/>
              <p:cNvSpPr/>
              <p:nvPr/>
            </p:nvSpPr>
            <p:spPr>
              <a:xfrm>
                <a:off x="97585" y="626843"/>
                <a:ext cx="116861" cy="2040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49" name="Google Shape;703;p11"/>
              <p:cNvSpPr/>
              <p:nvPr/>
            </p:nvSpPr>
            <p:spPr>
              <a:xfrm>
                <a:off x="97589" y="626836"/>
                <a:ext cx="78819" cy="2039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0" name="Google Shape;704;p11"/>
              <p:cNvSpPr/>
              <p:nvPr/>
            </p:nvSpPr>
            <p:spPr>
              <a:xfrm>
                <a:off x="670700" y="1186961"/>
                <a:ext cx="163340" cy="985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1" name="Google Shape;705;p11"/>
              <p:cNvSpPr/>
              <p:nvPr/>
            </p:nvSpPr>
            <p:spPr>
              <a:xfrm>
                <a:off x="670721" y="1211038"/>
                <a:ext cx="163319" cy="744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2" name="Google Shape;706;p11"/>
              <p:cNvSpPr/>
              <p:nvPr/>
            </p:nvSpPr>
            <p:spPr>
              <a:xfrm>
                <a:off x="891370" y="987539"/>
                <a:ext cx="173049" cy="1591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3" name="Google Shape;707;p11"/>
              <p:cNvSpPr/>
              <p:nvPr/>
            </p:nvSpPr>
            <p:spPr>
              <a:xfrm>
                <a:off x="895455" y="995276"/>
                <a:ext cx="168960" cy="1514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4" name="Google Shape;708;p11"/>
              <p:cNvSpPr/>
              <p:nvPr/>
            </p:nvSpPr>
            <p:spPr>
              <a:xfrm>
                <a:off x="728852" y="439100"/>
                <a:ext cx="220488" cy="1717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5" name="Google Shape;709;p11"/>
              <p:cNvSpPr/>
              <p:nvPr/>
            </p:nvSpPr>
            <p:spPr>
              <a:xfrm>
                <a:off x="730840" y="439106"/>
                <a:ext cx="218508" cy="1561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6" name="Google Shape;710;p11"/>
              <p:cNvSpPr/>
              <p:nvPr/>
            </p:nvSpPr>
            <p:spPr>
              <a:xfrm>
                <a:off x="827383" y="176203"/>
                <a:ext cx="162202" cy="1163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7" name="Google Shape;711;p11"/>
              <p:cNvSpPr/>
              <p:nvPr/>
            </p:nvSpPr>
            <p:spPr>
              <a:xfrm>
                <a:off x="828105" y="176221"/>
                <a:ext cx="161484" cy="1021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8" name="Google Shape;712;p11"/>
              <p:cNvSpPr/>
              <p:nvPr/>
            </p:nvSpPr>
            <p:spPr>
              <a:xfrm>
                <a:off x="24595" y="539088"/>
                <a:ext cx="54698" cy="975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59" name="Google Shape;713;p11"/>
              <p:cNvSpPr/>
              <p:nvPr/>
            </p:nvSpPr>
            <p:spPr>
              <a:xfrm>
                <a:off x="24581" y="539081"/>
                <a:ext cx="31626" cy="975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0" name="Google Shape;714;p11"/>
              <p:cNvSpPr/>
              <p:nvPr/>
            </p:nvSpPr>
            <p:spPr>
              <a:xfrm>
                <a:off x="715414" y="233420"/>
                <a:ext cx="93489" cy="614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1" name="Google Shape;715;p11"/>
              <p:cNvSpPr/>
              <p:nvPr/>
            </p:nvSpPr>
            <p:spPr>
              <a:xfrm>
                <a:off x="714390" y="231886"/>
                <a:ext cx="93403" cy="509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2" name="Google Shape;716;p11"/>
              <p:cNvSpPr/>
              <p:nvPr/>
            </p:nvSpPr>
            <p:spPr>
              <a:xfrm>
                <a:off x="140326" y="1015471"/>
                <a:ext cx="140468" cy="1217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3" name="Google Shape;717;p11"/>
              <p:cNvSpPr/>
              <p:nvPr/>
            </p:nvSpPr>
            <p:spPr>
              <a:xfrm>
                <a:off x="142128" y="1022342"/>
                <a:ext cx="138094" cy="1143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4" name="Google Shape;718;p11"/>
              <p:cNvSpPr/>
              <p:nvPr/>
            </p:nvSpPr>
            <p:spPr>
              <a:xfrm>
                <a:off x="411087" y="604767"/>
                <a:ext cx="140427" cy="135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5" name="Google Shape;719;p11"/>
              <p:cNvSpPr/>
              <p:nvPr/>
            </p:nvSpPr>
            <p:spPr>
              <a:xfrm>
                <a:off x="411087" y="604763"/>
                <a:ext cx="136295" cy="1299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6" name="Google Shape;720;p11"/>
              <p:cNvSpPr/>
              <p:nvPr/>
            </p:nvSpPr>
            <p:spPr>
              <a:xfrm>
                <a:off x="507853" y="916221"/>
                <a:ext cx="220135" cy="1239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7" name="Google Shape;721;p11"/>
              <p:cNvSpPr/>
              <p:nvPr/>
            </p:nvSpPr>
            <p:spPr>
              <a:xfrm>
                <a:off x="507856" y="963566"/>
                <a:ext cx="220126" cy="766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8" name="Google Shape;722;p11"/>
              <p:cNvSpPr/>
              <p:nvPr/>
            </p:nvSpPr>
            <p:spPr>
              <a:xfrm>
                <a:off x="732184" y="0"/>
                <a:ext cx="220770" cy="711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69" name="Google Shape;723;p11"/>
              <p:cNvSpPr/>
              <p:nvPr/>
            </p:nvSpPr>
            <p:spPr>
              <a:xfrm>
                <a:off x="0" y="162101"/>
                <a:ext cx="139151" cy="204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774" name="Google Shape;724;p11"/>
          <p:cNvGrpSpPr/>
          <p:nvPr/>
        </p:nvGrpSpPr>
        <p:grpSpPr>
          <a:xfrm>
            <a:off x="1885443" y="813838"/>
            <a:ext cx="695025" cy="514498"/>
            <a:chOff x="0" y="0"/>
            <a:chExt cx="695024" cy="514496"/>
          </a:xfrm>
        </p:grpSpPr>
        <p:sp>
          <p:nvSpPr>
            <p:cNvPr id="772" name="Google Shape;725;p11"/>
            <p:cNvSpPr/>
            <p:nvPr/>
          </p:nvSpPr>
          <p:spPr>
            <a:xfrm rot="20360078">
              <a:off x="142373" y="57609"/>
              <a:ext cx="399279" cy="39927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3" name="Google Shape;726;p11"/>
            <p:cNvSpPr/>
            <p:nvPr/>
          </p:nvSpPr>
          <p:spPr>
            <a:xfrm rot="20360078">
              <a:off x="4559" y="194634"/>
              <a:ext cx="685906" cy="150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796" name="Google Shape;727;p11"/>
          <p:cNvGrpSpPr/>
          <p:nvPr/>
        </p:nvGrpSpPr>
        <p:grpSpPr>
          <a:xfrm>
            <a:off x="138857" y="3639731"/>
            <a:ext cx="1427113" cy="2419095"/>
            <a:chOff x="0" y="0"/>
            <a:chExt cx="1427111" cy="2419094"/>
          </a:xfrm>
        </p:grpSpPr>
        <p:sp>
          <p:nvSpPr>
            <p:cNvPr id="775" name="Google Shape;728;p11"/>
            <p:cNvSpPr/>
            <p:nvPr/>
          </p:nvSpPr>
          <p:spPr>
            <a:xfrm rot="20697054">
              <a:off x="996688" y="86535"/>
              <a:ext cx="225791" cy="290079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  <p:sp>
          <p:nvSpPr>
            <p:cNvPr id="776" name="Google Shape;729;p11"/>
            <p:cNvSpPr/>
            <p:nvPr/>
          </p:nvSpPr>
          <p:spPr>
            <a:xfrm>
              <a:off x="0" y="130239"/>
              <a:ext cx="1113393" cy="2288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500" extrusionOk="0">
                  <a:moveTo>
                    <a:pt x="20865" y="2254"/>
                  </a:moveTo>
                  <a:cubicBezTo>
                    <a:pt x="20631" y="3152"/>
                    <a:pt x="18215" y="3349"/>
                    <a:pt x="16748" y="3392"/>
                  </a:cubicBezTo>
                  <a:cubicBezTo>
                    <a:pt x="16119" y="3410"/>
                    <a:pt x="15488" y="3409"/>
                    <a:pt x="14859" y="3389"/>
                  </a:cubicBezTo>
                  <a:cubicBezTo>
                    <a:pt x="14859" y="3370"/>
                    <a:pt x="14861" y="3351"/>
                    <a:pt x="14860" y="3331"/>
                  </a:cubicBezTo>
                  <a:cubicBezTo>
                    <a:pt x="14810" y="2153"/>
                    <a:pt x="13071" y="1047"/>
                    <a:pt x="11113" y="437"/>
                  </a:cubicBezTo>
                  <a:cubicBezTo>
                    <a:pt x="10262" y="172"/>
                    <a:pt x="9223" y="-42"/>
                    <a:pt x="8195" y="7"/>
                  </a:cubicBezTo>
                  <a:cubicBezTo>
                    <a:pt x="7206" y="55"/>
                    <a:pt x="6440" y="366"/>
                    <a:pt x="6049" y="809"/>
                  </a:cubicBezTo>
                  <a:cubicBezTo>
                    <a:pt x="5273" y="1687"/>
                    <a:pt x="6985" y="2380"/>
                    <a:pt x="8395" y="2747"/>
                  </a:cubicBezTo>
                  <a:cubicBezTo>
                    <a:pt x="10226" y="3223"/>
                    <a:pt x="12339" y="3484"/>
                    <a:pt x="14419" y="3573"/>
                  </a:cubicBezTo>
                  <a:cubicBezTo>
                    <a:pt x="14329" y="3984"/>
                    <a:pt x="13970" y="4369"/>
                    <a:pt x="13397" y="4671"/>
                  </a:cubicBezTo>
                  <a:cubicBezTo>
                    <a:pt x="12240" y="5284"/>
                    <a:pt x="10648" y="5451"/>
                    <a:pt x="9012" y="5486"/>
                  </a:cubicBezTo>
                  <a:cubicBezTo>
                    <a:pt x="7401" y="5520"/>
                    <a:pt x="5744" y="5484"/>
                    <a:pt x="4223" y="5793"/>
                  </a:cubicBezTo>
                  <a:cubicBezTo>
                    <a:pt x="2414" y="6160"/>
                    <a:pt x="1050" y="6983"/>
                    <a:pt x="387" y="7874"/>
                  </a:cubicBezTo>
                  <a:cubicBezTo>
                    <a:pt x="-285" y="8776"/>
                    <a:pt x="-63" y="9765"/>
                    <a:pt x="911" y="10594"/>
                  </a:cubicBezTo>
                  <a:cubicBezTo>
                    <a:pt x="1788" y="11340"/>
                    <a:pt x="3131" y="11886"/>
                    <a:pt x="4661" y="12288"/>
                  </a:cubicBezTo>
                  <a:cubicBezTo>
                    <a:pt x="6054" y="12653"/>
                    <a:pt x="7545" y="12921"/>
                    <a:pt x="8914" y="13309"/>
                  </a:cubicBezTo>
                  <a:cubicBezTo>
                    <a:pt x="10345" y="13715"/>
                    <a:pt x="11543" y="14268"/>
                    <a:pt x="12202" y="15024"/>
                  </a:cubicBezTo>
                  <a:cubicBezTo>
                    <a:pt x="13761" y="16812"/>
                    <a:pt x="12308" y="18949"/>
                    <a:pt x="9958" y="20399"/>
                  </a:cubicBezTo>
                  <a:cubicBezTo>
                    <a:pt x="9406" y="20741"/>
                    <a:pt x="8782" y="21053"/>
                    <a:pt x="8096" y="21331"/>
                  </a:cubicBezTo>
                  <a:cubicBezTo>
                    <a:pt x="7889" y="21414"/>
                    <a:pt x="8185" y="21558"/>
                    <a:pt x="8390" y="21475"/>
                  </a:cubicBezTo>
                  <a:cubicBezTo>
                    <a:pt x="11352" y="20283"/>
                    <a:pt x="13414" y="18316"/>
                    <a:pt x="13245" y="16413"/>
                  </a:cubicBezTo>
                  <a:cubicBezTo>
                    <a:pt x="13165" y="15515"/>
                    <a:pt x="12539" y="14625"/>
                    <a:pt x="11290" y="13957"/>
                  </a:cubicBezTo>
                  <a:cubicBezTo>
                    <a:pt x="10179" y="13363"/>
                    <a:pt x="8691" y="12994"/>
                    <a:pt x="7220" y="12662"/>
                  </a:cubicBezTo>
                  <a:cubicBezTo>
                    <a:pt x="5730" y="12324"/>
                    <a:pt x="4168" y="12007"/>
                    <a:pt x="2919" y="11471"/>
                  </a:cubicBezTo>
                  <a:cubicBezTo>
                    <a:pt x="1350" y="10796"/>
                    <a:pt x="283" y="9817"/>
                    <a:pt x="417" y="8774"/>
                  </a:cubicBezTo>
                  <a:cubicBezTo>
                    <a:pt x="555" y="7705"/>
                    <a:pt x="1962" y="6602"/>
                    <a:pt x="3890" y="6094"/>
                  </a:cubicBezTo>
                  <a:cubicBezTo>
                    <a:pt x="5455" y="5682"/>
                    <a:pt x="7252" y="5726"/>
                    <a:pt x="8970" y="5692"/>
                  </a:cubicBezTo>
                  <a:cubicBezTo>
                    <a:pt x="10632" y="5658"/>
                    <a:pt x="12258" y="5500"/>
                    <a:pt x="13497" y="4913"/>
                  </a:cubicBezTo>
                  <a:cubicBezTo>
                    <a:pt x="14248" y="4563"/>
                    <a:pt x="14723" y="4094"/>
                    <a:pt x="14837" y="3589"/>
                  </a:cubicBezTo>
                  <a:cubicBezTo>
                    <a:pt x="15033" y="3595"/>
                    <a:pt x="15228" y="3600"/>
                    <a:pt x="15423" y="3604"/>
                  </a:cubicBezTo>
                  <a:cubicBezTo>
                    <a:pt x="16528" y="3622"/>
                    <a:pt x="17666" y="3592"/>
                    <a:pt x="18735" y="3443"/>
                  </a:cubicBezTo>
                  <a:cubicBezTo>
                    <a:pt x="19553" y="3330"/>
                    <a:pt x="20383" y="3135"/>
                    <a:pt x="20883" y="2784"/>
                  </a:cubicBezTo>
                  <a:cubicBezTo>
                    <a:pt x="21102" y="2626"/>
                    <a:pt x="21238" y="2444"/>
                    <a:pt x="21281" y="2254"/>
                  </a:cubicBezTo>
                  <a:cubicBezTo>
                    <a:pt x="21315" y="2124"/>
                    <a:pt x="20899" y="2125"/>
                    <a:pt x="20865" y="2254"/>
                  </a:cubicBezTo>
                  <a:close/>
                  <a:moveTo>
                    <a:pt x="9837" y="2845"/>
                  </a:moveTo>
                  <a:cubicBezTo>
                    <a:pt x="8912" y="2669"/>
                    <a:pt x="7976" y="2444"/>
                    <a:pt x="7231" y="2117"/>
                  </a:cubicBezTo>
                  <a:cubicBezTo>
                    <a:pt x="6702" y="1885"/>
                    <a:pt x="6230" y="1575"/>
                    <a:pt x="6268" y="1210"/>
                  </a:cubicBezTo>
                  <a:cubicBezTo>
                    <a:pt x="6309" y="807"/>
                    <a:pt x="6929" y="399"/>
                    <a:pt x="7702" y="266"/>
                  </a:cubicBezTo>
                  <a:cubicBezTo>
                    <a:pt x="8596" y="113"/>
                    <a:pt x="9595" y="264"/>
                    <a:pt x="10400" y="471"/>
                  </a:cubicBezTo>
                  <a:cubicBezTo>
                    <a:pt x="12373" y="977"/>
                    <a:pt x="14164" y="2017"/>
                    <a:pt x="14417" y="3130"/>
                  </a:cubicBezTo>
                  <a:cubicBezTo>
                    <a:pt x="14435" y="3211"/>
                    <a:pt x="14444" y="3292"/>
                    <a:pt x="14442" y="3373"/>
                  </a:cubicBezTo>
                  <a:cubicBezTo>
                    <a:pt x="12865" y="3303"/>
                    <a:pt x="11315" y="3125"/>
                    <a:pt x="9837" y="2845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7" name="Google Shape;730;p11"/>
            <p:cNvSpPr/>
            <p:nvPr/>
          </p:nvSpPr>
          <p:spPr>
            <a:xfrm>
              <a:off x="947763" y="45362"/>
              <a:ext cx="479349" cy="675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643" h="20850" extrusionOk="0">
                  <a:moveTo>
                    <a:pt x="7081" y="2979"/>
                  </a:moveTo>
                  <a:cubicBezTo>
                    <a:pt x="7081" y="2979"/>
                    <a:pt x="12022" y="4993"/>
                    <a:pt x="12957" y="1971"/>
                  </a:cubicBezTo>
                  <a:lnTo>
                    <a:pt x="12556" y="740"/>
                  </a:lnTo>
                  <a:cubicBezTo>
                    <a:pt x="12556" y="740"/>
                    <a:pt x="12690" y="-43"/>
                    <a:pt x="13491" y="740"/>
                  </a:cubicBezTo>
                  <a:cubicBezTo>
                    <a:pt x="13491" y="740"/>
                    <a:pt x="13892" y="-267"/>
                    <a:pt x="14560" y="69"/>
                  </a:cubicBezTo>
                  <a:cubicBezTo>
                    <a:pt x="15227" y="405"/>
                    <a:pt x="15761" y="1300"/>
                    <a:pt x="14292" y="2867"/>
                  </a:cubicBezTo>
                  <a:cubicBezTo>
                    <a:pt x="14292" y="2867"/>
                    <a:pt x="14292" y="5888"/>
                    <a:pt x="9351" y="5553"/>
                  </a:cubicBezTo>
                  <a:lnTo>
                    <a:pt x="11087" y="9134"/>
                  </a:lnTo>
                  <a:cubicBezTo>
                    <a:pt x="11087" y="9134"/>
                    <a:pt x="11889" y="12156"/>
                    <a:pt x="16296" y="13611"/>
                  </a:cubicBezTo>
                  <a:cubicBezTo>
                    <a:pt x="16296" y="13611"/>
                    <a:pt x="18932" y="16135"/>
                    <a:pt x="16830" y="17192"/>
                  </a:cubicBezTo>
                  <a:cubicBezTo>
                    <a:pt x="15494" y="17864"/>
                    <a:pt x="14960" y="15625"/>
                    <a:pt x="14960" y="15625"/>
                  </a:cubicBezTo>
                  <a:cubicBezTo>
                    <a:pt x="14960" y="15625"/>
                    <a:pt x="9885" y="14842"/>
                    <a:pt x="9218" y="11484"/>
                  </a:cubicBezTo>
                  <a:cubicBezTo>
                    <a:pt x="9218" y="11484"/>
                    <a:pt x="9084" y="11037"/>
                    <a:pt x="8283" y="11372"/>
                  </a:cubicBezTo>
                  <a:cubicBezTo>
                    <a:pt x="7905" y="11531"/>
                    <a:pt x="7882" y="11932"/>
                    <a:pt x="7882" y="11932"/>
                  </a:cubicBezTo>
                  <a:cubicBezTo>
                    <a:pt x="7882" y="11932"/>
                    <a:pt x="7081" y="15401"/>
                    <a:pt x="10019" y="17528"/>
                  </a:cubicBezTo>
                  <a:cubicBezTo>
                    <a:pt x="10019" y="17528"/>
                    <a:pt x="12031" y="20007"/>
                    <a:pt x="10019" y="20773"/>
                  </a:cubicBezTo>
                  <a:cubicBezTo>
                    <a:pt x="8550" y="21333"/>
                    <a:pt x="8149" y="18647"/>
                    <a:pt x="8149" y="18647"/>
                  </a:cubicBezTo>
                  <a:cubicBezTo>
                    <a:pt x="8149" y="18647"/>
                    <a:pt x="4276" y="17416"/>
                    <a:pt x="4544" y="12380"/>
                  </a:cubicBezTo>
                  <a:lnTo>
                    <a:pt x="2941" y="7455"/>
                  </a:lnTo>
                  <a:cubicBezTo>
                    <a:pt x="2941" y="7455"/>
                    <a:pt x="1605" y="10813"/>
                    <a:pt x="2674" y="13051"/>
                  </a:cubicBezTo>
                  <a:lnTo>
                    <a:pt x="3475" y="13835"/>
                  </a:lnTo>
                  <a:cubicBezTo>
                    <a:pt x="3475" y="13835"/>
                    <a:pt x="4143" y="14730"/>
                    <a:pt x="2674" y="14170"/>
                  </a:cubicBezTo>
                  <a:cubicBezTo>
                    <a:pt x="2674" y="14170"/>
                    <a:pt x="2941" y="15289"/>
                    <a:pt x="2273" y="15401"/>
                  </a:cubicBezTo>
                  <a:cubicBezTo>
                    <a:pt x="1605" y="15513"/>
                    <a:pt x="671" y="14954"/>
                    <a:pt x="1205" y="13163"/>
                  </a:cubicBezTo>
                  <a:cubicBezTo>
                    <a:pt x="1205" y="13163"/>
                    <a:pt x="-2668" y="7008"/>
                    <a:pt x="3475" y="37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8" name="Google Shape;731;p11"/>
            <p:cNvSpPr/>
            <p:nvPr/>
          </p:nvSpPr>
          <p:spPr>
            <a:xfrm>
              <a:off x="1018138" y="141922"/>
              <a:ext cx="143903" cy="52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37" extrusionOk="0">
                  <a:moveTo>
                    <a:pt x="21600" y="3477"/>
                  </a:moveTo>
                  <a:cubicBezTo>
                    <a:pt x="20482" y="2467"/>
                    <a:pt x="19385" y="1306"/>
                    <a:pt x="18313" y="0"/>
                  </a:cubicBezTo>
                  <a:lnTo>
                    <a:pt x="3608" y="9972"/>
                  </a:lnTo>
                  <a:cubicBezTo>
                    <a:pt x="2352" y="12039"/>
                    <a:pt x="1147" y="14309"/>
                    <a:pt x="0" y="16768"/>
                  </a:cubicBezTo>
                  <a:cubicBezTo>
                    <a:pt x="3424" y="20571"/>
                    <a:pt x="7204" y="21600"/>
                    <a:pt x="10854" y="19723"/>
                  </a:cubicBezTo>
                  <a:cubicBezTo>
                    <a:pt x="15047" y="17726"/>
                    <a:pt x="18845" y="11984"/>
                    <a:pt x="21600" y="3477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9" name="Google Shape;732;p11"/>
            <p:cNvSpPr/>
            <p:nvPr/>
          </p:nvSpPr>
          <p:spPr>
            <a:xfrm>
              <a:off x="969945" y="0"/>
              <a:ext cx="202501" cy="182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32" h="19762" extrusionOk="0">
                  <a:moveTo>
                    <a:pt x="19888" y="7819"/>
                  </a:moveTo>
                  <a:cubicBezTo>
                    <a:pt x="20816" y="13155"/>
                    <a:pt x="17148" y="18404"/>
                    <a:pt x="11695" y="19542"/>
                  </a:cubicBezTo>
                  <a:cubicBezTo>
                    <a:pt x="6243" y="20681"/>
                    <a:pt x="1071" y="17278"/>
                    <a:pt x="144" y="11943"/>
                  </a:cubicBezTo>
                  <a:cubicBezTo>
                    <a:pt x="-784" y="6607"/>
                    <a:pt x="2884" y="1358"/>
                    <a:pt x="8337" y="220"/>
                  </a:cubicBezTo>
                  <a:cubicBezTo>
                    <a:pt x="13789" y="-919"/>
                    <a:pt x="18961" y="2484"/>
                    <a:pt x="19888" y="781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80" name="Google Shape;733;p11"/>
            <p:cNvSpPr/>
            <p:nvPr/>
          </p:nvSpPr>
          <p:spPr>
            <a:xfrm>
              <a:off x="984229" y="38194"/>
              <a:ext cx="173348" cy="1328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19858" extrusionOk="0">
                  <a:moveTo>
                    <a:pt x="19882" y="5764"/>
                  </a:moveTo>
                  <a:cubicBezTo>
                    <a:pt x="20809" y="12061"/>
                    <a:pt x="17141" y="18255"/>
                    <a:pt x="11689" y="19599"/>
                  </a:cubicBezTo>
                  <a:cubicBezTo>
                    <a:pt x="6236" y="20943"/>
                    <a:pt x="1064" y="16927"/>
                    <a:pt x="137" y="10630"/>
                  </a:cubicBezTo>
                  <a:cubicBezTo>
                    <a:pt x="-791" y="4333"/>
                    <a:pt x="3105" y="2030"/>
                    <a:pt x="8557" y="687"/>
                  </a:cubicBezTo>
                  <a:cubicBezTo>
                    <a:pt x="14010" y="-657"/>
                    <a:pt x="18954" y="-533"/>
                    <a:pt x="19882" y="576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chemeClr val="accent2"/>
                </a:gs>
              </a:gsLst>
              <a:lin ang="809933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81" name="Google Shape;734;p11"/>
            <p:cNvSpPr/>
            <p:nvPr/>
          </p:nvSpPr>
          <p:spPr>
            <a:xfrm>
              <a:off x="998520" y="72983"/>
              <a:ext cx="19440" cy="58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600" extrusionOk="0">
                  <a:moveTo>
                    <a:pt x="21538" y="0"/>
                  </a:moveTo>
                  <a:cubicBezTo>
                    <a:pt x="15390" y="3052"/>
                    <a:pt x="12089" y="6650"/>
                    <a:pt x="12058" y="10334"/>
                  </a:cubicBezTo>
                  <a:cubicBezTo>
                    <a:pt x="12217" y="12130"/>
                    <a:pt x="12831" y="13918"/>
                    <a:pt x="13891" y="15679"/>
                  </a:cubicBezTo>
                  <a:cubicBezTo>
                    <a:pt x="14498" y="16600"/>
                    <a:pt x="15182" y="17539"/>
                    <a:pt x="15692" y="18533"/>
                  </a:cubicBezTo>
                  <a:cubicBezTo>
                    <a:pt x="16510" y="19540"/>
                    <a:pt x="17121" y="20565"/>
                    <a:pt x="17518" y="21600"/>
                  </a:cubicBezTo>
                  <a:cubicBezTo>
                    <a:pt x="14973" y="20949"/>
                    <a:pt x="12598" y="20226"/>
                    <a:pt x="10418" y="19440"/>
                  </a:cubicBezTo>
                  <a:cubicBezTo>
                    <a:pt x="8415" y="18600"/>
                    <a:pt x="6602" y="17711"/>
                    <a:pt x="4995" y="16780"/>
                  </a:cubicBezTo>
                  <a:cubicBezTo>
                    <a:pt x="1842" y="14802"/>
                    <a:pt x="131" y="12600"/>
                    <a:pt x="1" y="10356"/>
                  </a:cubicBezTo>
                  <a:cubicBezTo>
                    <a:pt x="-62" y="8031"/>
                    <a:pt x="1955" y="5753"/>
                    <a:pt x="5791" y="3818"/>
                  </a:cubicBezTo>
                  <a:cubicBezTo>
                    <a:pt x="9416" y="1923"/>
                    <a:pt x="15042" y="559"/>
                    <a:pt x="21538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794" name="Google Shape;735;p11"/>
            <p:cNvGrpSpPr/>
            <p:nvPr/>
          </p:nvGrpSpPr>
          <p:grpSpPr>
            <a:xfrm>
              <a:off x="947968" y="112213"/>
              <a:ext cx="445353" cy="546360"/>
              <a:chOff x="0" y="0"/>
              <a:chExt cx="445352" cy="546358"/>
            </a:xfrm>
          </p:grpSpPr>
          <p:sp>
            <p:nvSpPr>
              <p:cNvPr id="782" name="Google Shape;736;p11"/>
              <p:cNvSpPr/>
              <p:nvPr/>
            </p:nvSpPr>
            <p:spPr>
              <a:xfrm>
                <a:off x="1077" y="189063"/>
                <a:ext cx="69394" cy="334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60" extrusionOk="0">
                    <a:moveTo>
                      <a:pt x="20789" y="21460"/>
                    </a:moveTo>
                    <a:cubicBezTo>
                      <a:pt x="21053" y="18577"/>
                      <a:pt x="21326" y="15838"/>
                      <a:pt x="21600" y="13265"/>
                    </a:cubicBezTo>
                    <a:cubicBezTo>
                      <a:pt x="17552" y="6017"/>
                      <a:pt x="12504" y="1556"/>
                      <a:pt x="7164" y="506"/>
                    </a:cubicBezTo>
                    <a:cubicBezTo>
                      <a:pt x="4936" y="-29"/>
                      <a:pt x="2689" y="-140"/>
                      <a:pt x="452" y="176"/>
                    </a:cubicBezTo>
                    <a:cubicBezTo>
                      <a:pt x="269" y="2542"/>
                      <a:pt x="118" y="4904"/>
                      <a:pt x="0" y="7260"/>
                    </a:cubicBezTo>
                    <a:cubicBezTo>
                      <a:pt x="4996" y="6388"/>
                      <a:pt x="14456" y="7025"/>
                      <a:pt x="20789" y="2146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3" name="Google Shape;737;p11"/>
              <p:cNvSpPr/>
              <p:nvPr/>
            </p:nvSpPr>
            <p:spPr>
              <a:xfrm>
                <a:off x="0" y="232014"/>
                <a:ext cx="64132" cy="274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9091" extrusionOk="0">
                    <a:moveTo>
                      <a:pt x="21083" y="19091"/>
                    </a:moveTo>
                    <a:cubicBezTo>
                      <a:pt x="21230" y="15869"/>
                      <a:pt x="21402" y="12711"/>
                      <a:pt x="21600" y="9619"/>
                    </a:cubicBezTo>
                    <a:cubicBezTo>
                      <a:pt x="14477" y="-2509"/>
                      <a:pt x="5341" y="-695"/>
                      <a:pt x="0" y="1898"/>
                    </a:cubicBezTo>
                    <a:cubicBezTo>
                      <a:pt x="50" y="4472"/>
                      <a:pt x="130" y="7016"/>
                      <a:pt x="229" y="9538"/>
                    </a:cubicBezTo>
                    <a:cubicBezTo>
                      <a:pt x="5162" y="6890"/>
                      <a:pt x="14693" y="4384"/>
                      <a:pt x="21083" y="1909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4" name="Google Shape;738;p11"/>
              <p:cNvSpPr/>
              <p:nvPr/>
            </p:nvSpPr>
            <p:spPr>
              <a:xfrm>
                <a:off x="27891" y="341112"/>
                <a:ext cx="42885" cy="18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21" y="21600"/>
                    </a:moveTo>
                    <a:cubicBezTo>
                      <a:pt x="8478" y="16092"/>
                      <a:pt x="14990" y="12904"/>
                      <a:pt x="21600" y="12162"/>
                    </a:cubicBezTo>
                    <a:cubicBezTo>
                      <a:pt x="20975" y="8180"/>
                      <a:pt x="20410" y="4131"/>
                      <a:pt x="19920" y="0"/>
                    </a:cubicBezTo>
                    <a:cubicBezTo>
                      <a:pt x="13079" y="1001"/>
                      <a:pt x="6353" y="4496"/>
                      <a:pt x="0" y="10351"/>
                    </a:cubicBezTo>
                    <a:cubicBezTo>
                      <a:pt x="1418" y="17501"/>
                      <a:pt x="2332" y="21492"/>
                      <a:pt x="2332" y="2149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5" name="Google Shape;739;p11"/>
              <p:cNvSpPr/>
              <p:nvPr/>
            </p:nvSpPr>
            <p:spPr>
              <a:xfrm>
                <a:off x="148502" y="447895"/>
                <a:ext cx="87703" cy="313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extrusionOk="0">
                    <a:moveTo>
                      <a:pt x="20353" y="0"/>
                    </a:moveTo>
                    <a:cubicBezTo>
                      <a:pt x="11300" y="16135"/>
                      <a:pt x="4179" y="15380"/>
                      <a:pt x="0" y="12325"/>
                    </a:cubicBezTo>
                    <a:cubicBezTo>
                      <a:pt x="570" y="15355"/>
                      <a:pt x="1162" y="18252"/>
                      <a:pt x="1764" y="20951"/>
                    </a:cubicBezTo>
                    <a:cubicBezTo>
                      <a:pt x="2846" y="21384"/>
                      <a:pt x="3937" y="21600"/>
                      <a:pt x="5030" y="21599"/>
                    </a:cubicBezTo>
                    <a:cubicBezTo>
                      <a:pt x="9467" y="21599"/>
                      <a:pt x="15108" y="18142"/>
                      <a:pt x="21600" y="6694"/>
                    </a:cubicBezTo>
                    <a:cubicBezTo>
                      <a:pt x="21152" y="4475"/>
                      <a:pt x="20740" y="2242"/>
                      <a:pt x="20353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6" name="Google Shape;740;p11"/>
              <p:cNvSpPr/>
              <p:nvPr/>
            </p:nvSpPr>
            <p:spPr>
              <a:xfrm>
                <a:off x="218033" y="497194"/>
                <a:ext cx="56644" cy="49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702"/>
                    </a:moveTo>
                    <a:cubicBezTo>
                      <a:pt x="20977" y="2530"/>
                      <a:pt x="20577" y="1848"/>
                      <a:pt x="20577" y="1848"/>
                    </a:cubicBezTo>
                    <a:cubicBezTo>
                      <a:pt x="19970" y="1243"/>
                      <a:pt x="19404" y="619"/>
                      <a:pt x="18827" y="0"/>
                    </a:cubicBezTo>
                    <a:cubicBezTo>
                      <a:pt x="10949" y="11943"/>
                      <a:pt x="3965" y="15888"/>
                      <a:pt x="0" y="17176"/>
                    </a:cubicBezTo>
                    <a:cubicBezTo>
                      <a:pt x="761" y="17589"/>
                      <a:pt x="1206" y="17789"/>
                      <a:pt x="1206" y="17789"/>
                    </a:cubicBezTo>
                    <a:cubicBezTo>
                      <a:pt x="1206" y="17789"/>
                      <a:pt x="1371" y="19282"/>
                      <a:pt x="1745" y="21600"/>
                    </a:cubicBezTo>
                    <a:cubicBezTo>
                      <a:pt x="6464" y="19923"/>
                      <a:pt x="13680" y="15447"/>
                      <a:pt x="21600" y="370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7" name="Google Shape;741;p11"/>
              <p:cNvSpPr/>
              <p:nvPr/>
            </p:nvSpPr>
            <p:spPr>
              <a:xfrm>
                <a:off x="393259" y="371278"/>
                <a:ext cx="52094" cy="705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30" y="957"/>
                    </a:moveTo>
                    <a:cubicBezTo>
                      <a:pt x="19367" y="649"/>
                      <a:pt x="18349" y="323"/>
                      <a:pt x="17324" y="0"/>
                    </a:cubicBezTo>
                    <a:cubicBezTo>
                      <a:pt x="16005" y="13298"/>
                      <a:pt x="6069" y="18226"/>
                      <a:pt x="0" y="19999"/>
                    </a:cubicBezTo>
                    <a:cubicBezTo>
                      <a:pt x="3349" y="20670"/>
                      <a:pt x="5385" y="20948"/>
                      <a:pt x="5385" y="20948"/>
                    </a:cubicBezTo>
                    <a:cubicBezTo>
                      <a:pt x="5385" y="20948"/>
                      <a:pt x="5451" y="21190"/>
                      <a:pt x="5580" y="21600"/>
                    </a:cubicBezTo>
                    <a:cubicBezTo>
                      <a:pt x="12099" y="18806"/>
                      <a:pt x="19801" y="13177"/>
                      <a:pt x="21600" y="2000"/>
                    </a:cubicBezTo>
                    <a:cubicBezTo>
                      <a:pt x="20881" y="1333"/>
                      <a:pt x="20430" y="957"/>
                      <a:pt x="20430" y="95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8" name="Google Shape;742;p11"/>
              <p:cNvSpPr/>
              <p:nvPr/>
            </p:nvSpPr>
            <p:spPr>
              <a:xfrm>
                <a:off x="272132" y="300887"/>
                <a:ext cx="75287" cy="69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23"/>
                    </a:moveTo>
                    <a:cubicBezTo>
                      <a:pt x="20781" y="1944"/>
                      <a:pt x="20001" y="968"/>
                      <a:pt x="19274" y="0"/>
                    </a:cubicBezTo>
                    <a:cubicBezTo>
                      <a:pt x="6629" y="3391"/>
                      <a:pt x="1814" y="12451"/>
                      <a:pt x="0" y="18265"/>
                    </a:cubicBezTo>
                    <a:cubicBezTo>
                      <a:pt x="740" y="19428"/>
                      <a:pt x="1528" y="20532"/>
                      <a:pt x="2350" y="21600"/>
                    </a:cubicBezTo>
                    <a:cubicBezTo>
                      <a:pt x="3292" y="17022"/>
                      <a:pt x="7059" y="6062"/>
                      <a:pt x="21600" y="292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89" name="Google Shape;743;p11"/>
              <p:cNvSpPr/>
              <p:nvPr/>
            </p:nvSpPr>
            <p:spPr>
              <a:xfrm>
                <a:off x="126529" y="381902"/>
                <a:ext cx="88214" cy="270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7955" extrusionOk="0">
                    <a:moveTo>
                      <a:pt x="21600" y="9441"/>
                    </a:moveTo>
                    <a:cubicBezTo>
                      <a:pt x="21430" y="6812"/>
                      <a:pt x="21285" y="4219"/>
                      <a:pt x="21172" y="1698"/>
                    </a:cubicBezTo>
                    <a:cubicBezTo>
                      <a:pt x="12360" y="-3645"/>
                      <a:pt x="4176" y="4828"/>
                      <a:pt x="0" y="10491"/>
                    </a:cubicBezTo>
                    <a:cubicBezTo>
                      <a:pt x="151" y="13045"/>
                      <a:pt x="319" y="15533"/>
                      <a:pt x="503" y="17955"/>
                    </a:cubicBezTo>
                    <a:cubicBezTo>
                      <a:pt x="4198" y="12735"/>
                      <a:pt x="12761" y="2972"/>
                      <a:pt x="21600" y="944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90" name="Google Shape;744;p11"/>
              <p:cNvSpPr/>
              <p:nvPr/>
            </p:nvSpPr>
            <p:spPr>
              <a:xfrm>
                <a:off x="316127" y="337230"/>
                <a:ext cx="70286" cy="724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54"/>
                    </a:moveTo>
                    <a:cubicBezTo>
                      <a:pt x="20559" y="1445"/>
                      <a:pt x="19552" y="728"/>
                      <a:pt x="18589" y="0"/>
                    </a:cubicBezTo>
                    <a:cubicBezTo>
                      <a:pt x="16522" y="14098"/>
                      <a:pt x="5963" y="18126"/>
                      <a:pt x="0" y="19273"/>
                    </a:cubicBezTo>
                    <a:cubicBezTo>
                      <a:pt x="1256" y="20101"/>
                      <a:pt x="2522" y="20881"/>
                      <a:pt x="3791" y="21600"/>
                    </a:cubicBezTo>
                    <a:cubicBezTo>
                      <a:pt x="13107" y="19007"/>
                      <a:pt x="20043" y="11432"/>
                      <a:pt x="21600" y="215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91" name="Google Shape;745;p11"/>
              <p:cNvSpPr/>
              <p:nvPr/>
            </p:nvSpPr>
            <p:spPr>
              <a:xfrm>
                <a:off x="346881" y="0"/>
                <a:ext cx="45487" cy="30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575" y="18253"/>
                    </a:moveTo>
                    <a:cubicBezTo>
                      <a:pt x="20290" y="16912"/>
                      <a:pt x="20954" y="15599"/>
                      <a:pt x="21600" y="14299"/>
                    </a:cubicBezTo>
                    <a:cubicBezTo>
                      <a:pt x="13983" y="13781"/>
                      <a:pt x="6859" y="8598"/>
                      <a:pt x="1949" y="0"/>
                    </a:cubicBezTo>
                    <a:cubicBezTo>
                      <a:pt x="1420" y="2691"/>
                      <a:pt x="769" y="5326"/>
                      <a:pt x="0" y="7887"/>
                    </a:cubicBezTo>
                    <a:cubicBezTo>
                      <a:pt x="5233" y="15567"/>
                      <a:pt x="12079" y="20401"/>
                      <a:pt x="19418" y="21600"/>
                    </a:cubicBezTo>
                    <a:cubicBezTo>
                      <a:pt x="19575" y="19503"/>
                      <a:pt x="19575" y="18253"/>
                      <a:pt x="19575" y="1825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92" name="Google Shape;746;p11"/>
              <p:cNvSpPr/>
              <p:nvPr/>
            </p:nvSpPr>
            <p:spPr>
              <a:xfrm>
                <a:off x="300904" y="44506"/>
                <a:ext cx="31406" cy="633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86" h="21600" extrusionOk="0">
                    <a:moveTo>
                      <a:pt x="698" y="1333"/>
                    </a:moveTo>
                    <a:cubicBezTo>
                      <a:pt x="-714" y="5502"/>
                      <a:pt x="25" y="9787"/>
                      <a:pt x="2841" y="13764"/>
                    </a:cubicBezTo>
                    <a:cubicBezTo>
                      <a:pt x="5080" y="16729"/>
                      <a:pt x="8569" y="19405"/>
                      <a:pt x="13058" y="21600"/>
                    </a:cubicBezTo>
                    <a:cubicBezTo>
                      <a:pt x="15714" y="21205"/>
                      <a:pt x="18327" y="20738"/>
                      <a:pt x="20886" y="20201"/>
                    </a:cubicBezTo>
                    <a:cubicBezTo>
                      <a:pt x="15869" y="18181"/>
                      <a:pt x="11985" y="15515"/>
                      <a:pt x="9629" y="12475"/>
                    </a:cubicBezTo>
                    <a:cubicBezTo>
                      <a:pt x="6891" y="8460"/>
                      <a:pt x="6539" y="4118"/>
                      <a:pt x="8616" y="0"/>
                    </a:cubicBezTo>
                    <a:cubicBezTo>
                      <a:pt x="6054" y="558"/>
                      <a:pt x="3406" y="1004"/>
                      <a:pt x="698" y="133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93" name="Google Shape;747;p11"/>
              <p:cNvSpPr/>
              <p:nvPr/>
            </p:nvSpPr>
            <p:spPr>
              <a:xfrm>
                <a:off x="271241" y="50841"/>
                <a:ext cx="17848" cy="631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84" h="21600" extrusionOk="0">
                    <a:moveTo>
                      <a:pt x="7077" y="21600"/>
                    </a:moveTo>
                    <a:cubicBezTo>
                      <a:pt x="11371" y="21576"/>
                      <a:pt x="15491" y="21512"/>
                      <a:pt x="19484" y="21418"/>
                    </a:cubicBezTo>
                    <a:cubicBezTo>
                      <a:pt x="10704" y="14614"/>
                      <a:pt x="9117" y="7107"/>
                      <a:pt x="14956" y="0"/>
                    </a:cubicBezTo>
                    <a:cubicBezTo>
                      <a:pt x="11035" y="68"/>
                      <a:pt x="7085" y="79"/>
                      <a:pt x="3132" y="40"/>
                    </a:cubicBezTo>
                    <a:cubicBezTo>
                      <a:pt x="-2116" y="7198"/>
                      <a:pt x="-747" y="14677"/>
                      <a:pt x="7077" y="2160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795" name="Google Shape;748;p11"/>
            <p:cNvSpPr/>
            <p:nvPr/>
          </p:nvSpPr>
          <p:spPr>
            <a:xfrm rot="20672421">
              <a:off x="1058129" y="232621"/>
              <a:ext cx="130546" cy="101725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itle Text"/>
          <p:cNvSpPr txBox="1">
            <a:spLocks noGrp="1"/>
          </p:cNvSpPr>
          <p:nvPr>
            <p:ph type="title"/>
          </p:nvPr>
        </p:nvSpPr>
        <p:spPr>
          <a:xfrm>
            <a:off x="1953549" y="1583349"/>
            <a:ext cx="5236802" cy="11598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t>Title Text</a:t>
            </a:r>
          </a:p>
        </p:txBody>
      </p:sp>
      <p:sp>
        <p:nvSpPr>
          <p:cNvPr id="37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953549" y="2840053"/>
            <a:ext cx="5236802" cy="784801"/>
          </a:xfrm>
          <a:prstGeom prst="rect">
            <a:avLst/>
          </a:prstGeom>
        </p:spPr>
        <p:txBody>
          <a:bodyPr>
            <a:normAutofit/>
          </a:bodyPr>
          <a:lstStyle>
            <a:lvl1pPr marL="381000" indent="-304800" algn="ctr">
              <a:spcBef>
                <a:spcPts val="0"/>
              </a:spcBef>
              <a:buClrTx/>
              <a:buSzTx/>
              <a:buFontTx/>
              <a:buNone/>
            </a:lvl1pPr>
            <a:lvl2pPr marL="381000" indent="152400" algn="ctr">
              <a:spcBef>
                <a:spcPts val="0"/>
              </a:spcBef>
              <a:buClrTx/>
              <a:buSzTx/>
              <a:buFontTx/>
              <a:buNone/>
            </a:lvl2pPr>
            <a:lvl3pPr marL="381000" indent="609600" algn="ctr">
              <a:spcBef>
                <a:spcPts val="0"/>
              </a:spcBef>
              <a:buClrTx/>
              <a:buSzTx/>
              <a:buFontTx/>
              <a:buNone/>
            </a:lvl3pPr>
            <a:lvl4pPr marL="381000" indent="1066800" algn="ctr">
              <a:spcBef>
                <a:spcPts val="0"/>
              </a:spcBef>
              <a:buClrTx/>
              <a:buSzTx/>
              <a:buFontTx/>
              <a:buNone/>
            </a:lvl4pPr>
            <a:lvl5pPr marL="381000" indent="1524000" algn="ctr">
              <a:spcBef>
                <a:spcPts val="0"/>
              </a:spcBef>
              <a:buClrTx/>
              <a:buSzTx/>
              <a:buFont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grpSp>
        <p:nvGrpSpPr>
          <p:cNvPr id="387" name="Google Shape;373;p3"/>
          <p:cNvGrpSpPr/>
          <p:nvPr/>
        </p:nvGrpSpPr>
        <p:grpSpPr>
          <a:xfrm>
            <a:off x="547417" y="-148628"/>
            <a:ext cx="1151119" cy="1151119"/>
            <a:chOff x="0" y="0"/>
            <a:chExt cx="1151118" cy="1151118"/>
          </a:xfrm>
        </p:grpSpPr>
        <p:sp>
          <p:nvSpPr>
            <p:cNvPr id="380" name="Google Shape;374;p3"/>
            <p:cNvSpPr/>
            <p:nvPr/>
          </p:nvSpPr>
          <p:spPr>
            <a:xfrm>
              <a:off x="0" y="0"/>
              <a:ext cx="1151119" cy="115111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386" name="Google Shape;375;p3"/>
            <p:cNvGrpSpPr/>
            <p:nvPr/>
          </p:nvGrpSpPr>
          <p:grpSpPr>
            <a:xfrm>
              <a:off x="0" y="106049"/>
              <a:ext cx="1151114" cy="998357"/>
              <a:chOff x="0" y="0"/>
              <a:chExt cx="1151113" cy="998355"/>
            </a:xfrm>
          </p:grpSpPr>
          <p:sp>
            <p:nvSpPr>
              <p:cNvPr id="381" name="Google Shape;376;p3"/>
              <p:cNvSpPr/>
              <p:nvPr/>
            </p:nvSpPr>
            <p:spPr>
              <a:xfrm>
                <a:off x="39566" y="663121"/>
                <a:ext cx="1070532" cy="1731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82" name="Google Shape;377;p3"/>
              <p:cNvSpPr/>
              <p:nvPr/>
            </p:nvSpPr>
            <p:spPr>
              <a:xfrm>
                <a:off x="211263" y="815906"/>
                <a:ext cx="784505" cy="1824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83" name="Google Shape;378;p3"/>
              <p:cNvSpPr/>
              <p:nvPr/>
            </p:nvSpPr>
            <p:spPr>
              <a:xfrm>
                <a:off x="169122" y="0"/>
                <a:ext cx="803918" cy="1774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84" name="Google Shape;379;p3"/>
              <p:cNvSpPr/>
              <p:nvPr/>
            </p:nvSpPr>
            <p:spPr>
              <a:xfrm>
                <a:off x="20224" y="131344"/>
                <a:ext cx="1077519" cy="2787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85" name="Google Shape;380;p3"/>
              <p:cNvSpPr/>
              <p:nvPr/>
            </p:nvSpPr>
            <p:spPr>
              <a:xfrm>
                <a:off x="0" y="384698"/>
                <a:ext cx="1151114" cy="3083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416" name="Google Shape;381;p3"/>
          <p:cNvGrpSpPr/>
          <p:nvPr/>
        </p:nvGrpSpPr>
        <p:grpSpPr>
          <a:xfrm>
            <a:off x="6583828" y="4083489"/>
            <a:ext cx="1449516" cy="1451645"/>
            <a:chOff x="0" y="0"/>
            <a:chExt cx="1449515" cy="1451643"/>
          </a:xfrm>
        </p:grpSpPr>
        <p:sp>
          <p:nvSpPr>
            <p:cNvPr id="388" name="Google Shape;382;p3"/>
            <p:cNvSpPr/>
            <p:nvPr/>
          </p:nvSpPr>
          <p:spPr>
            <a:xfrm>
              <a:off x="0" y="-1"/>
              <a:ext cx="1449516" cy="1451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415" name="Google Shape;383;p3"/>
            <p:cNvGrpSpPr/>
            <p:nvPr/>
          </p:nvGrpSpPr>
          <p:grpSpPr>
            <a:xfrm>
              <a:off x="95033" y="3139"/>
              <a:ext cx="1217014" cy="1323930"/>
              <a:chOff x="0" y="0"/>
              <a:chExt cx="1217012" cy="1323928"/>
            </a:xfrm>
          </p:grpSpPr>
          <p:sp>
            <p:nvSpPr>
              <p:cNvPr id="389" name="Google Shape;384;p3"/>
              <p:cNvSpPr/>
              <p:nvPr/>
            </p:nvSpPr>
            <p:spPr>
              <a:xfrm>
                <a:off x="292080" y="195783"/>
                <a:ext cx="237451" cy="162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0" name="Google Shape;385;p3"/>
              <p:cNvSpPr/>
              <p:nvPr/>
            </p:nvSpPr>
            <p:spPr>
              <a:xfrm>
                <a:off x="292085" y="195793"/>
                <a:ext cx="236843" cy="1390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1" name="Google Shape;386;p3"/>
              <p:cNvSpPr/>
              <p:nvPr/>
            </p:nvSpPr>
            <p:spPr>
              <a:xfrm>
                <a:off x="1100911" y="547663"/>
                <a:ext cx="116102" cy="1914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2" name="Google Shape;387;p3"/>
              <p:cNvSpPr/>
              <p:nvPr/>
            </p:nvSpPr>
            <p:spPr>
              <a:xfrm>
                <a:off x="1128532" y="547684"/>
                <a:ext cx="88481" cy="191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3" name="Google Shape;388;p3"/>
              <p:cNvSpPr/>
              <p:nvPr/>
            </p:nvSpPr>
            <p:spPr>
              <a:xfrm>
                <a:off x="100499" y="645566"/>
                <a:ext cx="120352" cy="2100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4" name="Google Shape;389;p3"/>
              <p:cNvSpPr/>
              <p:nvPr/>
            </p:nvSpPr>
            <p:spPr>
              <a:xfrm>
                <a:off x="100503" y="645559"/>
                <a:ext cx="81174" cy="2100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5" name="Google Shape;390;p3"/>
              <p:cNvSpPr/>
              <p:nvPr/>
            </p:nvSpPr>
            <p:spPr>
              <a:xfrm>
                <a:off x="690732" y="1222414"/>
                <a:ext cx="168219" cy="1014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6" name="Google Shape;391;p3"/>
              <p:cNvSpPr/>
              <p:nvPr/>
            </p:nvSpPr>
            <p:spPr>
              <a:xfrm>
                <a:off x="690753" y="1247210"/>
                <a:ext cx="168197" cy="767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7" name="Google Shape;392;p3"/>
              <p:cNvSpPr/>
              <p:nvPr/>
            </p:nvSpPr>
            <p:spPr>
              <a:xfrm>
                <a:off x="917993" y="1017035"/>
                <a:ext cx="178217" cy="1639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8" name="Google Shape;393;p3"/>
              <p:cNvSpPr/>
              <p:nvPr/>
            </p:nvSpPr>
            <p:spPr>
              <a:xfrm>
                <a:off x="922201" y="1025004"/>
                <a:ext cx="174006" cy="1559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99" name="Google Shape;394;p3"/>
              <p:cNvSpPr/>
              <p:nvPr/>
            </p:nvSpPr>
            <p:spPr>
              <a:xfrm>
                <a:off x="750621" y="452216"/>
                <a:ext cx="227073" cy="1768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0" name="Google Shape;395;p3"/>
              <p:cNvSpPr/>
              <p:nvPr/>
            </p:nvSpPr>
            <p:spPr>
              <a:xfrm>
                <a:off x="752669" y="452221"/>
                <a:ext cx="225034" cy="1608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1" name="Google Shape;396;p3"/>
              <p:cNvSpPr/>
              <p:nvPr/>
            </p:nvSpPr>
            <p:spPr>
              <a:xfrm>
                <a:off x="852095" y="181466"/>
                <a:ext cx="167047" cy="1198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2" name="Google Shape;397;p3"/>
              <p:cNvSpPr/>
              <p:nvPr/>
            </p:nvSpPr>
            <p:spPr>
              <a:xfrm>
                <a:off x="852839" y="181484"/>
                <a:ext cx="166307" cy="105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3" name="Google Shape;398;p3"/>
              <p:cNvSpPr/>
              <p:nvPr/>
            </p:nvSpPr>
            <p:spPr>
              <a:xfrm>
                <a:off x="25330" y="555190"/>
                <a:ext cx="56332" cy="100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4" name="Google Shape;399;p3"/>
              <p:cNvSpPr/>
              <p:nvPr/>
            </p:nvSpPr>
            <p:spPr>
              <a:xfrm>
                <a:off x="25316" y="555182"/>
                <a:ext cx="32570" cy="100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5" name="Google Shape;400;p3"/>
              <p:cNvSpPr/>
              <p:nvPr/>
            </p:nvSpPr>
            <p:spPr>
              <a:xfrm>
                <a:off x="736782" y="240392"/>
                <a:ext cx="96281" cy="6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6" name="Google Shape;401;p3"/>
              <p:cNvSpPr/>
              <p:nvPr/>
            </p:nvSpPr>
            <p:spPr>
              <a:xfrm>
                <a:off x="735727" y="238812"/>
                <a:ext cx="96193" cy="52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7" name="Google Shape;402;p3"/>
              <p:cNvSpPr/>
              <p:nvPr/>
            </p:nvSpPr>
            <p:spPr>
              <a:xfrm>
                <a:off x="144517" y="1045802"/>
                <a:ext cx="144663" cy="1253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8" name="Google Shape;403;p3"/>
              <p:cNvSpPr/>
              <p:nvPr/>
            </p:nvSpPr>
            <p:spPr>
              <a:xfrm>
                <a:off x="146373" y="1052878"/>
                <a:ext cx="142218" cy="1177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09" name="Google Shape;404;p3"/>
              <p:cNvSpPr/>
              <p:nvPr/>
            </p:nvSpPr>
            <p:spPr>
              <a:xfrm>
                <a:off x="423366" y="622831"/>
                <a:ext cx="144620" cy="1394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0" name="Google Shape;405;p3"/>
              <p:cNvSpPr/>
              <p:nvPr/>
            </p:nvSpPr>
            <p:spPr>
              <a:xfrm>
                <a:off x="423365" y="622826"/>
                <a:ext cx="140366" cy="133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1" name="Google Shape;406;p3"/>
              <p:cNvSpPr/>
              <p:nvPr/>
            </p:nvSpPr>
            <p:spPr>
              <a:xfrm>
                <a:off x="523021" y="943587"/>
                <a:ext cx="226710" cy="1276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2" name="Google Shape;407;p3"/>
              <p:cNvSpPr/>
              <p:nvPr/>
            </p:nvSpPr>
            <p:spPr>
              <a:xfrm>
                <a:off x="523024" y="992347"/>
                <a:ext cx="226701" cy="789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3" name="Google Shape;408;p3"/>
              <p:cNvSpPr/>
              <p:nvPr/>
            </p:nvSpPr>
            <p:spPr>
              <a:xfrm>
                <a:off x="754052" y="0"/>
                <a:ext cx="227364" cy="7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4" name="Google Shape;409;p3"/>
              <p:cNvSpPr/>
              <p:nvPr/>
            </p:nvSpPr>
            <p:spPr>
              <a:xfrm>
                <a:off x="0" y="166943"/>
                <a:ext cx="143307" cy="2103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419" name="Google Shape;410;p3"/>
          <p:cNvGrpSpPr/>
          <p:nvPr/>
        </p:nvGrpSpPr>
        <p:grpSpPr>
          <a:xfrm>
            <a:off x="990892" y="1396401"/>
            <a:ext cx="875849" cy="588398"/>
            <a:chOff x="0" y="0"/>
            <a:chExt cx="875847" cy="588397"/>
          </a:xfrm>
        </p:grpSpPr>
        <p:sp>
          <p:nvSpPr>
            <p:cNvPr id="417" name="Google Shape;411;p3"/>
            <p:cNvSpPr/>
            <p:nvPr/>
          </p:nvSpPr>
          <p:spPr>
            <a:xfrm rot="700023">
              <a:off x="191697" y="45207"/>
              <a:ext cx="497983" cy="497983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18" name="Google Shape;412;p3"/>
            <p:cNvSpPr/>
            <p:nvPr/>
          </p:nvSpPr>
          <p:spPr>
            <a:xfrm rot="700023">
              <a:off x="10191" y="217293"/>
              <a:ext cx="855466" cy="1881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441" name="Google Shape;413;p3"/>
          <p:cNvGrpSpPr/>
          <p:nvPr/>
        </p:nvGrpSpPr>
        <p:grpSpPr>
          <a:xfrm>
            <a:off x="6776954" y="118465"/>
            <a:ext cx="2931160" cy="3175916"/>
            <a:chOff x="0" y="0"/>
            <a:chExt cx="2931158" cy="3175914"/>
          </a:xfrm>
        </p:grpSpPr>
        <p:sp>
          <p:nvSpPr>
            <p:cNvPr id="420" name="Google Shape;414;p3"/>
            <p:cNvSpPr/>
            <p:nvPr/>
          </p:nvSpPr>
          <p:spPr>
            <a:xfrm rot="19767944">
              <a:off x="116326" y="733050"/>
              <a:ext cx="283131" cy="363744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  <p:sp>
          <p:nvSpPr>
            <p:cNvPr id="421" name="Google Shape;415;p3"/>
            <p:cNvSpPr/>
            <p:nvPr/>
          </p:nvSpPr>
          <p:spPr>
            <a:xfrm rot="19738984" flipH="1">
              <a:off x="897430" y="154360"/>
              <a:ext cx="1394721" cy="28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500" extrusionOk="0">
                  <a:moveTo>
                    <a:pt x="20865" y="2254"/>
                  </a:moveTo>
                  <a:cubicBezTo>
                    <a:pt x="20631" y="3152"/>
                    <a:pt x="18215" y="3349"/>
                    <a:pt x="16748" y="3392"/>
                  </a:cubicBezTo>
                  <a:cubicBezTo>
                    <a:pt x="16119" y="3410"/>
                    <a:pt x="15488" y="3409"/>
                    <a:pt x="14859" y="3389"/>
                  </a:cubicBezTo>
                  <a:cubicBezTo>
                    <a:pt x="14859" y="3370"/>
                    <a:pt x="14861" y="3351"/>
                    <a:pt x="14860" y="3331"/>
                  </a:cubicBezTo>
                  <a:cubicBezTo>
                    <a:pt x="14810" y="2153"/>
                    <a:pt x="13071" y="1047"/>
                    <a:pt x="11113" y="437"/>
                  </a:cubicBezTo>
                  <a:cubicBezTo>
                    <a:pt x="10262" y="172"/>
                    <a:pt x="9223" y="-42"/>
                    <a:pt x="8195" y="7"/>
                  </a:cubicBezTo>
                  <a:cubicBezTo>
                    <a:pt x="7206" y="55"/>
                    <a:pt x="6440" y="366"/>
                    <a:pt x="6049" y="809"/>
                  </a:cubicBezTo>
                  <a:cubicBezTo>
                    <a:pt x="5273" y="1687"/>
                    <a:pt x="6985" y="2380"/>
                    <a:pt x="8395" y="2747"/>
                  </a:cubicBezTo>
                  <a:cubicBezTo>
                    <a:pt x="10226" y="3223"/>
                    <a:pt x="12339" y="3484"/>
                    <a:pt x="14419" y="3573"/>
                  </a:cubicBezTo>
                  <a:cubicBezTo>
                    <a:pt x="14329" y="3984"/>
                    <a:pt x="13970" y="4369"/>
                    <a:pt x="13397" y="4671"/>
                  </a:cubicBezTo>
                  <a:cubicBezTo>
                    <a:pt x="12240" y="5284"/>
                    <a:pt x="10648" y="5451"/>
                    <a:pt x="9012" y="5486"/>
                  </a:cubicBezTo>
                  <a:cubicBezTo>
                    <a:pt x="7401" y="5520"/>
                    <a:pt x="5744" y="5484"/>
                    <a:pt x="4223" y="5793"/>
                  </a:cubicBezTo>
                  <a:cubicBezTo>
                    <a:pt x="2414" y="6160"/>
                    <a:pt x="1050" y="6983"/>
                    <a:pt x="387" y="7874"/>
                  </a:cubicBezTo>
                  <a:cubicBezTo>
                    <a:pt x="-285" y="8776"/>
                    <a:pt x="-63" y="9765"/>
                    <a:pt x="911" y="10594"/>
                  </a:cubicBezTo>
                  <a:cubicBezTo>
                    <a:pt x="1788" y="11340"/>
                    <a:pt x="3131" y="11886"/>
                    <a:pt x="4661" y="12288"/>
                  </a:cubicBezTo>
                  <a:cubicBezTo>
                    <a:pt x="6054" y="12653"/>
                    <a:pt x="7545" y="12921"/>
                    <a:pt x="8914" y="13309"/>
                  </a:cubicBezTo>
                  <a:cubicBezTo>
                    <a:pt x="10345" y="13715"/>
                    <a:pt x="11543" y="14268"/>
                    <a:pt x="12202" y="15024"/>
                  </a:cubicBezTo>
                  <a:cubicBezTo>
                    <a:pt x="13761" y="16812"/>
                    <a:pt x="12308" y="18949"/>
                    <a:pt x="9958" y="20399"/>
                  </a:cubicBezTo>
                  <a:cubicBezTo>
                    <a:pt x="9406" y="20741"/>
                    <a:pt x="8782" y="21053"/>
                    <a:pt x="8096" y="21331"/>
                  </a:cubicBezTo>
                  <a:cubicBezTo>
                    <a:pt x="7889" y="21414"/>
                    <a:pt x="8185" y="21558"/>
                    <a:pt x="8390" y="21475"/>
                  </a:cubicBezTo>
                  <a:cubicBezTo>
                    <a:pt x="11352" y="20283"/>
                    <a:pt x="13414" y="18316"/>
                    <a:pt x="13245" y="16413"/>
                  </a:cubicBezTo>
                  <a:cubicBezTo>
                    <a:pt x="13165" y="15515"/>
                    <a:pt x="12539" y="14625"/>
                    <a:pt x="11290" y="13957"/>
                  </a:cubicBezTo>
                  <a:cubicBezTo>
                    <a:pt x="10179" y="13363"/>
                    <a:pt x="8691" y="12994"/>
                    <a:pt x="7220" y="12662"/>
                  </a:cubicBezTo>
                  <a:cubicBezTo>
                    <a:pt x="5730" y="12324"/>
                    <a:pt x="4168" y="12007"/>
                    <a:pt x="2919" y="11471"/>
                  </a:cubicBezTo>
                  <a:cubicBezTo>
                    <a:pt x="1350" y="10796"/>
                    <a:pt x="283" y="9817"/>
                    <a:pt x="417" y="8774"/>
                  </a:cubicBezTo>
                  <a:cubicBezTo>
                    <a:pt x="555" y="7705"/>
                    <a:pt x="1962" y="6602"/>
                    <a:pt x="3890" y="6094"/>
                  </a:cubicBezTo>
                  <a:cubicBezTo>
                    <a:pt x="5455" y="5682"/>
                    <a:pt x="7252" y="5726"/>
                    <a:pt x="8970" y="5692"/>
                  </a:cubicBezTo>
                  <a:cubicBezTo>
                    <a:pt x="10632" y="5658"/>
                    <a:pt x="12258" y="5500"/>
                    <a:pt x="13497" y="4913"/>
                  </a:cubicBezTo>
                  <a:cubicBezTo>
                    <a:pt x="14248" y="4563"/>
                    <a:pt x="14723" y="4094"/>
                    <a:pt x="14837" y="3589"/>
                  </a:cubicBezTo>
                  <a:cubicBezTo>
                    <a:pt x="15033" y="3595"/>
                    <a:pt x="15228" y="3600"/>
                    <a:pt x="15423" y="3604"/>
                  </a:cubicBezTo>
                  <a:cubicBezTo>
                    <a:pt x="16528" y="3622"/>
                    <a:pt x="17666" y="3592"/>
                    <a:pt x="18735" y="3443"/>
                  </a:cubicBezTo>
                  <a:cubicBezTo>
                    <a:pt x="19553" y="3330"/>
                    <a:pt x="20383" y="3135"/>
                    <a:pt x="20883" y="2784"/>
                  </a:cubicBezTo>
                  <a:cubicBezTo>
                    <a:pt x="21102" y="2626"/>
                    <a:pt x="21238" y="2444"/>
                    <a:pt x="21281" y="2254"/>
                  </a:cubicBezTo>
                  <a:cubicBezTo>
                    <a:pt x="21315" y="2124"/>
                    <a:pt x="20899" y="2125"/>
                    <a:pt x="20865" y="2254"/>
                  </a:cubicBezTo>
                  <a:close/>
                  <a:moveTo>
                    <a:pt x="9837" y="2845"/>
                  </a:moveTo>
                  <a:cubicBezTo>
                    <a:pt x="8912" y="2669"/>
                    <a:pt x="7976" y="2444"/>
                    <a:pt x="7231" y="2117"/>
                  </a:cubicBezTo>
                  <a:cubicBezTo>
                    <a:pt x="6702" y="1885"/>
                    <a:pt x="6230" y="1575"/>
                    <a:pt x="6268" y="1210"/>
                  </a:cubicBezTo>
                  <a:cubicBezTo>
                    <a:pt x="6309" y="807"/>
                    <a:pt x="6929" y="399"/>
                    <a:pt x="7702" y="266"/>
                  </a:cubicBezTo>
                  <a:cubicBezTo>
                    <a:pt x="8596" y="113"/>
                    <a:pt x="9595" y="264"/>
                    <a:pt x="10400" y="471"/>
                  </a:cubicBezTo>
                  <a:cubicBezTo>
                    <a:pt x="12373" y="977"/>
                    <a:pt x="14164" y="2017"/>
                    <a:pt x="14417" y="3130"/>
                  </a:cubicBezTo>
                  <a:cubicBezTo>
                    <a:pt x="14435" y="3211"/>
                    <a:pt x="14444" y="3292"/>
                    <a:pt x="14442" y="3373"/>
                  </a:cubicBezTo>
                  <a:cubicBezTo>
                    <a:pt x="12865" y="3303"/>
                    <a:pt x="11315" y="3125"/>
                    <a:pt x="9837" y="2845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2" name="Google Shape;416;p3"/>
            <p:cNvSpPr/>
            <p:nvPr/>
          </p:nvSpPr>
          <p:spPr>
            <a:xfrm rot="20670890">
              <a:off x="102243" y="648448"/>
              <a:ext cx="601082" cy="847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643" h="20850" extrusionOk="0">
                  <a:moveTo>
                    <a:pt x="7081" y="2979"/>
                  </a:moveTo>
                  <a:cubicBezTo>
                    <a:pt x="7081" y="2979"/>
                    <a:pt x="12022" y="4993"/>
                    <a:pt x="12957" y="1971"/>
                  </a:cubicBezTo>
                  <a:lnTo>
                    <a:pt x="12556" y="740"/>
                  </a:lnTo>
                  <a:cubicBezTo>
                    <a:pt x="12556" y="740"/>
                    <a:pt x="12690" y="-43"/>
                    <a:pt x="13491" y="740"/>
                  </a:cubicBezTo>
                  <a:cubicBezTo>
                    <a:pt x="13491" y="740"/>
                    <a:pt x="13892" y="-267"/>
                    <a:pt x="14560" y="69"/>
                  </a:cubicBezTo>
                  <a:cubicBezTo>
                    <a:pt x="15227" y="405"/>
                    <a:pt x="15761" y="1300"/>
                    <a:pt x="14292" y="2867"/>
                  </a:cubicBezTo>
                  <a:cubicBezTo>
                    <a:pt x="14292" y="2867"/>
                    <a:pt x="14292" y="5888"/>
                    <a:pt x="9351" y="5553"/>
                  </a:cubicBezTo>
                  <a:lnTo>
                    <a:pt x="11087" y="9134"/>
                  </a:lnTo>
                  <a:cubicBezTo>
                    <a:pt x="11087" y="9134"/>
                    <a:pt x="11889" y="12156"/>
                    <a:pt x="16296" y="13611"/>
                  </a:cubicBezTo>
                  <a:cubicBezTo>
                    <a:pt x="16296" y="13611"/>
                    <a:pt x="18932" y="16135"/>
                    <a:pt x="16830" y="17192"/>
                  </a:cubicBezTo>
                  <a:cubicBezTo>
                    <a:pt x="15494" y="17864"/>
                    <a:pt x="14960" y="15625"/>
                    <a:pt x="14960" y="15625"/>
                  </a:cubicBezTo>
                  <a:cubicBezTo>
                    <a:pt x="14960" y="15625"/>
                    <a:pt x="9885" y="14842"/>
                    <a:pt x="9218" y="11484"/>
                  </a:cubicBezTo>
                  <a:cubicBezTo>
                    <a:pt x="9218" y="11484"/>
                    <a:pt x="9084" y="11037"/>
                    <a:pt x="8283" y="11372"/>
                  </a:cubicBezTo>
                  <a:cubicBezTo>
                    <a:pt x="7905" y="11531"/>
                    <a:pt x="7882" y="11932"/>
                    <a:pt x="7882" y="11932"/>
                  </a:cubicBezTo>
                  <a:cubicBezTo>
                    <a:pt x="7882" y="11932"/>
                    <a:pt x="7081" y="15401"/>
                    <a:pt x="10019" y="17528"/>
                  </a:cubicBezTo>
                  <a:cubicBezTo>
                    <a:pt x="10019" y="17528"/>
                    <a:pt x="12031" y="20007"/>
                    <a:pt x="10019" y="20773"/>
                  </a:cubicBezTo>
                  <a:cubicBezTo>
                    <a:pt x="8550" y="21333"/>
                    <a:pt x="8149" y="18647"/>
                    <a:pt x="8149" y="18647"/>
                  </a:cubicBezTo>
                  <a:cubicBezTo>
                    <a:pt x="8149" y="18647"/>
                    <a:pt x="4276" y="17416"/>
                    <a:pt x="4544" y="12380"/>
                  </a:cubicBezTo>
                  <a:lnTo>
                    <a:pt x="2941" y="7455"/>
                  </a:lnTo>
                  <a:cubicBezTo>
                    <a:pt x="2941" y="7455"/>
                    <a:pt x="1605" y="10813"/>
                    <a:pt x="2674" y="13051"/>
                  </a:cubicBezTo>
                  <a:lnTo>
                    <a:pt x="3475" y="13835"/>
                  </a:lnTo>
                  <a:cubicBezTo>
                    <a:pt x="3475" y="13835"/>
                    <a:pt x="4143" y="14730"/>
                    <a:pt x="2674" y="14170"/>
                  </a:cubicBezTo>
                  <a:cubicBezTo>
                    <a:pt x="2674" y="14170"/>
                    <a:pt x="2941" y="15289"/>
                    <a:pt x="2273" y="15401"/>
                  </a:cubicBezTo>
                  <a:cubicBezTo>
                    <a:pt x="1605" y="15513"/>
                    <a:pt x="671" y="14954"/>
                    <a:pt x="1205" y="13163"/>
                  </a:cubicBezTo>
                  <a:cubicBezTo>
                    <a:pt x="1205" y="13163"/>
                    <a:pt x="-2668" y="7008"/>
                    <a:pt x="3475" y="37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3" name="Google Shape;417;p3"/>
            <p:cNvSpPr/>
            <p:nvPr/>
          </p:nvSpPr>
          <p:spPr>
            <a:xfrm rot="20670890">
              <a:off x="122894" y="811913"/>
              <a:ext cx="180448" cy="65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37" extrusionOk="0">
                  <a:moveTo>
                    <a:pt x="21600" y="3477"/>
                  </a:moveTo>
                  <a:cubicBezTo>
                    <a:pt x="20482" y="2467"/>
                    <a:pt x="19385" y="1306"/>
                    <a:pt x="18313" y="0"/>
                  </a:cubicBezTo>
                  <a:lnTo>
                    <a:pt x="3608" y="9972"/>
                  </a:lnTo>
                  <a:cubicBezTo>
                    <a:pt x="2352" y="12039"/>
                    <a:pt x="1147" y="14309"/>
                    <a:pt x="0" y="16768"/>
                  </a:cubicBezTo>
                  <a:cubicBezTo>
                    <a:pt x="3424" y="20571"/>
                    <a:pt x="7204" y="21600"/>
                    <a:pt x="10854" y="19723"/>
                  </a:cubicBezTo>
                  <a:cubicBezTo>
                    <a:pt x="15047" y="17726"/>
                    <a:pt x="18845" y="11984"/>
                    <a:pt x="21600" y="3477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4" name="Google Shape;418;p3"/>
            <p:cNvSpPr/>
            <p:nvPr/>
          </p:nvSpPr>
          <p:spPr>
            <a:xfrm rot="20670890">
              <a:off x="37520" y="643783"/>
              <a:ext cx="253926" cy="228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32" h="19762" extrusionOk="0">
                  <a:moveTo>
                    <a:pt x="19888" y="7819"/>
                  </a:moveTo>
                  <a:cubicBezTo>
                    <a:pt x="20816" y="13155"/>
                    <a:pt x="17148" y="18404"/>
                    <a:pt x="11695" y="19542"/>
                  </a:cubicBezTo>
                  <a:cubicBezTo>
                    <a:pt x="6243" y="20681"/>
                    <a:pt x="1071" y="17278"/>
                    <a:pt x="144" y="11943"/>
                  </a:cubicBezTo>
                  <a:cubicBezTo>
                    <a:pt x="-784" y="6607"/>
                    <a:pt x="2884" y="1358"/>
                    <a:pt x="8337" y="220"/>
                  </a:cubicBezTo>
                  <a:cubicBezTo>
                    <a:pt x="13789" y="-919"/>
                    <a:pt x="18961" y="2484"/>
                    <a:pt x="19888" y="781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5" name="Google Shape;419;p3"/>
            <p:cNvSpPr/>
            <p:nvPr/>
          </p:nvSpPr>
          <p:spPr>
            <a:xfrm rot="20670890">
              <a:off x="59967" y="691160"/>
              <a:ext cx="217371" cy="166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19858" extrusionOk="0">
                  <a:moveTo>
                    <a:pt x="19882" y="5764"/>
                  </a:moveTo>
                  <a:cubicBezTo>
                    <a:pt x="20809" y="12061"/>
                    <a:pt x="17141" y="18255"/>
                    <a:pt x="11689" y="19599"/>
                  </a:cubicBezTo>
                  <a:cubicBezTo>
                    <a:pt x="6236" y="20943"/>
                    <a:pt x="1064" y="16927"/>
                    <a:pt x="137" y="10630"/>
                  </a:cubicBezTo>
                  <a:cubicBezTo>
                    <a:pt x="-791" y="4333"/>
                    <a:pt x="3105" y="2030"/>
                    <a:pt x="8557" y="687"/>
                  </a:cubicBezTo>
                  <a:cubicBezTo>
                    <a:pt x="14010" y="-657"/>
                    <a:pt x="18954" y="-533"/>
                    <a:pt x="19882" y="576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chemeClr val="accent2"/>
                </a:gs>
              </a:gsLst>
              <a:lin ang="809933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6" name="Google Shape;420;p3"/>
            <p:cNvSpPr/>
            <p:nvPr/>
          </p:nvSpPr>
          <p:spPr>
            <a:xfrm rot="20670890">
              <a:off x="79859" y="755882"/>
              <a:ext cx="24377" cy="72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600" extrusionOk="0">
                  <a:moveTo>
                    <a:pt x="21538" y="0"/>
                  </a:moveTo>
                  <a:cubicBezTo>
                    <a:pt x="15390" y="3052"/>
                    <a:pt x="12089" y="6650"/>
                    <a:pt x="12058" y="10334"/>
                  </a:cubicBezTo>
                  <a:cubicBezTo>
                    <a:pt x="12217" y="12130"/>
                    <a:pt x="12831" y="13918"/>
                    <a:pt x="13891" y="15679"/>
                  </a:cubicBezTo>
                  <a:cubicBezTo>
                    <a:pt x="14498" y="16600"/>
                    <a:pt x="15182" y="17539"/>
                    <a:pt x="15692" y="18533"/>
                  </a:cubicBezTo>
                  <a:cubicBezTo>
                    <a:pt x="16510" y="19540"/>
                    <a:pt x="17121" y="20565"/>
                    <a:pt x="17518" y="21600"/>
                  </a:cubicBezTo>
                  <a:cubicBezTo>
                    <a:pt x="14973" y="20949"/>
                    <a:pt x="12598" y="20226"/>
                    <a:pt x="10418" y="19440"/>
                  </a:cubicBezTo>
                  <a:cubicBezTo>
                    <a:pt x="8415" y="18600"/>
                    <a:pt x="6602" y="17711"/>
                    <a:pt x="4995" y="16780"/>
                  </a:cubicBezTo>
                  <a:cubicBezTo>
                    <a:pt x="1842" y="14802"/>
                    <a:pt x="131" y="12600"/>
                    <a:pt x="1" y="10356"/>
                  </a:cubicBezTo>
                  <a:cubicBezTo>
                    <a:pt x="-62" y="8031"/>
                    <a:pt x="1955" y="5753"/>
                    <a:pt x="5791" y="3818"/>
                  </a:cubicBezTo>
                  <a:cubicBezTo>
                    <a:pt x="9416" y="1923"/>
                    <a:pt x="15042" y="559"/>
                    <a:pt x="21538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439" name="Google Shape;421;p3"/>
            <p:cNvGrpSpPr/>
            <p:nvPr/>
          </p:nvGrpSpPr>
          <p:grpSpPr>
            <a:xfrm>
              <a:off x="87228" y="693427"/>
              <a:ext cx="621508" cy="718606"/>
              <a:chOff x="0" y="0"/>
              <a:chExt cx="621506" cy="718604"/>
            </a:xfrm>
          </p:grpSpPr>
          <p:sp>
            <p:nvSpPr>
              <p:cNvPr id="427" name="Google Shape;422;p3"/>
              <p:cNvSpPr/>
              <p:nvPr/>
            </p:nvSpPr>
            <p:spPr>
              <a:xfrm rot="20670890">
                <a:off x="4026" y="347092"/>
                <a:ext cx="87017" cy="41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60" extrusionOk="0">
                    <a:moveTo>
                      <a:pt x="20789" y="21460"/>
                    </a:moveTo>
                    <a:cubicBezTo>
                      <a:pt x="21053" y="18577"/>
                      <a:pt x="21326" y="15838"/>
                      <a:pt x="21600" y="13265"/>
                    </a:cubicBezTo>
                    <a:cubicBezTo>
                      <a:pt x="17552" y="6017"/>
                      <a:pt x="12504" y="1556"/>
                      <a:pt x="7164" y="506"/>
                    </a:cubicBezTo>
                    <a:cubicBezTo>
                      <a:pt x="4936" y="-29"/>
                      <a:pt x="2689" y="-140"/>
                      <a:pt x="452" y="176"/>
                    </a:cubicBezTo>
                    <a:cubicBezTo>
                      <a:pt x="269" y="2542"/>
                      <a:pt x="118" y="4904"/>
                      <a:pt x="0" y="7260"/>
                    </a:cubicBezTo>
                    <a:cubicBezTo>
                      <a:pt x="4996" y="6388"/>
                      <a:pt x="14456" y="7025"/>
                      <a:pt x="20789" y="2146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28" name="Google Shape;423;p3"/>
              <p:cNvSpPr/>
              <p:nvPr/>
            </p:nvSpPr>
            <p:spPr>
              <a:xfrm rot="20670890">
                <a:off x="16207" y="400376"/>
                <a:ext cx="80419" cy="343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9091" extrusionOk="0">
                    <a:moveTo>
                      <a:pt x="21083" y="19091"/>
                    </a:moveTo>
                    <a:cubicBezTo>
                      <a:pt x="21230" y="15869"/>
                      <a:pt x="21402" y="12711"/>
                      <a:pt x="21600" y="9619"/>
                    </a:cubicBezTo>
                    <a:cubicBezTo>
                      <a:pt x="14477" y="-2509"/>
                      <a:pt x="5341" y="-695"/>
                      <a:pt x="0" y="1898"/>
                    </a:cubicBezTo>
                    <a:cubicBezTo>
                      <a:pt x="50" y="4472"/>
                      <a:pt x="130" y="7016"/>
                      <a:pt x="229" y="9538"/>
                    </a:cubicBezTo>
                    <a:cubicBezTo>
                      <a:pt x="5162" y="6890"/>
                      <a:pt x="14693" y="4384"/>
                      <a:pt x="21083" y="1909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29" name="Google Shape;424;p3"/>
              <p:cNvSpPr/>
              <p:nvPr/>
            </p:nvSpPr>
            <p:spPr>
              <a:xfrm rot="20670890">
                <a:off x="85490" y="526627"/>
                <a:ext cx="53776" cy="236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21" y="21600"/>
                    </a:moveTo>
                    <a:cubicBezTo>
                      <a:pt x="8478" y="16092"/>
                      <a:pt x="14990" y="12904"/>
                      <a:pt x="21600" y="12162"/>
                    </a:cubicBezTo>
                    <a:cubicBezTo>
                      <a:pt x="20975" y="8180"/>
                      <a:pt x="20410" y="4131"/>
                      <a:pt x="19920" y="0"/>
                    </a:cubicBezTo>
                    <a:cubicBezTo>
                      <a:pt x="13079" y="1001"/>
                      <a:pt x="6353" y="4496"/>
                      <a:pt x="0" y="10351"/>
                    </a:cubicBezTo>
                    <a:cubicBezTo>
                      <a:pt x="1418" y="17501"/>
                      <a:pt x="2332" y="21492"/>
                      <a:pt x="2332" y="2149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0" name="Google Shape;425;p3"/>
              <p:cNvSpPr/>
              <p:nvPr/>
            </p:nvSpPr>
            <p:spPr>
              <a:xfrm rot="20670890">
                <a:off x="268056" y="607502"/>
                <a:ext cx="109976" cy="392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extrusionOk="0">
                    <a:moveTo>
                      <a:pt x="20353" y="0"/>
                    </a:moveTo>
                    <a:cubicBezTo>
                      <a:pt x="11300" y="16135"/>
                      <a:pt x="4179" y="15380"/>
                      <a:pt x="0" y="12325"/>
                    </a:cubicBezTo>
                    <a:cubicBezTo>
                      <a:pt x="570" y="15355"/>
                      <a:pt x="1162" y="18252"/>
                      <a:pt x="1764" y="20951"/>
                    </a:cubicBezTo>
                    <a:cubicBezTo>
                      <a:pt x="2846" y="21384"/>
                      <a:pt x="3937" y="21600"/>
                      <a:pt x="5030" y="21599"/>
                    </a:cubicBezTo>
                    <a:cubicBezTo>
                      <a:pt x="9467" y="21599"/>
                      <a:pt x="15108" y="18142"/>
                      <a:pt x="21600" y="6694"/>
                    </a:cubicBezTo>
                    <a:cubicBezTo>
                      <a:pt x="21152" y="4475"/>
                      <a:pt x="20740" y="2242"/>
                      <a:pt x="20353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1" name="Google Shape;426;p3"/>
              <p:cNvSpPr/>
              <p:nvPr/>
            </p:nvSpPr>
            <p:spPr>
              <a:xfrm rot="20670890">
                <a:off x="372277" y="648592"/>
                <a:ext cx="71029" cy="616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702"/>
                    </a:moveTo>
                    <a:cubicBezTo>
                      <a:pt x="20977" y="2530"/>
                      <a:pt x="20577" y="1848"/>
                      <a:pt x="20577" y="1848"/>
                    </a:cubicBezTo>
                    <a:cubicBezTo>
                      <a:pt x="19970" y="1243"/>
                      <a:pt x="19404" y="619"/>
                      <a:pt x="18827" y="0"/>
                    </a:cubicBezTo>
                    <a:cubicBezTo>
                      <a:pt x="10949" y="11943"/>
                      <a:pt x="3965" y="15888"/>
                      <a:pt x="0" y="17176"/>
                    </a:cubicBezTo>
                    <a:cubicBezTo>
                      <a:pt x="761" y="17589"/>
                      <a:pt x="1206" y="17789"/>
                      <a:pt x="1206" y="17789"/>
                    </a:cubicBezTo>
                    <a:cubicBezTo>
                      <a:pt x="1206" y="17789"/>
                      <a:pt x="1371" y="19282"/>
                      <a:pt x="1745" y="21600"/>
                    </a:cubicBezTo>
                    <a:cubicBezTo>
                      <a:pt x="6464" y="19923"/>
                      <a:pt x="13680" y="15447"/>
                      <a:pt x="21600" y="370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2" name="Google Shape;427;p3"/>
              <p:cNvSpPr/>
              <p:nvPr/>
            </p:nvSpPr>
            <p:spPr>
              <a:xfrm rot="20670890">
                <a:off x="545557" y="438041"/>
                <a:ext cx="65323" cy="88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30" y="957"/>
                    </a:moveTo>
                    <a:cubicBezTo>
                      <a:pt x="19367" y="649"/>
                      <a:pt x="18349" y="323"/>
                      <a:pt x="17324" y="0"/>
                    </a:cubicBezTo>
                    <a:cubicBezTo>
                      <a:pt x="16005" y="13298"/>
                      <a:pt x="6069" y="18226"/>
                      <a:pt x="0" y="19999"/>
                    </a:cubicBezTo>
                    <a:cubicBezTo>
                      <a:pt x="3349" y="20670"/>
                      <a:pt x="5385" y="20948"/>
                      <a:pt x="5385" y="20948"/>
                    </a:cubicBezTo>
                    <a:cubicBezTo>
                      <a:pt x="5385" y="20948"/>
                      <a:pt x="5451" y="21190"/>
                      <a:pt x="5580" y="21600"/>
                    </a:cubicBezTo>
                    <a:cubicBezTo>
                      <a:pt x="12099" y="18806"/>
                      <a:pt x="19801" y="13177"/>
                      <a:pt x="21600" y="2000"/>
                    </a:cubicBezTo>
                    <a:cubicBezTo>
                      <a:pt x="20881" y="1333"/>
                      <a:pt x="20430" y="957"/>
                      <a:pt x="20430" y="95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3" name="Google Shape;428;p3"/>
              <p:cNvSpPr/>
              <p:nvPr/>
            </p:nvSpPr>
            <p:spPr>
              <a:xfrm rot="20670890">
                <a:off x="374849" y="389681"/>
                <a:ext cx="94405" cy="866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23"/>
                    </a:moveTo>
                    <a:cubicBezTo>
                      <a:pt x="20781" y="1944"/>
                      <a:pt x="20001" y="968"/>
                      <a:pt x="19274" y="0"/>
                    </a:cubicBezTo>
                    <a:cubicBezTo>
                      <a:pt x="6629" y="3391"/>
                      <a:pt x="1814" y="12451"/>
                      <a:pt x="0" y="18265"/>
                    </a:cubicBezTo>
                    <a:cubicBezTo>
                      <a:pt x="740" y="19428"/>
                      <a:pt x="1528" y="20532"/>
                      <a:pt x="2350" y="21600"/>
                    </a:cubicBezTo>
                    <a:cubicBezTo>
                      <a:pt x="3292" y="17022"/>
                      <a:pt x="7059" y="6062"/>
                      <a:pt x="21600" y="292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4" name="Google Shape;429;p3"/>
              <p:cNvSpPr/>
              <p:nvPr/>
            </p:nvSpPr>
            <p:spPr>
              <a:xfrm rot="20670890">
                <a:off x="218682" y="535122"/>
                <a:ext cx="110616" cy="33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7955" extrusionOk="0">
                    <a:moveTo>
                      <a:pt x="21600" y="9441"/>
                    </a:moveTo>
                    <a:cubicBezTo>
                      <a:pt x="21430" y="6812"/>
                      <a:pt x="21285" y="4219"/>
                      <a:pt x="21172" y="1698"/>
                    </a:cubicBezTo>
                    <a:cubicBezTo>
                      <a:pt x="12360" y="-3645"/>
                      <a:pt x="4176" y="4828"/>
                      <a:pt x="0" y="10491"/>
                    </a:cubicBezTo>
                    <a:cubicBezTo>
                      <a:pt x="151" y="13045"/>
                      <a:pt x="319" y="15533"/>
                      <a:pt x="503" y="17955"/>
                    </a:cubicBezTo>
                    <a:cubicBezTo>
                      <a:pt x="4198" y="12735"/>
                      <a:pt x="12761" y="2972"/>
                      <a:pt x="21600" y="944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5" name="Google Shape;430;p3"/>
              <p:cNvSpPr/>
              <p:nvPr/>
            </p:nvSpPr>
            <p:spPr>
              <a:xfrm rot="20670890">
                <a:off x="440851" y="419630"/>
                <a:ext cx="88136" cy="9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54"/>
                    </a:moveTo>
                    <a:cubicBezTo>
                      <a:pt x="20559" y="1445"/>
                      <a:pt x="19552" y="728"/>
                      <a:pt x="18589" y="0"/>
                    </a:cubicBezTo>
                    <a:cubicBezTo>
                      <a:pt x="16522" y="14098"/>
                      <a:pt x="5963" y="18126"/>
                      <a:pt x="0" y="19273"/>
                    </a:cubicBezTo>
                    <a:cubicBezTo>
                      <a:pt x="1256" y="20101"/>
                      <a:pt x="2522" y="20881"/>
                      <a:pt x="3791" y="21600"/>
                    </a:cubicBezTo>
                    <a:cubicBezTo>
                      <a:pt x="13107" y="19007"/>
                      <a:pt x="20043" y="11432"/>
                      <a:pt x="21600" y="215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6" name="Google Shape;431;p3"/>
              <p:cNvSpPr/>
              <p:nvPr/>
            </p:nvSpPr>
            <p:spPr>
              <a:xfrm rot="20670890">
                <a:off x="358715" y="6911"/>
                <a:ext cx="57038" cy="38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575" y="18253"/>
                    </a:moveTo>
                    <a:cubicBezTo>
                      <a:pt x="20290" y="16912"/>
                      <a:pt x="20954" y="15599"/>
                      <a:pt x="21600" y="14299"/>
                    </a:cubicBezTo>
                    <a:cubicBezTo>
                      <a:pt x="13983" y="13781"/>
                      <a:pt x="6859" y="8598"/>
                      <a:pt x="1949" y="0"/>
                    </a:cubicBezTo>
                    <a:cubicBezTo>
                      <a:pt x="1420" y="2691"/>
                      <a:pt x="769" y="5326"/>
                      <a:pt x="0" y="7887"/>
                    </a:cubicBezTo>
                    <a:cubicBezTo>
                      <a:pt x="5233" y="15567"/>
                      <a:pt x="12079" y="20401"/>
                      <a:pt x="19418" y="21600"/>
                    </a:cubicBezTo>
                    <a:cubicBezTo>
                      <a:pt x="19575" y="19503"/>
                      <a:pt x="19575" y="18253"/>
                      <a:pt x="19575" y="1825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7" name="Google Shape;432;p3"/>
              <p:cNvSpPr/>
              <p:nvPr/>
            </p:nvSpPr>
            <p:spPr>
              <a:xfrm rot="20670890">
                <a:off x="323818" y="77704"/>
                <a:ext cx="39381" cy="794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86" h="21600" extrusionOk="0">
                    <a:moveTo>
                      <a:pt x="698" y="1333"/>
                    </a:moveTo>
                    <a:cubicBezTo>
                      <a:pt x="-714" y="5502"/>
                      <a:pt x="25" y="9787"/>
                      <a:pt x="2841" y="13764"/>
                    </a:cubicBezTo>
                    <a:cubicBezTo>
                      <a:pt x="5080" y="16729"/>
                      <a:pt x="8569" y="19405"/>
                      <a:pt x="13058" y="21600"/>
                    </a:cubicBezTo>
                    <a:cubicBezTo>
                      <a:pt x="15714" y="21205"/>
                      <a:pt x="18327" y="20738"/>
                      <a:pt x="20886" y="20201"/>
                    </a:cubicBezTo>
                    <a:cubicBezTo>
                      <a:pt x="15869" y="18181"/>
                      <a:pt x="11985" y="15515"/>
                      <a:pt x="9629" y="12475"/>
                    </a:cubicBezTo>
                    <a:cubicBezTo>
                      <a:pt x="6891" y="8460"/>
                      <a:pt x="6539" y="4118"/>
                      <a:pt x="8616" y="0"/>
                    </a:cubicBezTo>
                    <a:cubicBezTo>
                      <a:pt x="6054" y="558"/>
                      <a:pt x="3406" y="1004"/>
                      <a:pt x="698" y="133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8" name="Google Shape;433;p3"/>
              <p:cNvSpPr/>
              <p:nvPr/>
            </p:nvSpPr>
            <p:spPr>
              <a:xfrm rot="20670890">
                <a:off x="290361" y="97566"/>
                <a:ext cx="22380" cy="791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84" h="21600" extrusionOk="0">
                    <a:moveTo>
                      <a:pt x="7077" y="21600"/>
                    </a:moveTo>
                    <a:cubicBezTo>
                      <a:pt x="11371" y="21576"/>
                      <a:pt x="15491" y="21512"/>
                      <a:pt x="19484" y="21418"/>
                    </a:cubicBezTo>
                    <a:cubicBezTo>
                      <a:pt x="10704" y="14614"/>
                      <a:pt x="9117" y="7107"/>
                      <a:pt x="14956" y="0"/>
                    </a:cubicBezTo>
                    <a:cubicBezTo>
                      <a:pt x="11035" y="68"/>
                      <a:pt x="7085" y="79"/>
                      <a:pt x="3132" y="40"/>
                    </a:cubicBezTo>
                    <a:cubicBezTo>
                      <a:pt x="-2116" y="7198"/>
                      <a:pt x="-747" y="14677"/>
                      <a:pt x="7077" y="2160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40" name="Google Shape;434;p3"/>
            <p:cNvSpPr/>
            <p:nvPr/>
          </p:nvSpPr>
          <p:spPr>
            <a:xfrm rot="19743311">
              <a:off x="210120" y="909246"/>
              <a:ext cx="163699" cy="127558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4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4627562"/>
            <a:ext cx="2133600" cy="279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095100" y="1628400"/>
            <a:ext cx="4953900" cy="819900"/>
          </a:xfrm>
          <a:prstGeom prst="rect">
            <a:avLst/>
          </a:prstGeom>
        </p:spPr>
        <p:txBody>
          <a:bodyPr>
            <a:normAutofit/>
          </a:bodyPr>
          <a:lstStyle>
            <a:lvl1pPr indent="-419100" algn="ctr">
              <a:buSzPts val="3000"/>
              <a:defRPr sz="3000"/>
            </a:lvl1pPr>
            <a:lvl2pPr indent="-419100" algn="ctr">
              <a:buSzPts val="3000"/>
              <a:defRPr sz="3000"/>
            </a:lvl2pPr>
            <a:lvl3pPr indent="-419100" algn="ctr">
              <a:buSzPts val="3000"/>
              <a:defRPr sz="3000"/>
            </a:lvl3pPr>
            <a:lvl4pPr indent="-419100" algn="ctr">
              <a:buSzPts val="3000"/>
              <a:defRPr sz="3000"/>
            </a:lvl4pPr>
            <a:lvl5pPr indent="-419100" algn="ctr">
              <a:buSzPts val="3000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0" name="Google Shape;437;p4"/>
          <p:cNvSpPr txBox="1"/>
          <p:nvPr/>
        </p:nvSpPr>
        <p:spPr>
          <a:xfrm>
            <a:off x="3593400" y="705169"/>
            <a:ext cx="1957200" cy="1460501"/>
          </a:xfrm>
          <a:prstGeom prst="rect">
            <a:avLst/>
          </a:prstGeom>
          <a:ln w="12700">
            <a:miter lim="400000"/>
          </a:ln>
          <a:effectLst>
            <a:outerShdw blurRad="63500" dist="19050" dir="5400000" rotWithShape="0">
              <a:schemeClr val="accent3">
                <a:alpha val="50000"/>
              </a:scheme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9600" b="1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1pPr>
          </a:lstStyle>
          <a:p>
            <a:r>
              <a:t>“</a:t>
            </a:r>
          </a:p>
        </p:txBody>
      </p:sp>
      <p:sp>
        <p:nvSpPr>
          <p:cNvPr id="4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459" name="Google Shape;439;p4"/>
          <p:cNvGrpSpPr/>
          <p:nvPr/>
        </p:nvGrpSpPr>
        <p:grpSpPr>
          <a:xfrm>
            <a:off x="7362914" y="2717685"/>
            <a:ext cx="1307013" cy="1307013"/>
            <a:chOff x="0" y="0"/>
            <a:chExt cx="1307012" cy="1307012"/>
          </a:xfrm>
        </p:grpSpPr>
        <p:sp>
          <p:nvSpPr>
            <p:cNvPr id="452" name="Google Shape;440;p4"/>
            <p:cNvSpPr/>
            <p:nvPr/>
          </p:nvSpPr>
          <p:spPr>
            <a:xfrm>
              <a:off x="0" y="0"/>
              <a:ext cx="1307013" cy="1307013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458" name="Google Shape;441;p4"/>
            <p:cNvGrpSpPr/>
            <p:nvPr/>
          </p:nvGrpSpPr>
          <p:grpSpPr>
            <a:xfrm>
              <a:off x="0" y="120412"/>
              <a:ext cx="1307009" cy="1133563"/>
              <a:chOff x="0" y="0"/>
              <a:chExt cx="1307008" cy="1133562"/>
            </a:xfrm>
          </p:grpSpPr>
          <p:sp>
            <p:nvSpPr>
              <p:cNvPr id="453" name="Google Shape;442;p4"/>
              <p:cNvSpPr/>
              <p:nvPr/>
            </p:nvSpPr>
            <p:spPr>
              <a:xfrm>
                <a:off x="44924" y="752927"/>
                <a:ext cx="1215513" cy="1966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54" name="Google Shape;443;p4"/>
              <p:cNvSpPr/>
              <p:nvPr/>
            </p:nvSpPr>
            <p:spPr>
              <a:xfrm>
                <a:off x="239874" y="926403"/>
                <a:ext cx="890749" cy="2071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55" name="Google Shape;444;p4"/>
              <p:cNvSpPr/>
              <p:nvPr/>
            </p:nvSpPr>
            <p:spPr>
              <a:xfrm>
                <a:off x="192026" y="0"/>
                <a:ext cx="912792" cy="2014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56" name="Google Shape;445;p4"/>
              <p:cNvSpPr/>
              <p:nvPr/>
            </p:nvSpPr>
            <p:spPr>
              <a:xfrm>
                <a:off x="22963" y="149132"/>
                <a:ext cx="1223446" cy="3164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57" name="Google Shape;446;p4"/>
              <p:cNvSpPr/>
              <p:nvPr/>
            </p:nvSpPr>
            <p:spPr>
              <a:xfrm>
                <a:off x="0" y="436797"/>
                <a:ext cx="1307009" cy="3500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488" name="Google Shape;447;p4"/>
          <p:cNvGrpSpPr/>
          <p:nvPr/>
        </p:nvGrpSpPr>
        <p:grpSpPr>
          <a:xfrm>
            <a:off x="646288" y="347874"/>
            <a:ext cx="621516" cy="622428"/>
            <a:chOff x="0" y="0"/>
            <a:chExt cx="621514" cy="622427"/>
          </a:xfrm>
        </p:grpSpPr>
        <p:sp>
          <p:nvSpPr>
            <p:cNvPr id="460" name="Google Shape;448;p4"/>
            <p:cNvSpPr/>
            <p:nvPr/>
          </p:nvSpPr>
          <p:spPr>
            <a:xfrm>
              <a:off x="0" y="0"/>
              <a:ext cx="621516" cy="622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487" name="Google Shape;449;p4"/>
            <p:cNvGrpSpPr/>
            <p:nvPr/>
          </p:nvGrpSpPr>
          <p:grpSpPr>
            <a:xfrm>
              <a:off x="40747" y="1346"/>
              <a:ext cx="521825" cy="567668"/>
              <a:chOff x="0" y="0"/>
              <a:chExt cx="521823" cy="567666"/>
            </a:xfrm>
          </p:grpSpPr>
          <p:sp>
            <p:nvSpPr>
              <p:cNvPr id="461" name="Google Shape;450;p4"/>
              <p:cNvSpPr/>
              <p:nvPr/>
            </p:nvSpPr>
            <p:spPr>
              <a:xfrm>
                <a:off x="125236" y="83947"/>
                <a:ext cx="101814" cy="697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2" name="Google Shape;451;p4"/>
              <p:cNvSpPr/>
              <p:nvPr/>
            </p:nvSpPr>
            <p:spPr>
              <a:xfrm>
                <a:off x="125238" y="83951"/>
                <a:ext cx="101553" cy="596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3" name="Google Shape;452;p4"/>
              <p:cNvSpPr/>
              <p:nvPr/>
            </p:nvSpPr>
            <p:spPr>
              <a:xfrm>
                <a:off x="472042" y="234824"/>
                <a:ext cx="49782" cy="820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4" name="Google Shape;453;p4"/>
              <p:cNvSpPr/>
              <p:nvPr/>
            </p:nvSpPr>
            <p:spPr>
              <a:xfrm>
                <a:off x="483885" y="234833"/>
                <a:ext cx="37939" cy="820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5" name="Google Shape;454;p4"/>
              <p:cNvSpPr/>
              <p:nvPr/>
            </p:nvSpPr>
            <p:spPr>
              <a:xfrm>
                <a:off x="43091" y="276802"/>
                <a:ext cx="51605" cy="90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6" name="Google Shape;455;p4"/>
              <p:cNvSpPr/>
              <p:nvPr/>
            </p:nvSpPr>
            <p:spPr>
              <a:xfrm>
                <a:off x="43093" y="276799"/>
                <a:ext cx="34806" cy="900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7" name="Google Shape;456;p4"/>
              <p:cNvSpPr/>
              <p:nvPr/>
            </p:nvSpPr>
            <p:spPr>
              <a:xfrm>
                <a:off x="296168" y="524140"/>
                <a:ext cx="72128" cy="43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8" name="Google Shape;457;p4"/>
              <p:cNvSpPr/>
              <p:nvPr/>
            </p:nvSpPr>
            <p:spPr>
              <a:xfrm>
                <a:off x="296177" y="534772"/>
                <a:ext cx="72119" cy="328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9" name="Google Shape;458;p4"/>
              <p:cNvSpPr/>
              <p:nvPr/>
            </p:nvSpPr>
            <p:spPr>
              <a:xfrm>
                <a:off x="393612" y="436078"/>
                <a:ext cx="76415" cy="702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0" name="Google Shape;459;p4"/>
              <p:cNvSpPr/>
              <p:nvPr/>
            </p:nvSpPr>
            <p:spPr>
              <a:xfrm>
                <a:off x="395416" y="439495"/>
                <a:ext cx="74610" cy="668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1" name="Google Shape;460;p4"/>
              <p:cNvSpPr/>
              <p:nvPr/>
            </p:nvSpPr>
            <p:spPr>
              <a:xfrm>
                <a:off x="321847" y="193898"/>
                <a:ext cx="97363" cy="758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2" name="Google Shape;461;p4"/>
              <p:cNvSpPr/>
              <p:nvPr/>
            </p:nvSpPr>
            <p:spPr>
              <a:xfrm>
                <a:off x="322725" y="193901"/>
                <a:ext cx="96489" cy="689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3" name="Google Shape;462;p4"/>
              <p:cNvSpPr/>
              <p:nvPr/>
            </p:nvSpPr>
            <p:spPr>
              <a:xfrm>
                <a:off x="365356" y="77808"/>
                <a:ext cx="71626" cy="513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4" name="Google Shape;463;p4"/>
              <p:cNvSpPr/>
              <p:nvPr/>
            </p:nvSpPr>
            <p:spPr>
              <a:xfrm>
                <a:off x="365675" y="77815"/>
                <a:ext cx="71309" cy="450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5" name="Google Shape;464;p4"/>
              <p:cNvSpPr/>
              <p:nvPr/>
            </p:nvSpPr>
            <p:spPr>
              <a:xfrm>
                <a:off x="10860" y="238051"/>
                <a:ext cx="24155" cy="430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6" name="Google Shape;465;p4"/>
              <p:cNvSpPr/>
              <p:nvPr/>
            </p:nvSpPr>
            <p:spPr>
              <a:xfrm>
                <a:off x="10854" y="238048"/>
                <a:ext cx="13966" cy="430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7" name="Google Shape;466;p4"/>
              <p:cNvSpPr/>
              <p:nvPr/>
            </p:nvSpPr>
            <p:spPr>
              <a:xfrm>
                <a:off x="315913" y="103074"/>
                <a:ext cx="41283" cy="271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8" name="Google Shape;467;p4"/>
              <p:cNvSpPr/>
              <p:nvPr/>
            </p:nvSpPr>
            <p:spPr>
              <a:xfrm>
                <a:off x="315461" y="102396"/>
                <a:ext cx="41245" cy="224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9" name="Google Shape;468;p4"/>
              <p:cNvSpPr/>
              <p:nvPr/>
            </p:nvSpPr>
            <p:spPr>
              <a:xfrm>
                <a:off x="61965" y="448413"/>
                <a:ext cx="62028" cy="537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0" name="Google Shape;469;p4"/>
              <p:cNvSpPr/>
              <p:nvPr/>
            </p:nvSpPr>
            <p:spPr>
              <a:xfrm>
                <a:off x="62761" y="451447"/>
                <a:ext cx="60980" cy="50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1" name="Google Shape;470;p4"/>
              <p:cNvSpPr/>
              <p:nvPr/>
            </p:nvSpPr>
            <p:spPr>
              <a:xfrm>
                <a:off x="181528" y="267054"/>
                <a:ext cx="62010" cy="597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2" name="Google Shape;471;p4"/>
              <p:cNvSpPr/>
              <p:nvPr/>
            </p:nvSpPr>
            <p:spPr>
              <a:xfrm>
                <a:off x="181528" y="267052"/>
                <a:ext cx="60186" cy="57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3" name="Google Shape;472;p4"/>
              <p:cNvSpPr/>
              <p:nvPr/>
            </p:nvSpPr>
            <p:spPr>
              <a:xfrm>
                <a:off x="224258" y="404586"/>
                <a:ext cx="97208" cy="547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4" name="Google Shape;473;p4"/>
              <p:cNvSpPr/>
              <p:nvPr/>
            </p:nvSpPr>
            <p:spPr>
              <a:xfrm>
                <a:off x="224259" y="425493"/>
                <a:ext cx="97204" cy="338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5" name="Google Shape;474;p4"/>
              <p:cNvSpPr/>
              <p:nvPr/>
            </p:nvSpPr>
            <p:spPr>
              <a:xfrm>
                <a:off x="323318" y="0"/>
                <a:ext cx="97488" cy="314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86" name="Google Shape;475;p4"/>
              <p:cNvSpPr/>
              <p:nvPr/>
            </p:nvSpPr>
            <p:spPr>
              <a:xfrm>
                <a:off x="0" y="71580"/>
                <a:ext cx="61446" cy="901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491" name="Google Shape;476;p4"/>
          <p:cNvGrpSpPr/>
          <p:nvPr/>
        </p:nvGrpSpPr>
        <p:grpSpPr>
          <a:xfrm>
            <a:off x="1343649" y="746894"/>
            <a:ext cx="1478723" cy="1031930"/>
            <a:chOff x="0" y="0"/>
            <a:chExt cx="1478722" cy="1031928"/>
          </a:xfrm>
        </p:grpSpPr>
        <p:sp>
          <p:nvSpPr>
            <p:cNvPr id="489" name="Google Shape;477;p4"/>
            <p:cNvSpPr/>
            <p:nvPr/>
          </p:nvSpPr>
          <p:spPr>
            <a:xfrm rot="20693335">
              <a:off x="309628" y="95151"/>
              <a:ext cx="841627" cy="841627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0" name="Google Shape;478;p4"/>
            <p:cNvSpPr/>
            <p:nvPr/>
          </p:nvSpPr>
          <p:spPr>
            <a:xfrm rot="20693335">
              <a:off x="16462" y="384977"/>
              <a:ext cx="1445798" cy="318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513" name="Google Shape;479;p4"/>
          <p:cNvGrpSpPr/>
          <p:nvPr/>
        </p:nvGrpSpPr>
        <p:grpSpPr>
          <a:xfrm>
            <a:off x="200866" y="2897031"/>
            <a:ext cx="1763296" cy="2693415"/>
            <a:chOff x="0" y="0"/>
            <a:chExt cx="1763294" cy="2693413"/>
          </a:xfrm>
        </p:grpSpPr>
        <p:sp>
          <p:nvSpPr>
            <p:cNvPr id="492" name="Google Shape;480;p4"/>
            <p:cNvSpPr/>
            <p:nvPr/>
          </p:nvSpPr>
          <p:spPr>
            <a:xfrm rot="1984070" flipH="1">
              <a:off x="566264" y="130002"/>
              <a:ext cx="225344" cy="289504"/>
            </a:xfrm>
            <a:prstGeom prst="roundRect">
              <a:avLst>
                <a:gd name="adj" fmla="val 10020"/>
              </a:avLst>
            </a:pr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  <p:sp>
          <p:nvSpPr>
            <p:cNvPr id="493" name="Google Shape;481;p4"/>
            <p:cNvSpPr/>
            <p:nvPr/>
          </p:nvSpPr>
          <p:spPr>
            <a:xfrm rot="1081124" flipH="1">
              <a:off x="326053" y="293248"/>
              <a:ext cx="1111189" cy="2284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500" extrusionOk="0">
                  <a:moveTo>
                    <a:pt x="20865" y="2254"/>
                  </a:moveTo>
                  <a:cubicBezTo>
                    <a:pt x="20631" y="3152"/>
                    <a:pt x="18215" y="3349"/>
                    <a:pt x="16748" y="3392"/>
                  </a:cubicBezTo>
                  <a:cubicBezTo>
                    <a:pt x="16119" y="3410"/>
                    <a:pt x="15488" y="3409"/>
                    <a:pt x="14859" y="3389"/>
                  </a:cubicBezTo>
                  <a:cubicBezTo>
                    <a:pt x="14859" y="3370"/>
                    <a:pt x="14861" y="3351"/>
                    <a:pt x="14860" y="3331"/>
                  </a:cubicBezTo>
                  <a:cubicBezTo>
                    <a:pt x="14810" y="2153"/>
                    <a:pt x="13071" y="1047"/>
                    <a:pt x="11113" y="437"/>
                  </a:cubicBezTo>
                  <a:cubicBezTo>
                    <a:pt x="10262" y="172"/>
                    <a:pt x="9223" y="-42"/>
                    <a:pt x="8195" y="7"/>
                  </a:cubicBezTo>
                  <a:cubicBezTo>
                    <a:pt x="7206" y="55"/>
                    <a:pt x="6440" y="366"/>
                    <a:pt x="6049" y="809"/>
                  </a:cubicBezTo>
                  <a:cubicBezTo>
                    <a:pt x="5273" y="1687"/>
                    <a:pt x="6985" y="2380"/>
                    <a:pt x="8395" y="2747"/>
                  </a:cubicBezTo>
                  <a:cubicBezTo>
                    <a:pt x="10226" y="3223"/>
                    <a:pt x="12339" y="3484"/>
                    <a:pt x="14419" y="3573"/>
                  </a:cubicBezTo>
                  <a:cubicBezTo>
                    <a:pt x="14329" y="3984"/>
                    <a:pt x="13970" y="4369"/>
                    <a:pt x="13397" y="4671"/>
                  </a:cubicBezTo>
                  <a:cubicBezTo>
                    <a:pt x="12240" y="5284"/>
                    <a:pt x="10648" y="5451"/>
                    <a:pt x="9012" y="5486"/>
                  </a:cubicBezTo>
                  <a:cubicBezTo>
                    <a:pt x="7401" y="5520"/>
                    <a:pt x="5744" y="5484"/>
                    <a:pt x="4223" y="5793"/>
                  </a:cubicBezTo>
                  <a:cubicBezTo>
                    <a:pt x="2414" y="6160"/>
                    <a:pt x="1050" y="6983"/>
                    <a:pt x="387" y="7874"/>
                  </a:cubicBezTo>
                  <a:cubicBezTo>
                    <a:pt x="-285" y="8776"/>
                    <a:pt x="-63" y="9765"/>
                    <a:pt x="911" y="10594"/>
                  </a:cubicBezTo>
                  <a:cubicBezTo>
                    <a:pt x="1788" y="11340"/>
                    <a:pt x="3131" y="11886"/>
                    <a:pt x="4661" y="12288"/>
                  </a:cubicBezTo>
                  <a:cubicBezTo>
                    <a:pt x="6054" y="12653"/>
                    <a:pt x="7545" y="12921"/>
                    <a:pt x="8914" y="13309"/>
                  </a:cubicBezTo>
                  <a:cubicBezTo>
                    <a:pt x="10345" y="13715"/>
                    <a:pt x="11543" y="14268"/>
                    <a:pt x="12202" y="15024"/>
                  </a:cubicBezTo>
                  <a:cubicBezTo>
                    <a:pt x="13761" y="16812"/>
                    <a:pt x="12308" y="18949"/>
                    <a:pt x="9958" y="20399"/>
                  </a:cubicBezTo>
                  <a:cubicBezTo>
                    <a:pt x="9406" y="20741"/>
                    <a:pt x="8782" y="21053"/>
                    <a:pt x="8096" y="21331"/>
                  </a:cubicBezTo>
                  <a:cubicBezTo>
                    <a:pt x="7889" y="21414"/>
                    <a:pt x="8185" y="21558"/>
                    <a:pt x="8390" y="21475"/>
                  </a:cubicBezTo>
                  <a:cubicBezTo>
                    <a:pt x="11352" y="20283"/>
                    <a:pt x="13414" y="18316"/>
                    <a:pt x="13245" y="16413"/>
                  </a:cubicBezTo>
                  <a:cubicBezTo>
                    <a:pt x="13165" y="15515"/>
                    <a:pt x="12539" y="14625"/>
                    <a:pt x="11290" y="13957"/>
                  </a:cubicBezTo>
                  <a:cubicBezTo>
                    <a:pt x="10179" y="13363"/>
                    <a:pt x="8691" y="12994"/>
                    <a:pt x="7220" y="12662"/>
                  </a:cubicBezTo>
                  <a:cubicBezTo>
                    <a:pt x="5730" y="12324"/>
                    <a:pt x="4168" y="12007"/>
                    <a:pt x="2919" y="11471"/>
                  </a:cubicBezTo>
                  <a:cubicBezTo>
                    <a:pt x="1350" y="10796"/>
                    <a:pt x="283" y="9817"/>
                    <a:pt x="417" y="8774"/>
                  </a:cubicBezTo>
                  <a:cubicBezTo>
                    <a:pt x="555" y="7705"/>
                    <a:pt x="1962" y="6602"/>
                    <a:pt x="3890" y="6094"/>
                  </a:cubicBezTo>
                  <a:cubicBezTo>
                    <a:pt x="5455" y="5682"/>
                    <a:pt x="7252" y="5726"/>
                    <a:pt x="8970" y="5692"/>
                  </a:cubicBezTo>
                  <a:cubicBezTo>
                    <a:pt x="10632" y="5658"/>
                    <a:pt x="12258" y="5500"/>
                    <a:pt x="13497" y="4913"/>
                  </a:cubicBezTo>
                  <a:cubicBezTo>
                    <a:pt x="14248" y="4563"/>
                    <a:pt x="14723" y="4094"/>
                    <a:pt x="14837" y="3589"/>
                  </a:cubicBezTo>
                  <a:cubicBezTo>
                    <a:pt x="15033" y="3595"/>
                    <a:pt x="15228" y="3600"/>
                    <a:pt x="15423" y="3604"/>
                  </a:cubicBezTo>
                  <a:cubicBezTo>
                    <a:pt x="16528" y="3622"/>
                    <a:pt x="17666" y="3592"/>
                    <a:pt x="18735" y="3443"/>
                  </a:cubicBezTo>
                  <a:cubicBezTo>
                    <a:pt x="19553" y="3330"/>
                    <a:pt x="20383" y="3135"/>
                    <a:pt x="20883" y="2784"/>
                  </a:cubicBezTo>
                  <a:cubicBezTo>
                    <a:pt x="21102" y="2626"/>
                    <a:pt x="21238" y="2444"/>
                    <a:pt x="21281" y="2254"/>
                  </a:cubicBezTo>
                  <a:cubicBezTo>
                    <a:pt x="21315" y="2124"/>
                    <a:pt x="20899" y="2125"/>
                    <a:pt x="20865" y="2254"/>
                  </a:cubicBezTo>
                  <a:close/>
                  <a:moveTo>
                    <a:pt x="9837" y="2845"/>
                  </a:moveTo>
                  <a:cubicBezTo>
                    <a:pt x="8912" y="2669"/>
                    <a:pt x="7976" y="2444"/>
                    <a:pt x="7231" y="2117"/>
                  </a:cubicBezTo>
                  <a:cubicBezTo>
                    <a:pt x="6702" y="1885"/>
                    <a:pt x="6230" y="1575"/>
                    <a:pt x="6268" y="1210"/>
                  </a:cubicBezTo>
                  <a:cubicBezTo>
                    <a:pt x="6309" y="807"/>
                    <a:pt x="6929" y="399"/>
                    <a:pt x="7702" y="266"/>
                  </a:cubicBezTo>
                  <a:cubicBezTo>
                    <a:pt x="8596" y="113"/>
                    <a:pt x="9595" y="264"/>
                    <a:pt x="10400" y="471"/>
                  </a:cubicBezTo>
                  <a:cubicBezTo>
                    <a:pt x="12373" y="977"/>
                    <a:pt x="14164" y="2017"/>
                    <a:pt x="14417" y="3130"/>
                  </a:cubicBezTo>
                  <a:cubicBezTo>
                    <a:pt x="14435" y="3211"/>
                    <a:pt x="14444" y="3292"/>
                    <a:pt x="14442" y="3373"/>
                  </a:cubicBezTo>
                  <a:cubicBezTo>
                    <a:pt x="12865" y="3303"/>
                    <a:pt x="11315" y="3125"/>
                    <a:pt x="9837" y="2845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4" name="Google Shape;482;p4"/>
            <p:cNvSpPr/>
            <p:nvPr/>
          </p:nvSpPr>
          <p:spPr>
            <a:xfrm rot="1081124" flipH="1">
              <a:off x="318994" y="57447"/>
              <a:ext cx="478400" cy="674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643" h="20850" extrusionOk="0">
                  <a:moveTo>
                    <a:pt x="7081" y="2979"/>
                  </a:moveTo>
                  <a:cubicBezTo>
                    <a:pt x="7081" y="2979"/>
                    <a:pt x="12022" y="4993"/>
                    <a:pt x="12957" y="1971"/>
                  </a:cubicBezTo>
                  <a:lnTo>
                    <a:pt x="12556" y="740"/>
                  </a:lnTo>
                  <a:cubicBezTo>
                    <a:pt x="12556" y="740"/>
                    <a:pt x="12690" y="-43"/>
                    <a:pt x="13491" y="740"/>
                  </a:cubicBezTo>
                  <a:cubicBezTo>
                    <a:pt x="13491" y="740"/>
                    <a:pt x="13892" y="-267"/>
                    <a:pt x="14560" y="69"/>
                  </a:cubicBezTo>
                  <a:cubicBezTo>
                    <a:pt x="15227" y="405"/>
                    <a:pt x="15761" y="1300"/>
                    <a:pt x="14292" y="2867"/>
                  </a:cubicBezTo>
                  <a:cubicBezTo>
                    <a:pt x="14292" y="2867"/>
                    <a:pt x="14292" y="5888"/>
                    <a:pt x="9351" y="5553"/>
                  </a:cubicBezTo>
                  <a:lnTo>
                    <a:pt x="11087" y="9134"/>
                  </a:lnTo>
                  <a:cubicBezTo>
                    <a:pt x="11087" y="9134"/>
                    <a:pt x="11889" y="12156"/>
                    <a:pt x="16296" y="13611"/>
                  </a:cubicBezTo>
                  <a:cubicBezTo>
                    <a:pt x="16296" y="13611"/>
                    <a:pt x="18932" y="16135"/>
                    <a:pt x="16830" y="17192"/>
                  </a:cubicBezTo>
                  <a:cubicBezTo>
                    <a:pt x="15494" y="17864"/>
                    <a:pt x="14960" y="15625"/>
                    <a:pt x="14960" y="15625"/>
                  </a:cubicBezTo>
                  <a:cubicBezTo>
                    <a:pt x="14960" y="15625"/>
                    <a:pt x="9885" y="14842"/>
                    <a:pt x="9218" y="11484"/>
                  </a:cubicBezTo>
                  <a:cubicBezTo>
                    <a:pt x="9218" y="11484"/>
                    <a:pt x="9084" y="11037"/>
                    <a:pt x="8283" y="11372"/>
                  </a:cubicBezTo>
                  <a:cubicBezTo>
                    <a:pt x="7905" y="11531"/>
                    <a:pt x="7882" y="11932"/>
                    <a:pt x="7882" y="11932"/>
                  </a:cubicBezTo>
                  <a:cubicBezTo>
                    <a:pt x="7882" y="11932"/>
                    <a:pt x="7081" y="15401"/>
                    <a:pt x="10019" y="17528"/>
                  </a:cubicBezTo>
                  <a:cubicBezTo>
                    <a:pt x="10019" y="17528"/>
                    <a:pt x="12031" y="20007"/>
                    <a:pt x="10019" y="20773"/>
                  </a:cubicBezTo>
                  <a:cubicBezTo>
                    <a:pt x="8550" y="21333"/>
                    <a:pt x="8149" y="18647"/>
                    <a:pt x="8149" y="18647"/>
                  </a:cubicBezTo>
                  <a:cubicBezTo>
                    <a:pt x="8149" y="18647"/>
                    <a:pt x="4276" y="17416"/>
                    <a:pt x="4544" y="12380"/>
                  </a:cubicBezTo>
                  <a:lnTo>
                    <a:pt x="2941" y="7455"/>
                  </a:lnTo>
                  <a:cubicBezTo>
                    <a:pt x="2941" y="7455"/>
                    <a:pt x="1605" y="10813"/>
                    <a:pt x="2674" y="13051"/>
                  </a:cubicBezTo>
                  <a:lnTo>
                    <a:pt x="3475" y="13835"/>
                  </a:lnTo>
                  <a:cubicBezTo>
                    <a:pt x="3475" y="13835"/>
                    <a:pt x="4143" y="14730"/>
                    <a:pt x="2674" y="14170"/>
                  </a:cubicBezTo>
                  <a:cubicBezTo>
                    <a:pt x="2674" y="14170"/>
                    <a:pt x="2941" y="15289"/>
                    <a:pt x="2273" y="15401"/>
                  </a:cubicBezTo>
                  <a:cubicBezTo>
                    <a:pt x="1605" y="15513"/>
                    <a:pt x="671" y="14954"/>
                    <a:pt x="1205" y="13163"/>
                  </a:cubicBezTo>
                  <a:cubicBezTo>
                    <a:pt x="1205" y="13163"/>
                    <a:pt x="-2668" y="7008"/>
                    <a:pt x="3475" y="37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5" name="Google Shape;483;p4"/>
            <p:cNvSpPr/>
            <p:nvPr/>
          </p:nvSpPr>
          <p:spPr>
            <a:xfrm rot="1081124" flipH="1">
              <a:off x="645192" y="194399"/>
              <a:ext cx="143618" cy="524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37" extrusionOk="0">
                  <a:moveTo>
                    <a:pt x="21600" y="3477"/>
                  </a:moveTo>
                  <a:cubicBezTo>
                    <a:pt x="20482" y="2467"/>
                    <a:pt x="19385" y="1306"/>
                    <a:pt x="18313" y="0"/>
                  </a:cubicBezTo>
                  <a:lnTo>
                    <a:pt x="3608" y="9972"/>
                  </a:lnTo>
                  <a:cubicBezTo>
                    <a:pt x="2352" y="12039"/>
                    <a:pt x="1147" y="14309"/>
                    <a:pt x="0" y="16768"/>
                  </a:cubicBezTo>
                  <a:cubicBezTo>
                    <a:pt x="3424" y="20571"/>
                    <a:pt x="7204" y="21600"/>
                    <a:pt x="10854" y="19723"/>
                  </a:cubicBezTo>
                  <a:cubicBezTo>
                    <a:pt x="15047" y="17726"/>
                    <a:pt x="18845" y="11984"/>
                    <a:pt x="21600" y="3477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6" name="Google Shape;484;p4"/>
            <p:cNvSpPr/>
            <p:nvPr/>
          </p:nvSpPr>
          <p:spPr>
            <a:xfrm rot="1081124" flipH="1">
              <a:off x="657676" y="62363"/>
              <a:ext cx="202100" cy="181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32" h="19762" extrusionOk="0">
                  <a:moveTo>
                    <a:pt x="19888" y="7819"/>
                  </a:moveTo>
                  <a:cubicBezTo>
                    <a:pt x="20816" y="13155"/>
                    <a:pt x="17148" y="18404"/>
                    <a:pt x="11695" y="19542"/>
                  </a:cubicBezTo>
                  <a:cubicBezTo>
                    <a:pt x="6243" y="20681"/>
                    <a:pt x="1071" y="17278"/>
                    <a:pt x="144" y="11943"/>
                  </a:cubicBezTo>
                  <a:cubicBezTo>
                    <a:pt x="-784" y="6607"/>
                    <a:pt x="2884" y="1358"/>
                    <a:pt x="8337" y="220"/>
                  </a:cubicBezTo>
                  <a:cubicBezTo>
                    <a:pt x="13789" y="-919"/>
                    <a:pt x="18961" y="2484"/>
                    <a:pt x="19888" y="781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7" name="Google Shape;485;p4"/>
            <p:cNvSpPr/>
            <p:nvPr/>
          </p:nvSpPr>
          <p:spPr>
            <a:xfrm rot="1081124" flipH="1">
              <a:off x="668330" y="99911"/>
              <a:ext cx="173006" cy="132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19858" extrusionOk="0">
                  <a:moveTo>
                    <a:pt x="19882" y="5764"/>
                  </a:moveTo>
                  <a:cubicBezTo>
                    <a:pt x="20809" y="12061"/>
                    <a:pt x="17141" y="18255"/>
                    <a:pt x="11689" y="19599"/>
                  </a:cubicBezTo>
                  <a:cubicBezTo>
                    <a:pt x="6236" y="20943"/>
                    <a:pt x="1064" y="16927"/>
                    <a:pt x="137" y="10630"/>
                  </a:cubicBezTo>
                  <a:cubicBezTo>
                    <a:pt x="-791" y="4333"/>
                    <a:pt x="3105" y="2030"/>
                    <a:pt x="8557" y="687"/>
                  </a:cubicBezTo>
                  <a:cubicBezTo>
                    <a:pt x="14010" y="-657"/>
                    <a:pt x="18954" y="-533"/>
                    <a:pt x="19882" y="576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chemeClr val="accent2"/>
                </a:gs>
              </a:gsLst>
              <a:lin ang="809933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8" name="Google Shape;486;p4"/>
            <p:cNvSpPr/>
            <p:nvPr/>
          </p:nvSpPr>
          <p:spPr>
            <a:xfrm rot="1081124" flipH="1">
              <a:off x="805416" y="154104"/>
              <a:ext cx="19401" cy="57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600" extrusionOk="0">
                  <a:moveTo>
                    <a:pt x="21538" y="0"/>
                  </a:moveTo>
                  <a:cubicBezTo>
                    <a:pt x="15390" y="3052"/>
                    <a:pt x="12089" y="6650"/>
                    <a:pt x="12058" y="10334"/>
                  </a:cubicBezTo>
                  <a:cubicBezTo>
                    <a:pt x="12217" y="12130"/>
                    <a:pt x="12831" y="13918"/>
                    <a:pt x="13891" y="15679"/>
                  </a:cubicBezTo>
                  <a:cubicBezTo>
                    <a:pt x="14498" y="16600"/>
                    <a:pt x="15182" y="17539"/>
                    <a:pt x="15692" y="18533"/>
                  </a:cubicBezTo>
                  <a:cubicBezTo>
                    <a:pt x="16510" y="19540"/>
                    <a:pt x="17121" y="20565"/>
                    <a:pt x="17518" y="21600"/>
                  </a:cubicBezTo>
                  <a:cubicBezTo>
                    <a:pt x="14973" y="20949"/>
                    <a:pt x="12598" y="20226"/>
                    <a:pt x="10418" y="19440"/>
                  </a:cubicBezTo>
                  <a:cubicBezTo>
                    <a:pt x="8415" y="18600"/>
                    <a:pt x="6602" y="17711"/>
                    <a:pt x="4995" y="16780"/>
                  </a:cubicBezTo>
                  <a:cubicBezTo>
                    <a:pt x="1842" y="14802"/>
                    <a:pt x="131" y="12600"/>
                    <a:pt x="1" y="10356"/>
                  </a:cubicBezTo>
                  <a:cubicBezTo>
                    <a:pt x="-62" y="8031"/>
                    <a:pt x="1955" y="5753"/>
                    <a:pt x="5791" y="3818"/>
                  </a:cubicBezTo>
                  <a:cubicBezTo>
                    <a:pt x="9416" y="1923"/>
                    <a:pt x="15042" y="559"/>
                    <a:pt x="21538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511" name="Google Shape;487;p4"/>
            <p:cNvGrpSpPr/>
            <p:nvPr/>
          </p:nvGrpSpPr>
          <p:grpSpPr>
            <a:xfrm>
              <a:off x="310092" y="90234"/>
              <a:ext cx="499688" cy="572355"/>
              <a:chOff x="0" y="0"/>
              <a:chExt cx="499686" cy="572353"/>
            </a:xfrm>
          </p:grpSpPr>
          <p:sp>
            <p:nvSpPr>
              <p:cNvPr id="499" name="Google Shape;488;p4"/>
              <p:cNvSpPr/>
              <p:nvPr/>
            </p:nvSpPr>
            <p:spPr>
              <a:xfrm rot="1081124" flipH="1">
                <a:off x="426959" y="288700"/>
                <a:ext cx="69257" cy="334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60" extrusionOk="0">
                    <a:moveTo>
                      <a:pt x="20789" y="21460"/>
                    </a:moveTo>
                    <a:cubicBezTo>
                      <a:pt x="21053" y="18577"/>
                      <a:pt x="21326" y="15838"/>
                      <a:pt x="21600" y="13265"/>
                    </a:cubicBezTo>
                    <a:cubicBezTo>
                      <a:pt x="17552" y="6017"/>
                      <a:pt x="12504" y="1556"/>
                      <a:pt x="7164" y="506"/>
                    </a:cubicBezTo>
                    <a:cubicBezTo>
                      <a:pt x="4936" y="-29"/>
                      <a:pt x="2689" y="-140"/>
                      <a:pt x="452" y="176"/>
                    </a:cubicBezTo>
                    <a:cubicBezTo>
                      <a:pt x="269" y="2542"/>
                      <a:pt x="118" y="4904"/>
                      <a:pt x="0" y="7260"/>
                    </a:cubicBezTo>
                    <a:cubicBezTo>
                      <a:pt x="4996" y="6388"/>
                      <a:pt x="14456" y="7025"/>
                      <a:pt x="20789" y="2146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0" name="Google Shape;489;p4"/>
              <p:cNvSpPr/>
              <p:nvPr/>
            </p:nvSpPr>
            <p:spPr>
              <a:xfrm rot="1081124" flipH="1">
                <a:off x="420782" y="330758"/>
                <a:ext cx="64006" cy="273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9091" extrusionOk="0">
                    <a:moveTo>
                      <a:pt x="21083" y="19091"/>
                    </a:moveTo>
                    <a:cubicBezTo>
                      <a:pt x="21230" y="15869"/>
                      <a:pt x="21402" y="12711"/>
                      <a:pt x="21600" y="9619"/>
                    </a:cubicBezTo>
                    <a:cubicBezTo>
                      <a:pt x="14477" y="-2509"/>
                      <a:pt x="5341" y="-695"/>
                      <a:pt x="0" y="1898"/>
                    </a:cubicBezTo>
                    <a:cubicBezTo>
                      <a:pt x="50" y="4472"/>
                      <a:pt x="130" y="7016"/>
                      <a:pt x="229" y="9538"/>
                    </a:cubicBezTo>
                    <a:cubicBezTo>
                      <a:pt x="5162" y="6890"/>
                      <a:pt x="14693" y="4384"/>
                      <a:pt x="21083" y="1909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1" name="Google Shape;490;p4"/>
              <p:cNvSpPr/>
              <p:nvPr/>
            </p:nvSpPr>
            <p:spPr>
              <a:xfrm rot="1081124" flipH="1">
                <a:off x="382635" y="429178"/>
                <a:ext cx="42801" cy="18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21" y="21600"/>
                    </a:moveTo>
                    <a:cubicBezTo>
                      <a:pt x="8478" y="16092"/>
                      <a:pt x="14990" y="12904"/>
                      <a:pt x="21600" y="12162"/>
                    </a:cubicBezTo>
                    <a:cubicBezTo>
                      <a:pt x="20975" y="8180"/>
                      <a:pt x="20410" y="4131"/>
                      <a:pt x="19920" y="0"/>
                    </a:cubicBezTo>
                    <a:cubicBezTo>
                      <a:pt x="13079" y="1001"/>
                      <a:pt x="6353" y="4496"/>
                      <a:pt x="0" y="10351"/>
                    </a:cubicBezTo>
                    <a:cubicBezTo>
                      <a:pt x="1418" y="17501"/>
                      <a:pt x="2332" y="21492"/>
                      <a:pt x="2332" y="2149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2" name="Google Shape;491;p4"/>
              <p:cNvSpPr/>
              <p:nvPr/>
            </p:nvSpPr>
            <p:spPr>
              <a:xfrm rot="1081124" flipH="1">
                <a:off x="189646" y="486066"/>
                <a:ext cx="87529" cy="312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extrusionOk="0">
                    <a:moveTo>
                      <a:pt x="20353" y="0"/>
                    </a:moveTo>
                    <a:cubicBezTo>
                      <a:pt x="11300" y="16135"/>
                      <a:pt x="4179" y="15380"/>
                      <a:pt x="0" y="12325"/>
                    </a:cubicBezTo>
                    <a:cubicBezTo>
                      <a:pt x="570" y="15355"/>
                      <a:pt x="1162" y="18252"/>
                      <a:pt x="1764" y="20951"/>
                    </a:cubicBezTo>
                    <a:cubicBezTo>
                      <a:pt x="2846" y="21384"/>
                      <a:pt x="3937" y="21600"/>
                      <a:pt x="5030" y="21599"/>
                    </a:cubicBezTo>
                    <a:cubicBezTo>
                      <a:pt x="9467" y="21599"/>
                      <a:pt x="15108" y="18142"/>
                      <a:pt x="21600" y="6694"/>
                    </a:cubicBezTo>
                    <a:cubicBezTo>
                      <a:pt x="21152" y="4475"/>
                      <a:pt x="20740" y="2242"/>
                      <a:pt x="20353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3" name="Google Shape;492;p4"/>
              <p:cNvSpPr/>
              <p:nvPr/>
            </p:nvSpPr>
            <p:spPr>
              <a:xfrm rot="1081124" flipH="1">
                <a:off x="135921" y="515746"/>
                <a:ext cx="56532" cy="490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702"/>
                    </a:moveTo>
                    <a:cubicBezTo>
                      <a:pt x="20977" y="2530"/>
                      <a:pt x="20577" y="1848"/>
                      <a:pt x="20577" y="1848"/>
                    </a:cubicBezTo>
                    <a:cubicBezTo>
                      <a:pt x="19970" y="1243"/>
                      <a:pt x="19404" y="619"/>
                      <a:pt x="18827" y="0"/>
                    </a:cubicBezTo>
                    <a:cubicBezTo>
                      <a:pt x="10949" y="11943"/>
                      <a:pt x="3965" y="15888"/>
                      <a:pt x="0" y="17176"/>
                    </a:cubicBezTo>
                    <a:cubicBezTo>
                      <a:pt x="761" y="17589"/>
                      <a:pt x="1206" y="17789"/>
                      <a:pt x="1206" y="17789"/>
                    </a:cubicBezTo>
                    <a:cubicBezTo>
                      <a:pt x="1206" y="17789"/>
                      <a:pt x="1371" y="19282"/>
                      <a:pt x="1745" y="21600"/>
                    </a:cubicBezTo>
                    <a:cubicBezTo>
                      <a:pt x="6464" y="19923"/>
                      <a:pt x="13680" y="15447"/>
                      <a:pt x="21600" y="3702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4" name="Google Shape;493;p4"/>
              <p:cNvSpPr/>
              <p:nvPr/>
            </p:nvSpPr>
            <p:spPr>
              <a:xfrm rot="1081124" flipH="1">
                <a:off x="9617" y="342326"/>
                <a:ext cx="51991" cy="70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30" y="957"/>
                    </a:moveTo>
                    <a:cubicBezTo>
                      <a:pt x="19367" y="649"/>
                      <a:pt x="18349" y="323"/>
                      <a:pt x="17324" y="0"/>
                    </a:cubicBezTo>
                    <a:cubicBezTo>
                      <a:pt x="16005" y="13298"/>
                      <a:pt x="6069" y="18226"/>
                      <a:pt x="0" y="19999"/>
                    </a:cubicBezTo>
                    <a:cubicBezTo>
                      <a:pt x="3349" y="20670"/>
                      <a:pt x="5385" y="20948"/>
                      <a:pt x="5385" y="20948"/>
                    </a:cubicBezTo>
                    <a:cubicBezTo>
                      <a:pt x="5385" y="20948"/>
                      <a:pt x="5451" y="21190"/>
                      <a:pt x="5580" y="21600"/>
                    </a:cubicBezTo>
                    <a:cubicBezTo>
                      <a:pt x="12099" y="18806"/>
                      <a:pt x="19801" y="13177"/>
                      <a:pt x="21600" y="2000"/>
                    </a:cubicBezTo>
                    <a:cubicBezTo>
                      <a:pt x="20881" y="1333"/>
                      <a:pt x="20430" y="957"/>
                      <a:pt x="20430" y="95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5" name="Google Shape;494;p4"/>
              <p:cNvSpPr/>
              <p:nvPr/>
            </p:nvSpPr>
            <p:spPr>
              <a:xfrm rot="1081124" flipH="1">
                <a:off x="123949" y="309369"/>
                <a:ext cx="75137" cy="689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23"/>
                    </a:moveTo>
                    <a:cubicBezTo>
                      <a:pt x="20781" y="1944"/>
                      <a:pt x="20001" y="968"/>
                      <a:pt x="19274" y="0"/>
                    </a:cubicBezTo>
                    <a:cubicBezTo>
                      <a:pt x="6629" y="3391"/>
                      <a:pt x="1814" y="12451"/>
                      <a:pt x="0" y="18265"/>
                    </a:cubicBezTo>
                    <a:cubicBezTo>
                      <a:pt x="740" y="19428"/>
                      <a:pt x="1528" y="20532"/>
                      <a:pt x="2350" y="21600"/>
                    </a:cubicBezTo>
                    <a:cubicBezTo>
                      <a:pt x="3292" y="17022"/>
                      <a:pt x="7059" y="6062"/>
                      <a:pt x="21600" y="292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6" name="Google Shape;495;p4"/>
              <p:cNvSpPr/>
              <p:nvPr/>
            </p:nvSpPr>
            <p:spPr>
              <a:xfrm rot="1081124" flipH="1">
                <a:off x="231035" y="430242"/>
                <a:ext cx="88040" cy="270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7955" extrusionOk="0">
                    <a:moveTo>
                      <a:pt x="21600" y="9441"/>
                    </a:moveTo>
                    <a:cubicBezTo>
                      <a:pt x="21430" y="6812"/>
                      <a:pt x="21285" y="4219"/>
                      <a:pt x="21172" y="1698"/>
                    </a:cubicBezTo>
                    <a:cubicBezTo>
                      <a:pt x="12360" y="-3645"/>
                      <a:pt x="4176" y="4828"/>
                      <a:pt x="0" y="10491"/>
                    </a:cubicBezTo>
                    <a:cubicBezTo>
                      <a:pt x="151" y="13045"/>
                      <a:pt x="319" y="15533"/>
                      <a:pt x="503" y="17955"/>
                    </a:cubicBezTo>
                    <a:cubicBezTo>
                      <a:pt x="4198" y="12735"/>
                      <a:pt x="12761" y="2972"/>
                      <a:pt x="21600" y="9441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7" name="Google Shape;496;p4"/>
              <p:cNvSpPr/>
              <p:nvPr/>
            </p:nvSpPr>
            <p:spPr>
              <a:xfrm rot="1081124" flipH="1">
                <a:off x="75329" y="330969"/>
                <a:ext cx="70148" cy="723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54"/>
                    </a:moveTo>
                    <a:cubicBezTo>
                      <a:pt x="20559" y="1445"/>
                      <a:pt x="19552" y="728"/>
                      <a:pt x="18589" y="0"/>
                    </a:cubicBezTo>
                    <a:cubicBezTo>
                      <a:pt x="16522" y="14098"/>
                      <a:pt x="5963" y="18126"/>
                      <a:pt x="0" y="19273"/>
                    </a:cubicBezTo>
                    <a:cubicBezTo>
                      <a:pt x="1256" y="20101"/>
                      <a:pt x="2522" y="20881"/>
                      <a:pt x="3791" y="21600"/>
                    </a:cubicBezTo>
                    <a:cubicBezTo>
                      <a:pt x="13107" y="19007"/>
                      <a:pt x="20043" y="11432"/>
                      <a:pt x="21600" y="215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8" name="Google Shape;497;p4"/>
              <p:cNvSpPr/>
              <p:nvPr/>
            </p:nvSpPr>
            <p:spPr>
              <a:xfrm rot="1081124" flipH="1">
                <a:off x="180814" y="6265"/>
                <a:ext cx="45396" cy="30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575" y="18253"/>
                    </a:moveTo>
                    <a:cubicBezTo>
                      <a:pt x="20290" y="16912"/>
                      <a:pt x="20954" y="15599"/>
                      <a:pt x="21600" y="14299"/>
                    </a:cubicBezTo>
                    <a:cubicBezTo>
                      <a:pt x="13983" y="13781"/>
                      <a:pt x="6859" y="8598"/>
                      <a:pt x="1949" y="0"/>
                    </a:cubicBezTo>
                    <a:cubicBezTo>
                      <a:pt x="1420" y="2691"/>
                      <a:pt x="769" y="5326"/>
                      <a:pt x="0" y="7887"/>
                    </a:cubicBezTo>
                    <a:cubicBezTo>
                      <a:pt x="5233" y="15567"/>
                      <a:pt x="12079" y="20401"/>
                      <a:pt x="19418" y="21600"/>
                    </a:cubicBezTo>
                    <a:cubicBezTo>
                      <a:pt x="19575" y="19503"/>
                      <a:pt x="19575" y="18253"/>
                      <a:pt x="19575" y="1825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09" name="Google Shape;498;p4"/>
              <p:cNvSpPr/>
              <p:nvPr/>
            </p:nvSpPr>
            <p:spPr>
              <a:xfrm rot="1081124" flipH="1">
                <a:off x="219400" y="64077"/>
                <a:ext cx="31344" cy="632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86" h="21600" extrusionOk="0">
                    <a:moveTo>
                      <a:pt x="698" y="1333"/>
                    </a:moveTo>
                    <a:cubicBezTo>
                      <a:pt x="-714" y="5502"/>
                      <a:pt x="25" y="9787"/>
                      <a:pt x="2841" y="13764"/>
                    </a:cubicBezTo>
                    <a:cubicBezTo>
                      <a:pt x="5080" y="16729"/>
                      <a:pt x="8569" y="19405"/>
                      <a:pt x="13058" y="21600"/>
                    </a:cubicBezTo>
                    <a:cubicBezTo>
                      <a:pt x="15714" y="21205"/>
                      <a:pt x="18327" y="20738"/>
                      <a:pt x="20886" y="20201"/>
                    </a:cubicBezTo>
                    <a:cubicBezTo>
                      <a:pt x="15869" y="18181"/>
                      <a:pt x="11985" y="15515"/>
                      <a:pt x="9629" y="12475"/>
                    </a:cubicBezTo>
                    <a:cubicBezTo>
                      <a:pt x="6891" y="8460"/>
                      <a:pt x="6539" y="4118"/>
                      <a:pt x="8616" y="0"/>
                    </a:cubicBezTo>
                    <a:cubicBezTo>
                      <a:pt x="6054" y="558"/>
                      <a:pt x="3406" y="1004"/>
                      <a:pt x="698" y="133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10" name="Google Shape;499;p4"/>
              <p:cNvSpPr/>
              <p:nvPr/>
            </p:nvSpPr>
            <p:spPr>
              <a:xfrm rot="1081124" flipH="1">
                <a:off x="258834" y="81345"/>
                <a:ext cx="17812" cy="630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84" h="21600" extrusionOk="0">
                    <a:moveTo>
                      <a:pt x="7077" y="21600"/>
                    </a:moveTo>
                    <a:cubicBezTo>
                      <a:pt x="11371" y="21576"/>
                      <a:pt x="15491" y="21512"/>
                      <a:pt x="19484" y="21418"/>
                    </a:cubicBezTo>
                    <a:cubicBezTo>
                      <a:pt x="10704" y="14614"/>
                      <a:pt x="9117" y="7107"/>
                      <a:pt x="14956" y="0"/>
                    </a:cubicBezTo>
                    <a:cubicBezTo>
                      <a:pt x="11035" y="68"/>
                      <a:pt x="7085" y="79"/>
                      <a:pt x="3132" y="40"/>
                    </a:cubicBezTo>
                    <a:cubicBezTo>
                      <a:pt x="-2116" y="7198"/>
                      <a:pt x="-747" y="14677"/>
                      <a:pt x="7077" y="2160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512" name="Google Shape;500;p4"/>
            <p:cNvSpPr/>
            <p:nvPr/>
          </p:nvSpPr>
          <p:spPr>
            <a:xfrm rot="2008704" flipH="1">
              <a:off x="584652" y="268992"/>
              <a:ext cx="130288" cy="101524"/>
            </a:xfrm>
            <a:prstGeom prst="roundRect">
              <a:avLst>
                <a:gd name="adj" fmla="val 9653"/>
              </a:avLst>
            </a:prstGeom>
            <a:solidFill>
              <a:srgbClr val="0E003F">
                <a:alpha val="2076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Title Text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1" cy="620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2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315475" y="1577784"/>
            <a:ext cx="6513001" cy="26955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530" name="Google Shape;505;p5"/>
          <p:cNvGrpSpPr/>
          <p:nvPr/>
        </p:nvGrpSpPr>
        <p:grpSpPr>
          <a:xfrm>
            <a:off x="7662320" y="3884343"/>
            <a:ext cx="571210" cy="571210"/>
            <a:chOff x="0" y="0"/>
            <a:chExt cx="571208" cy="571208"/>
          </a:xfrm>
        </p:grpSpPr>
        <p:sp>
          <p:nvSpPr>
            <p:cNvPr id="523" name="Google Shape;506;p5"/>
            <p:cNvSpPr/>
            <p:nvPr/>
          </p:nvSpPr>
          <p:spPr>
            <a:xfrm>
              <a:off x="0" y="0"/>
              <a:ext cx="571209" cy="57120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529" name="Google Shape;507;p5"/>
            <p:cNvGrpSpPr/>
            <p:nvPr/>
          </p:nvGrpSpPr>
          <p:grpSpPr>
            <a:xfrm>
              <a:off x="0" y="52624"/>
              <a:ext cx="571207" cy="495406"/>
              <a:chOff x="0" y="0"/>
              <a:chExt cx="571206" cy="495405"/>
            </a:xfrm>
          </p:grpSpPr>
          <p:sp>
            <p:nvSpPr>
              <p:cNvPr id="524" name="Google Shape;508;p5"/>
              <p:cNvSpPr/>
              <p:nvPr/>
            </p:nvSpPr>
            <p:spPr>
              <a:xfrm>
                <a:off x="19633" y="329054"/>
                <a:ext cx="531221" cy="859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25" name="Google Shape;509;p5"/>
              <p:cNvSpPr/>
              <p:nvPr/>
            </p:nvSpPr>
            <p:spPr>
              <a:xfrm>
                <a:off x="104833" y="404869"/>
                <a:ext cx="389288" cy="90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26" name="Google Shape;510;p5"/>
              <p:cNvSpPr/>
              <p:nvPr/>
            </p:nvSpPr>
            <p:spPr>
              <a:xfrm>
                <a:off x="83922" y="0"/>
                <a:ext cx="398921" cy="88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27" name="Google Shape;511;p5"/>
              <p:cNvSpPr/>
              <p:nvPr/>
            </p:nvSpPr>
            <p:spPr>
              <a:xfrm>
                <a:off x="10035" y="65176"/>
                <a:ext cx="534688" cy="138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28" name="Google Shape;512;p5"/>
              <p:cNvSpPr/>
              <p:nvPr/>
            </p:nvSpPr>
            <p:spPr>
              <a:xfrm>
                <a:off x="0" y="190895"/>
                <a:ext cx="571207" cy="1529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559" name="Google Shape;513;p5"/>
          <p:cNvGrpSpPr/>
          <p:nvPr/>
        </p:nvGrpSpPr>
        <p:grpSpPr>
          <a:xfrm>
            <a:off x="370412" y="812547"/>
            <a:ext cx="445117" cy="445772"/>
            <a:chOff x="0" y="0"/>
            <a:chExt cx="445116" cy="445770"/>
          </a:xfrm>
        </p:grpSpPr>
        <p:sp>
          <p:nvSpPr>
            <p:cNvPr id="531" name="Google Shape;514;p5"/>
            <p:cNvSpPr/>
            <p:nvPr/>
          </p:nvSpPr>
          <p:spPr>
            <a:xfrm>
              <a:off x="0" y="-1"/>
              <a:ext cx="445117" cy="445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558" name="Google Shape;515;p5"/>
            <p:cNvGrpSpPr/>
            <p:nvPr/>
          </p:nvGrpSpPr>
          <p:grpSpPr>
            <a:xfrm>
              <a:off x="29182" y="964"/>
              <a:ext cx="373722" cy="406553"/>
              <a:chOff x="0" y="0"/>
              <a:chExt cx="373720" cy="406551"/>
            </a:xfrm>
          </p:grpSpPr>
          <p:sp>
            <p:nvSpPr>
              <p:cNvPr id="532" name="Google Shape;516;p5"/>
              <p:cNvSpPr/>
              <p:nvPr/>
            </p:nvSpPr>
            <p:spPr>
              <a:xfrm>
                <a:off x="89692" y="60121"/>
                <a:ext cx="72917" cy="499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3" name="Google Shape;517;p5"/>
              <p:cNvSpPr/>
              <p:nvPr/>
            </p:nvSpPr>
            <p:spPr>
              <a:xfrm>
                <a:off x="89693" y="60124"/>
                <a:ext cx="72730" cy="4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4" name="Google Shape;518;p5"/>
              <p:cNvSpPr/>
              <p:nvPr/>
            </p:nvSpPr>
            <p:spPr>
              <a:xfrm>
                <a:off x="338067" y="168176"/>
                <a:ext cx="35654" cy="58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5" name="Google Shape;519;p5"/>
              <p:cNvSpPr/>
              <p:nvPr/>
            </p:nvSpPr>
            <p:spPr>
              <a:xfrm>
                <a:off x="346549" y="168182"/>
                <a:ext cx="27171" cy="58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6" name="Google Shape;520;p5"/>
              <p:cNvSpPr/>
              <p:nvPr/>
            </p:nvSpPr>
            <p:spPr>
              <a:xfrm>
                <a:off x="30861" y="198240"/>
                <a:ext cx="36958" cy="645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7" name="Google Shape;521;p5"/>
              <p:cNvSpPr/>
              <p:nvPr/>
            </p:nvSpPr>
            <p:spPr>
              <a:xfrm>
                <a:off x="30862" y="198238"/>
                <a:ext cx="24928" cy="645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8" name="Google Shape;522;p5"/>
              <p:cNvSpPr/>
              <p:nvPr/>
            </p:nvSpPr>
            <p:spPr>
              <a:xfrm>
                <a:off x="212110" y="375378"/>
                <a:ext cx="51657" cy="31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39" name="Google Shape;523;p5"/>
              <p:cNvSpPr/>
              <p:nvPr/>
            </p:nvSpPr>
            <p:spPr>
              <a:xfrm>
                <a:off x="212116" y="382993"/>
                <a:ext cx="51651" cy="23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0" name="Google Shape;524;p5"/>
              <p:cNvSpPr/>
              <p:nvPr/>
            </p:nvSpPr>
            <p:spPr>
              <a:xfrm>
                <a:off x="281897" y="312311"/>
                <a:ext cx="54727" cy="503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1" name="Google Shape;525;p5"/>
              <p:cNvSpPr/>
              <p:nvPr/>
            </p:nvSpPr>
            <p:spPr>
              <a:xfrm>
                <a:off x="283189" y="314758"/>
                <a:ext cx="53434" cy="4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2" name="Google Shape;526;p5"/>
              <p:cNvSpPr/>
              <p:nvPr/>
            </p:nvSpPr>
            <p:spPr>
              <a:xfrm>
                <a:off x="230500" y="138866"/>
                <a:ext cx="69731" cy="543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3" name="Google Shape;527;p5"/>
              <p:cNvSpPr/>
              <p:nvPr/>
            </p:nvSpPr>
            <p:spPr>
              <a:xfrm>
                <a:off x="231129" y="138868"/>
                <a:ext cx="69104" cy="49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4" name="Google Shape;528;p5"/>
              <p:cNvSpPr/>
              <p:nvPr/>
            </p:nvSpPr>
            <p:spPr>
              <a:xfrm>
                <a:off x="261661" y="55724"/>
                <a:ext cx="51297" cy="36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5" name="Google Shape;529;p5"/>
              <p:cNvSpPr/>
              <p:nvPr/>
            </p:nvSpPr>
            <p:spPr>
              <a:xfrm>
                <a:off x="261889" y="55730"/>
                <a:ext cx="51071" cy="32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6" name="Google Shape;530;p5"/>
              <p:cNvSpPr/>
              <p:nvPr/>
            </p:nvSpPr>
            <p:spPr>
              <a:xfrm>
                <a:off x="7778" y="170487"/>
                <a:ext cx="17299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7" name="Google Shape;531;p5"/>
              <p:cNvSpPr/>
              <p:nvPr/>
            </p:nvSpPr>
            <p:spPr>
              <a:xfrm>
                <a:off x="6424" y="170485"/>
                <a:ext cx="12701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8" name="Google Shape;532;p5"/>
              <p:cNvSpPr/>
              <p:nvPr/>
            </p:nvSpPr>
            <p:spPr>
              <a:xfrm>
                <a:off x="226251" y="73819"/>
                <a:ext cx="29566" cy="19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49" name="Google Shape;533;p5"/>
              <p:cNvSpPr/>
              <p:nvPr/>
            </p:nvSpPr>
            <p:spPr>
              <a:xfrm>
                <a:off x="225927" y="73334"/>
                <a:ext cx="29539" cy="161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0" name="Google Shape;534;p5"/>
              <p:cNvSpPr/>
              <p:nvPr/>
            </p:nvSpPr>
            <p:spPr>
              <a:xfrm>
                <a:off x="44378" y="321144"/>
                <a:ext cx="44424" cy="38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1" name="Google Shape;535;p5"/>
              <p:cNvSpPr/>
              <p:nvPr/>
            </p:nvSpPr>
            <p:spPr>
              <a:xfrm>
                <a:off x="44948" y="323317"/>
                <a:ext cx="43673" cy="361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2" name="Google Shape;536;p5"/>
              <p:cNvSpPr/>
              <p:nvPr/>
            </p:nvSpPr>
            <p:spPr>
              <a:xfrm>
                <a:off x="130007" y="191258"/>
                <a:ext cx="44410" cy="42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3" name="Google Shape;537;p5"/>
              <p:cNvSpPr/>
              <p:nvPr/>
            </p:nvSpPr>
            <p:spPr>
              <a:xfrm>
                <a:off x="130006" y="191257"/>
                <a:ext cx="43105" cy="41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4" name="Google Shape;538;p5"/>
              <p:cNvSpPr/>
              <p:nvPr/>
            </p:nvSpPr>
            <p:spPr>
              <a:xfrm>
                <a:off x="160609" y="289756"/>
                <a:ext cx="69619" cy="39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5" name="Google Shape;539;p5"/>
              <p:cNvSpPr/>
              <p:nvPr/>
            </p:nvSpPr>
            <p:spPr>
              <a:xfrm>
                <a:off x="160610" y="304729"/>
                <a:ext cx="69616" cy="24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6" name="Google Shape;540;p5"/>
              <p:cNvSpPr/>
              <p:nvPr/>
            </p:nvSpPr>
            <p:spPr>
              <a:xfrm>
                <a:off x="231554" y="0"/>
                <a:ext cx="69819" cy="22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57" name="Google Shape;541;p5"/>
              <p:cNvSpPr/>
              <p:nvPr/>
            </p:nvSpPr>
            <p:spPr>
              <a:xfrm>
                <a:off x="0" y="51264"/>
                <a:ext cx="44007" cy="64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562" name="Google Shape;542;p5"/>
          <p:cNvGrpSpPr/>
          <p:nvPr/>
        </p:nvGrpSpPr>
        <p:grpSpPr>
          <a:xfrm>
            <a:off x="1342101" y="182086"/>
            <a:ext cx="518255" cy="361718"/>
            <a:chOff x="0" y="0"/>
            <a:chExt cx="518253" cy="361717"/>
          </a:xfrm>
        </p:grpSpPr>
        <p:sp>
          <p:nvSpPr>
            <p:cNvPr id="560" name="Google Shape;543;p5"/>
            <p:cNvSpPr/>
            <p:nvPr/>
          </p:nvSpPr>
          <p:spPr>
            <a:xfrm rot="20692520">
              <a:off x="108512" y="33373"/>
              <a:ext cx="294972" cy="294972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61" name="Google Shape;544;p5"/>
            <p:cNvSpPr/>
            <p:nvPr/>
          </p:nvSpPr>
          <p:spPr>
            <a:xfrm rot="20692520">
              <a:off x="5766" y="134949"/>
              <a:ext cx="506721" cy="111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Title Text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1" cy="620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7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15486" y="1577775"/>
            <a:ext cx="3161402" cy="2970601"/>
          </a:xfrm>
          <a:prstGeom prst="rect">
            <a:avLst/>
          </a:prstGeom>
        </p:spPr>
        <p:txBody>
          <a:bodyPr>
            <a:normAutofit/>
          </a:bodyPr>
          <a:lstStyle>
            <a:lvl1pPr indent="-355600">
              <a:buSzPts val="2000"/>
              <a:defRPr sz="2000"/>
            </a:lvl1pPr>
            <a:lvl2pPr indent="-355600">
              <a:buSzPts val="2000"/>
              <a:defRPr sz="2000"/>
            </a:lvl2pPr>
            <a:lvl3pPr indent="-355600">
              <a:buSzPts val="2000"/>
              <a:defRPr sz="2000"/>
            </a:lvl3pPr>
            <a:lvl4pPr indent="-355600">
              <a:buSzPts val="2000"/>
              <a:defRPr sz="2000"/>
            </a:lvl4pPr>
            <a:lvl5pPr indent="-355600">
              <a:buSzPts val="2000"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1" name="Google Shape;548;p6"/>
          <p:cNvSpPr txBox="1">
            <a:spLocks noGrp="1"/>
          </p:cNvSpPr>
          <p:nvPr>
            <p:ph type="body" sz="quarter" idx="21"/>
          </p:nvPr>
        </p:nvSpPr>
        <p:spPr>
          <a:xfrm>
            <a:off x="4667184" y="1577774"/>
            <a:ext cx="3161401" cy="2970602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55600">
              <a:buSzPts val="2000"/>
              <a:defRPr sz="2000"/>
            </a:pPr>
            <a:endParaRPr/>
          </a:p>
        </p:txBody>
      </p:sp>
      <p:sp>
        <p:nvSpPr>
          <p:cNvPr id="5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580" name="Google Shape;550;p6"/>
          <p:cNvGrpSpPr/>
          <p:nvPr/>
        </p:nvGrpSpPr>
        <p:grpSpPr>
          <a:xfrm>
            <a:off x="8116071" y="3579917"/>
            <a:ext cx="571210" cy="571210"/>
            <a:chOff x="0" y="0"/>
            <a:chExt cx="571208" cy="571208"/>
          </a:xfrm>
        </p:grpSpPr>
        <p:sp>
          <p:nvSpPr>
            <p:cNvPr id="573" name="Google Shape;551;p6"/>
            <p:cNvSpPr/>
            <p:nvPr/>
          </p:nvSpPr>
          <p:spPr>
            <a:xfrm>
              <a:off x="0" y="0"/>
              <a:ext cx="571209" cy="57120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579" name="Google Shape;552;p6"/>
            <p:cNvGrpSpPr/>
            <p:nvPr/>
          </p:nvGrpSpPr>
          <p:grpSpPr>
            <a:xfrm>
              <a:off x="0" y="52624"/>
              <a:ext cx="571207" cy="495406"/>
              <a:chOff x="0" y="0"/>
              <a:chExt cx="571206" cy="495405"/>
            </a:xfrm>
          </p:grpSpPr>
          <p:sp>
            <p:nvSpPr>
              <p:cNvPr id="574" name="Google Shape;553;p6"/>
              <p:cNvSpPr/>
              <p:nvPr/>
            </p:nvSpPr>
            <p:spPr>
              <a:xfrm>
                <a:off x="19633" y="329054"/>
                <a:ext cx="531221" cy="859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75" name="Google Shape;554;p6"/>
              <p:cNvSpPr/>
              <p:nvPr/>
            </p:nvSpPr>
            <p:spPr>
              <a:xfrm>
                <a:off x="104833" y="404869"/>
                <a:ext cx="389288" cy="90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76" name="Google Shape;555;p6"/>
              <p:cNvSpPr/>
              <p:nvPr/>
            </p:nvSpPr>
            <p:spPr>
              <a:xfrm>
                <a:off x="83922" y="0"/>
                <a:ext cx="398921" cy="88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77" name="Google Shape;556;p6"/>
              <p:cNvSpPr/>
              <p:nvPr/>
            </p:nvSpPr>
            <p:spPr>
              <a:xfrm>
                <a:off x="10035" y="65176"/>
                <a:ext cx="534688" cy="138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78" name="Google Shape;557;p6"/>
              <p:cNvSpPr/>
              <p:nvPr/>
            </p:nvSpPr>
            <p:spPr>
              <a:xfrm>
                <a:off x="0" y="190895"/>
                <a:ext cx="571207" cy="1529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609" name="Google Shape;558;p6"/>
          <p:cNvGrpSpPr/>
          <p:nvPr/>
        </p:nvGrpSpPr>
        <p:grpSpPr>
          <a:xfrm>
            <a:off x="370412" y="812547"/>
            <a:ext cx="445117" cy="445772"/>
            <a:chOff x="0" y="0"/>
            <a:chExt cx="445116" cy="445770"/>
          </a:xfrm>
        </p:grpSpPr>
        <p:sp>
          <p:nvSpPr>
            <p:cNvPr id="581" name="Google Shape;559;p6"/>
            <p:cNvSpPr/>
            <p:nvPr/>
          </p:nvSpPr>
          <p:spPr>
            <a:xfrm>
              <a:off x="0" y="-1"/>
              <a:ext cx="445117" cy="445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608" name="Google Shape;560;p6"/>
            <p:cNvGrpSpPr/>
            <p:nvPr/>
          </p:nvGrpSpPr>
          <p:grpSpPr>
            <a:xfrm>
              <a:off x="29182" y="964"/>
              <a:ext cx="373722" cy="406553"/>
              <a:chOff x="0" y="0"/>
              <a:chExt cx="373720" cy="406551"/>
            </a:xfrm>
          </p:grpSpPr>
          <p:sp>
            <p:nvSpPr>
              <p:cNvPr id="582" name="Google Shape;561;p6"/>
              <p:cNvSpPr/>
              <p:nvPr/>
            </p:nvSpPr>
            <p:spPr>
              <a:xfrm>
                <a:off x="89692" y="60121"/>
                <a:ext cx="72917" cy="499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3" name="Google Shape;562;p6"/>
              <p:cNvSpPr/>
              <p:nvPr/>
            </p:nvSpPr>
            <p:spPr>
              <a:xfrm>
                <a:off x="89693" y="60124"/>
                <a:ext cx="72730" cy="4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4" name="Google Shape;563;p6"/>
              <p:cNvSpPr/>
              <p:nvPr/>
            </p:nvSpPr>
            <p:spPr>
              <a:xfrm>
                <a:off x="338067" y="168176"/>
                <a:ext cx="35654" cy="58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5" name="Google Shape;564;p6"/>
              <p:cNvSpPr/>
              <p:nvPr/>
            </p:nvSpPr>
            <p:spPr>
              <a:xfrm>
                <a:off x="346549" y="168182"/>
                <a:ext cx="27171" cy="58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6" name="Google Shape;565;p6"/>
              <p:cNvSpPr/>
              <p:nvPr/>
            </p:nvSpPr>
            <p:spPr>
              <a:xfrm>
                <a:off x="30861" y="198240"/>
                <a:ext cx="36958" cy="645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7" name="Google Shape;566;p6"/>
              <p:cNvSpPr/>
              <p:nvPr/>
            </p:nvSpPr>
            <p:spPr>
              <a:xfrm>
                <a:off x="30862" y="198238"/>
                <a:ext cx="24928" cy="645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8" name="Google Shape;567;p6"/>
              <p:cNvSpPr/>
              <p:nvPr/>
            </p:nvSpPr>
            <p:spPr>
              <a:xfrm>
                <a:off x="212110" y="375378"/>
                <a:ext cx="51657" cy="31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89" name="Google Shape;568;p6"/>
              <p:cNvSpPr/>
              <p:nvPr/>
            </p:nvSpPr>
            <p:spPr>
              <a:xfrm>
                <a:off x="212116" y="382993"/>
                <a:ext cx="51651" cy="23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0" name="Google Shape;569;p6"/>
              <p:cNvSpPr/>
              <p:nvPr/>
            </p:nvSpPr>
            <p:spPr>
              <a:xfrm>
                <a:off x="281897" y="312311"/>
                <a:ext cx="54727" cy="503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1" name="Google Shape;570;p6"/>
              <p:cNvSpPr/>
              <p:nvPr/>
            </p:nvSpPr>
            <p:spPr>
              <a:xfrm>
                <a:off x="283189" y="314758"/>
                <a:ext cx="53434" cy="4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2" name="Google Shape;571;p6"/>
              <p:cNvSpPr/>
              <p:nvPr/>
            </p:nvSpPr>
            <p:spPr>
              <a:xfrm>
                <a:off x="230500" y="138866"/>
                <a:ext cx="69731" cy="543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3" name="Google Shape;572;p6"/>
              <p:cNvSpPr/>
              <p:nvPr/>
            </p:nvSpPr>
            <p:spPr>
              <a:xfrm>
                <a:off x="231129" y="138868"/>
                <a:ext cx="69104" cy="49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4" name="Google Shape;573;p6"/>
              <p:cNvSpPr/>
              <p:nvPr/>
            </p:nvSpPr>
            <p:spPr>
              <a:xfrm>
                <a:off x="261661" y="55724"/>
                <a:ext cx="51297" cy="36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5" name="Google Shape;574;p6"/>
              <p:cNvSpPr/>
              <p:nvPr/>
            </p:nvSpPr>
            <p:spPr>
              <a:xfrm>
                <a:off x="261889" y="55730"/>
                <a:ext cx="51071" cy="32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6" name="Google Shape;575;p6"/>
              <p:cNvSpPr/>
              <p:nvPr/>
            </p:nvSpPr>
            <p:spPr>
              <a:xfrm>
                <a:off x="7778" y="170487"/>
                <a:ext cx="17299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7" name="Google Shape;576;p6"/>
              <p:cNvSpPr/>
              <p:nvPr/>
            </p:nvSpPr>
            <p:spPr>
              <a:xfrm>
                <a:off x="6424" y="170485"/>
                <a:ext cx="12701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8" name="Google Shape;577;p6"/>
              <p:cNvSpPr/>
              <p:nvPr/>
            </p:nvSpPr>
            <p:spPr>
              <a:xfrm>
                <a:off x="226251" y="73819"/>
                <a:ext cx="29566" cy="19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599" name="Google Shape;578;p6"/>
              <p:cNvSpPr/>
              <p:nvPr/>
            </p:nvSpPr>
            <p:spPr>
              <a:xfrm>
                <a:off x="225927" y="73334"/>
                <a:ext cx="29539" cy="161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0" name="Google Shape;579;p6"/>
              <p:cNvSpPr/>
              <p:nvPr/>
            </p:nvSpPr>
            <p:spPr>
              <a:xfrm>
                <a:off x="44378" y="321144"/>
                <a:ext cx="44424" cy="38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1" name="Google Shape;580;p6"/>
              <p:cNvSpPr/>
              <p:nvPr/>
            </p:nvSpPr>
            <p:spPr>
              <a:xfrm>
                <a:off x="44948" y="323317"/>
                <a:ext cx="43673" cy="361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2" name="Google Shape;581;p6"/>
              <p:cNvSpPr/>
              <p:nvPr/>
            </p:nvSpPr>
            <p:spPr>
              <a:xfrm>
                <a:off x="130007" y="191258"/>
                <a:ext cx="44410" cy="42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3" name="Google Shape;582;p6"/>
              <p:cNvSpPr/>
              <p:nvPr/>
            </p:nvSpPr>
            <p:spPr>
              <a:xfrm>
                <a:off x="130006" y="191257"/>
                <a:ext cx="43105" cy="41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4" name="Google Shape;583;p6"/>
              <p:cNvSpPr/>
              <p:nvPr/>
            </p:nvSpPr>
            <p:spPr>
              <a:xfrm>
                <a:off x="160609" y="289756"/>
                <a:ext cx="69619" cy="39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5" name="Google Shape;584;p6"/>
              <p:cNvSpPr/>
              <p:nvPr/>
            </p:nvSpPr>
            <p:spPr>
              <a:xfrm>
                <a:off x="160610" y="304729"/>
                <a:ext cx="69616" cy="24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6" name="Google Shape;585;p6"/>
              <p:cNvSpPr/>
              <p:nvPr/>
            </p:nvSpPr>
            <p:spPr>
              <a:xfrm>
                <a:off x="231554" y="0"/>
                <a:ext cx="69819" cy="22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07" name="Google Shape;586;p6"/>
              <p:cNvSpPr/>
              <p:nvPr/>
            </p:nvSpPr>
            <p:spPr>
              <a:xfrm>
                <a:off x="0" y="51264"/>
                <a:ext cx="44007" cy="64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612" name="Google Shape;587;p6"/>
          <p:cNvGrpSpPr/>
          <p:nvPr/>
        </p:nvGrpSpPr>
        <p:grpSpPr>
          <a:xfrm>
            <a:off x="1342101" y="182086"/>
            <a:ext cx="518255" cy="361718"/>
            <a:chOff x="0" y="0"/>
            <a:chExt cx="518253" cy="361717"/>
          </a:xfrm>
        </p:grpSpPr>
        <p:sp>
          <p:nvSpPr>
            <p:cNvPr id="610" name="Google Shape;588;p6"/>
            <p:cNvSpPr/>
            <p:nvPr/>
          </p:nvSpPr>
          <p:spPr>
            <a:xfrm rot="20692520">
              <a:off x="108512" y="33373"/>
              <a:ext cx="294972" cy="294972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11" name="Google Shape;589;p6"/>
            <p:cNvSpPr/>
            <p:nvPr/>
          </p:nvSpPr>
          <p:spPr>
            <a:xfrm rot="20692520">
              <a:off x="5766" y="134949"/>
              <a:ext cx="506721" cy="111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Title Text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1" cy="620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62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15475" y="1577775"/>
            <a:ext cx="2078701" cy="2970601"/>
          </a:xfrm>
          <a:prstGeom prst="rect">
            <a:avLst/>
          </a:prstGeom>
        </p:spPr>
        <p:txBody>
          <a:bodyPr>
            <a:normAutofit/>
          </a:bodyPr>
          <a:lstStyle>
            <a:lvl1pPr indent="-342900">
              <a:buSzPts val="1800"/>
              <a:defRPr sz="1800"/>
            </a:lvl1pPr>
            <a:lvl2pPr indent="-342900">
              <a:buSzPts val="1800"/>
              <a:defRPr sz="1800"/>
            </a:lvl2pPr>
            <a:lvl3pPr indent="-342900">
              <a:buSzPts val="1800"/>
              <a:defRPr sz="1800"/>
            </a:lvl3pPr>
            <a:lvl4pPr indent="-342900">
              <a:buSzPts val="1800"/>
              <a:defRPr sz="1800"/>
            </a:lvl4pPr>
            <a:lvl5pPr indent="-342900">
              <a:buSzPts val="1800"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1" name="Google Shape;593;p7"/>
          <p:cNvSpPr txBox="1">
            <a:spLocks noGrp="1"/>
          </p:cNvSpPr>
          <p:nvPr>
            <p:ph type="body" sz="quarter" idx="21"/>
          </p:nvPr>
        </p:nvSpPr>
        <p:spPr>
          <a:xfrm>
            <a:off x="3500604" y="1577774"/>
            <a:ext cx="2078701" cy="2970602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42900">
              <a:buSzPts val="1800"/>
              <a:defRPr sz="1800"/>
            </a:pPr>
            <a:endParaRPr/>
          </a:p>
        </p:txBody>
      </p:sp>
      <p:sp>
        <p:nvSpPr>
          <p:cNvPr id="622" name="Google Shape;594;p7"/>
          <p:cNvSpPr txBox="1">
            <a:spLocks noGrp="1"/>
          </p:cNvSpPr>
          <p:nvPr>
            <p:ph type="body" sz="quarter" idx="22"/>
          </p:nvPr>
        </p:nvSpPr>
        <p:spPr>
          <a:xfrm>
            <a:off x="5685733" y="1577774"/>
            <a:ext cx="2078701" cy="2970602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42900">
              <a:buSzPts val="1800"/>
              <a:defRPr sz="1800"/>
            </a:pPr>
            <a:endParaRPr/>
          </a:p>
        </p:txBody>
      </p:sp>
      <p:sp>
        <p:nvSpPr>
          <p:cNvPr id="6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631" name="Google Shape;596;p7"/>
          <p:cNvGrpSpPr/>
          <p:nvPr/>
        </p:nvGrpSpPr>
        <p:grpSpPr>
          <a:xfrm>
            <a:off x="8116071" y="3579917"/>
            <a:ext cx="571210" cy="571210"/>
            <a:chOff x="0" y="0"/>
            <a:chExt cx="571208" cy="571208"/>
          </a:xfrm>
        </p:grpSpPr>
        <p:sp>
          <p:nvSpPr>
            <p:cNvPr id="624" name="Google Shape;597;p7"/>
            <p:cNvSpPr/>
            <p:nvPr/>
          </p:nvSpPr>
          <p:spPr>
            <a:xfrm>
              <a:off x="0" y="0"/>
              <a:ext cx="571209" cy="57120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630" name="Google Shape;598;p7"/>
            <p:cNvGrpSpPr/>
            <p:nvPr/>
          </p:nvGrpSpPr>
          <p:grpSpPr>
            <a:xfrm>
              <a:off x="0" y="52624"/>
              <a:ext cx="571207" cy="495406"/>
              <a:chOff x="0" y="0"/>
              <a:chExt cx="571206" cy="495405"/>
            </a:xfrm>
          </p:grpSpPr>
          <p:sp>
            <p:nvSpPr>
              <p:cNvPr id="625" name="Google Shape;599;p7"/>
              <p:cNvSpPr/>
              <p:nvPr/>
            </p:nvSpPr>
            <p:spPr>
              <a:xfrm>
                <a:off x="19633" y="329054"/>
                <a:ext cx="531221" cy="859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26" name="Google Shape;600;p7"/>
              <p:cNvSpPr/>
              <p:nvPr/>
            </p:nvSpPr>
            <p:spPr>
              <a:xfrm>
                <a:off x="104833" y="404869"/>
                <a:ext cx="389288" cy="90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27" name="Google Shape;601;p7"/>
              <p:cNvSpPr/>
              <p:nvPr/>
            </p:nvSpPr>
            <p:spPr>
              <a:xfrm>
                <a:off x="83922" y="0"/>
                <a:ext cx="398921" cy="88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28" name="Google Shape;602;p7"/>
              <p:cNvSpPr/>
              <p:nvPr/>
            </p:nvSpPr>
            <p:spPr>
              <a:xfrm>
                <a:off x="10035" y="65176"/>
                <a:ext cx="534688" cy="138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29" name="Google Shape;603;p7"/>
              <p:cNvSpPr/>
              <p:nvPr/>
            </p:nvSpPr>
            <p:spPr>
              <a:xfrm>
                <a:off x="0" y="190895"/>
                <a:ext cx="571207" cy="1529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660" name="Google Shape;604;p7"/>
          <p:cNvGrpSpPr/>
          <p:nvPr/>
        </p:nvGrpSpPr>
        <p:grpSpPr>
          <a:xfrm>
            <a:off x="370412" y="812547"/>
            <a:ext cx="445117" cy="445772"/>
            <a:chOff x="0" y="0"/>
            <a:chExt cx="445116" cy="445770"/>
          </a:xfrm>
        </p:grpSpPr>
        <p:sp>
          <p:nvSpPr>
            <p:cNvPr id="632" name="Google Shape;605;p7"/>
            <p:cNvSpPr/>
            <p:nvPr/>
          </p:nvSpPr>
          <p:spPr>
            <a:xfrm>
              <a:off x="0" y="-1"/>
              <a:ext cx="445117" cy="445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659" name="Google Shape;606;p7"/>
            <p:cNvGrpSpPr/>
            <p:nvPr/>
          </p:nvGrpSpPr>
          <p:grpSpPr>
            <a:xfrm>
              <a:off x="29182" y="964"/>
              <a:ext cx="373722" cy="406553"/>
              <a:chOff x="0" y="0"/>
              <a:chExt cx="373720" cy="406551"/>
            </a:xfrm>
          </p:grpSpPr>
          <p:sp>
            <p:nvSpPr>
              <p:cNvPr id="633" name="Google Shape;607;p7"/>
              <p:cNvSpPr/>
              <p:nvPr/>
            </p:nvSpPr>
            <p:spPr>
              <a:xfrm>
                <a:off x="89692" y="60121"/>
                <a:ext cx="72917" cy="499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4" name="Google Shape;608;p7"/>
              <p:cNvSpPr/>
              <p:nvPr/>
            </p:nvSpPr>
            <p:spPr>
              <a:xfrm>
                <a:off x="89693" y="60124"/>
                <a:ext cx="72730" cy="4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5" name="Google Shape;609;p7"/>
              <p:cNvSpPr/>
              <p:nvPr/>
            </p:nvSpPr>
            <p:spPr>
              <a:xfrm>
                <a:off x="338067" y="168176"/>
                <a:ext cx="35654" cy="58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6" name="Google Shape;610;p7"/>
              <p:cNvSpPr/>
              <p:nvPr/>
            </p:nvSpPr>
            <p:spPr>
              <a:xfrm>
                <a:off x="346549" y="168182"/>
                <a:ext cx="27171" cy="58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7" name="Google Shape;611;p7"/>
              <p:cNvSpPr/>
              <p:nvPr/>
            </p:nvSpPr>
            <p:spPr>
              <a:xfrm>
                <a:off x="30861" y="198240"/>
                <a:ext cx="36958" cy="645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8" name="Google Shape;612;p7"/>
              <p:cNvSpPr/>
              <p:nvPr/>
            </p:nvSpPr>
            <p:spPr>
              <a:xfrm>
                <a:off x="30862" y="198238"/>
                <a:ext cx="24928" cy="645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39" name="Google Shape;613;p7"/>
              <p:cNvSpPr/>
              <p:nvPr/>
            </p:nvSpPr>
            <p:spPr>
              <a:xfrm>
                <a:off x="212110" y="375378"/>
                <a:ext cx="51657" cy="31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0" name="Google Shape;614;p7"/>
              <p:cNvSpPr/>
              <p:nvPr/>
            </p:nvSpPr>
            <p:spPr>
              <a:xfrm>
                <a:off x="212116" y="382993"/>
                <a:ext cx="51651" cy="23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1" name="Google Shape;615;p7"/>
              <p:cNvSpPr/>
              <p:nvPr/>
            </p:nvSpPr>
            <p:spPr>
              <a:xfrm>
                <a:off x="281897" y="312311"/>
                <a:ext cx="54727" cy="503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2" name="Google Shape;616;p7"/>
              <p:cNvSpPr/>
              <p:nvPr/>
            </p:nvSpPr>
            <p:spPr>
              <a:xfrm>
                <a:off x="283189" y="314758"/>
                <a:ext cx="53434" cy="4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3" name="Google Shape;617;p7"/>
              <p:cNvSpPr/>
              <p:nvPr/>
            </p:nvSpPr>
            <p:spPr>
              <a:xfrm>
                <a:off x="230500" y="138866"/>
                <a:ext cx="69731" cy="543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4" name="Google Shape;618;p7"/>
              <p:cNvSpPr/>
              <p:nvPr/>
            </p:nvSpPr>
            <p:spPr>
              <a:xfrm>
                <a:off x="231129" y="138868"/>
                <a:ext cx="69104" cy="49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5" name="Google Shape;619;p7"/>
              <p:cNvSpPr/>
              <p:nvPr/>
            </p:nvSpPr>
            <p:spPr>
              <a:xfrm>
                <a:off x="261661" y="55724"/>
                <a:ext cx="51297" cy="36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6" name="Google Shape;620;p7"/>
              <p:cNvSpPr/>
              <p:nvPr/>
            </p:nvSpPr>
            <p:spPr>
              <a:xfrm>
                <a:off x="261889" y="55730"/>
                <a:ext cx="51071" cy="32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7" name="Google Shape;621;p7"/>
              <p:cNvSpPr/>
              <p:nvPr/>
            </p:nvSpPr>
            <p:spPr>
              <a:xfrm>
                <a:off x="7778" y="170487"/>
                <a:ext cx="17299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8" name="Google Shape;622;p7"/>
              <p:cNvSpPr/>
              <p:nvPr/>
            </p:nvSpPr>
            <p:spPr>
              <a:xfrm>
                <a:off x="6424" y="170485"/>
                <a:ext cx="12701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49" name="Google Shape;623;p7"/>
              <p:cNvSpPr/>
              <p:nvPr/>
            </p:nvSpPr>
            <p:spPr>
              <a:xfrm>
                <a:off x="226251" y="73819"/>
                <a:ext cx="29566" cy="19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0" name="Google Shape;624;p7"/>
              <p:cNvSpPr/>
              <p:nvPr/>
            </p:nvSpPr>
            <p:spPr>
              <a:xfrm>
                <a:off x="225927" y="73334"/>
                <a:ext cx="29539" cy="161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1" name="Google Shape;625;p7"/>
              <p:cNvSpPr/>
              <p:nvPr/>
            </p:nvSpPr>
            <p:spPr>
              <a:xfrm>
                <a:off x="44378" y="321144"/>
                <a:ext cx="44424" cy="38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2" name="Google Shape;626;p7"/>
              <p:cNvSpPr/>
              <p:nvPr/>
            </p:nvSpPr>
            <p:spPr>
              <a:xfrm>
                <a:off x="44948" y="323317"/>
                <a:ext cx="43673" cy="361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3" name="Google Shape;627;p7"/>
              <p:cNvSpPr/>
              <p:nvPr/>
            </p:nvSpPr>
            <p:spPr>
              <a:xfrm>
                <a:off x="130007" y="191258"/>
                <a:ext cx="44410" cy="42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4" name="Google Shape;628;p7"/>
              <p:cNvSpPr/>
              <p:nvPr/>
            </p:nvSpPr>
            <p:spPr>
              <a:xfrm>
                <a:off x="130006" y="191257"/>
                <a:ext cx="43105" cy="41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5" name="Google Shape;629;p7"/>
              <p:cNvSpPr/>
              <p:nvPr/>
            </p:nvSpPr>
            <p:spPr>
              <a:xfrm>
                <a:off x="160609" y="289756"/>
                <a:ext cx="69619" cy="39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6" name="Google Shape;630;p7"/>
              <p:cNvSpPr/>
              <p:nvPr/>
            </p:nvSpPr>
            <p:spPr>
              <a:xfrm>
                <a:off x="160610" y="304729"/>
                <a:ext cx="69616" cy="24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7" name="Google Shape;631;p7"/>
              <p:cNvSpPr/>
              <p:nvPr/>
            </p:nvSpPr>
            <p:spPr>
              <a:xfrm>
                <a:off x="231554" y="0"/>
                <a:ext cx="69819" cy="22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58" name="Google Shape;632;p7"/>
              <p:cNvSpPr/>
              <p:nvPr/>
            </p:nvSpPr>
            <p:spPr>
              <a:xfrm>
                <a:off x="0" y="51264"/>
                <a:ext cx="44007" cy="64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663" name="Google Shape;633;p7"/>
          <p:cNvGrpSpPr/>
          <p:nvPr/>
        </p:nvGrpSpPr>
        <p:grpSpPr>
          <a:xfrm>
            <a:off x="1342101" y="182086"/>
            <a:ext cx="518255" cy="361718"/>
            <a:chOff x="0" y="0"/>
            <a:chExt cx="518253" cy="361717"/>
          </a:xfrm>
        </p:grpSpPr>
        <p:sp>
          <p:nvSpPr>
            <p:cNvPr id="661" name="Google Shape;634;p7"/>
            <p:cNvSpPr/>
            <p:nvPr/>
          </p:nvSpPr>
          <p:spPr>
            <a:xfrm rot="20692520">
              <a:off x="108512" y="33373"/>
              <a:ext cx="294972" cy="294972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62" name="Google Shape;635;p7"/>
            <p:cNvSpPr/>
            <p:nvPr/>
          </p:nvSpPr>
          <p:spPr>
            <a:xfrm rot="20692520">
              <a:off x="5766" y="134949"/>
              <a:ext cx="506721" cy="111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Title Text"/>
          <p:cNvSpPr txBox="1">
            <a:spLocks noGrp="1"/>
          </p:cNvSpPr>
          <p:nvPr>
            <p:ph type="title"/>
          </p:nvPr>
        </p:nvSpPr>
        <p:spPr>
          <a:xfrm>
            <a:off x="1315475" y="858500"/>
            <a:ext cx="6513001" cy="620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6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679" name="Google Shape;639;p8"/>
          <p:cNvGrpSpPr/>
          <p:nvPr/>
        </p:nvGrpSpPr>
        <p:grpSpPr>
          <a:xfrm>
            <a:off x="8116071" y="3579917"/>
            <a:ext cx="571210" cy="571210"/>
            <a:chOff x="0" y="0"/>
            <a:chExt cx="571208" cy="571208"/>
          </a:xfrm>
        </p:grpSpPr>
        <p:sp>
          <p:nvSpPr>
            <p:cNvPr id="672" name="Google Shape;640;p8"/>
            <p:cNvSpPr/>
            <p:nvPr/>
          </p:nvSpPr>
          <p:spPr>
            <a:xfrm>
              <a:off x="0" y="0"/>
              <a:ext cx="571209" cy="57120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678" name="Google Shape;641;p8"/>
            <p:cNvGrpSpPr/>
            <p:nvPr/>
          </p:nvGrpSpPr>
          <p:grpSpPr>
            <a:xfrm>
              <a:off x="0" y="52624"/>
              <a:ext cx="571207" cy="495406"/>
              <a:chOff x="0" y="0"/>
              <a:chExt cx="571206" cy="495405"/>
            </a:xfrm>
          </p:grpSpPr>
          <p:sp>
            <p:nvSpPr>
              <p:cNvPr id="673" name="Google Shape;642;p8"/>
              <p:cNvSpPr/>
              <p:nvPr/>
            </p:nvSpPr>
            <p:spPr>
              <a:xfrm>
                <a:off x="19633" y="329054"/>
                <a:ext cx="531221" cy="859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02" extrusionOk="0">
                    <a:moveTo>
                      <a:pt x="21123" y="1832"/>
                    </a:moveTo>
                    <a:cubicBezTo>
                      <a:pt x="20827" y="1448"/>
                      <a:pt x="20530" y="1112"/>
                      <a:pt x="20231" y="827"/>
                    </a:cubicBezTo>
                    <a:cubicBezTo>
                      <a:pt x="20082" y="687"/>
                      <a:pt x="19932" y="549"/>
                      <a:pt x="19781" y="439"/>
                    </a:cubicBezTo>
                    <a:lnTo>
                      <a:pt x="19553" y="273"/>
                    </a:lnTo>
                    <a:cubicBezTo>
                      <a:pt x="19477" y="225"/>
                      <a:pt x="19401" y="177"/>
                      <a:pt x="19316" y="149"/>
                    </a:cubicBezTo>
                    <a:cubicBezTo>
                      <a:pt x="18651" y="-194"/>
                      <a:pt x="17982" y="54"/>
                      <a:pt x="17329" y="884"/>
                    </a:cubicBezTo>
                    <a:cubicBezTo>
                      <a:pt x="16698" y="1700"/>
                      <a:pt x="16082" y="2882"/>
                      <a:pt x="15488" y="4415"/>
                    </a:cubicBezTo>
                    <a:cubicBezTo>
                      <a:pt x="14913" y="5849"/>
                      <a:pt x="14374" y="7365"/>
                      <a:pt x="13862" y="9013"/>
                    </a:cubicBezTo>
                    <a:cubicBezTo>
                      <a:pt x="13348" y="10641"/>
                      <a:pt x="12855" y="12371"/>
                      <a:pt x="12340" y="13867"/>
                    </a:cubicBezTo>
                    <a:cubicBezTo>
                      <a:pt x="12211" y="14263"/>
                      <a:pt x="12086" y="14576"/>
                      <a:pt x="11957" y="14905"/>
                    </a:cubicBezTo>
                    <a:cubicBezTo>
                      <a:pt x="11892" y="15065"/>
                      <a:pt x="11828" y="15244"/>
                      <a:pt x="11763" y="15391"/>
                    </a:cubicBezTo>
                    <a:lnTo>
                      <a:pt x="11565" y="15791"/>
                    </a:lnTo>
                    <a:cubicBezTo>
                      <a:pt x="11499" y="15930"/>
                      <a:pt x="11432" y="16051"/>
                      <a:pt x="11365" y="16180"/>
                    </a:cubicBezTo>
                    <a:cubicBezTo>
                      <a:pt x="11298" y="16294"/>
                      <a:pt x="11230" y="16388"/>
                      <a:pt x="11162" y="16488"/>
                    </a:cubicBezTo>
                    <a:cubicBezTo>
                      <a:pt x="11027" y="16695"/>
                      <a:pt x="10889" y="16854"/>
                      <a:pt x="10751" y="16964"/>
                    </a:cubicBezTo>
                    <a:cubicBezTo>
                      <a:pt x="10194" y="17467"/>
                      <a:pt x="9627" y="17362"/>
                      <a:pt x="9076" y="16652"/>
                    </a:cubicBezTo>
                    <a:cubicBezTo>
                      <a:pt x="8520" y="15877"/>
                      <a:pt x="7986" y="14618"/>
                      <a:pt x="7489" y="12914"/>
                    </a:cubicBezTo>
                    <a:cubicBezTo>
                      <a:pt x="6982" y="11276"/>
                      <a:pt x="6492" y="9384"/>
                      <a:pt x="5974" y="7769"/>
                    </a:cubicBezTo>
                    <a:cubicBezTo>
                      <a:pt x="5447" y="6101"/>
                      <a:pt x="4897" y="4735"/>
                      <a:pt x="4329" y="3687"/>
                    </a:cubicBezTo>
                    <a:cubicBezTo>
                      <a:pt x="3739" y="2539"/>
                      <a:pt x="3134" y="1715"/>
                      <a:pt x="2520" y="1222"/>
                    </a:cubicBezTo>
                    <a:cubicBezTo>
                      <a:pt x="1891" y="721"/>
                      <a:pt x="1253" y="735"/>
                      <a:pt x="624" y="1266"/>
                    </a:cubicBezTo>
                    <a:cubicBezTo>
                      <a:pt x="414" y="1458"/>
                      <a:pt x="206" y="1716"/>
                      <a:pt x="0" y="2039"/>
                    </a:cubicBezTo>
                    <a:cubicBezTo>
                      <a:pt x="133" y="4112"/>
                      <a:pt x="281" y="6137"/>
                      <a:pt x="444" y="8113"/>
                    </a:cubicBezTo>
                    <a:cubicBezTo>
                      <a:pt x="489" y="8181"/>
                      <a:pt x="535" y="8242"/>
                      <a:pt x="580" y="8313"/>
                    </a:cubicBezTo>
                    <a:cubicBezTo>
                      <a:pt x="1119" y="9148"/>
                      <a:pt x="1637" y="10130"/>
                      <a:pt x="2152" y="11235"/>
                    </a:cubicBezTo>
                    <a:cubicBezTo>
                      <a:pt x="2667" y="12339"/>
                      <a:pt x="3180" y="13535"/>
                      <a:pt x="3705" y="14775"/>
                    </a:cubicBezTo>
                    <a:cubicBezTo>
                      <a:pt x="4241" y="16107"/>
                      <a:pt x="4791" y="17207"/>
                      <a:pt x="5351" y="18069"/>
                    </a:cubicBezTo>
                    <a:cubicBezTo>
                      <a:pt x="5944" y="18913"/>
                      <a:pt x="6545" y="19515"/>
                      <a:pt x="7151" y="19871"/>
                    </a:cubicBezTo>
                    <a:cubicBezTo>
                      <a:pt x="7764" y="20258"/>
                      <a:pt x="8375" y="20551"/>
                      <a:pt x="8979" y="20848"/>
                    </a:cubicBezTo>
                    <a:cubicBezTo>
                      <a:pt x="9583" y="21144"/>
                      <a:pt x="10187" y="21372"/>
                      <a:pt x="10799" y="21387"/>
                    </a:cubicBezTo>
                    <a:lnTo>
                      <a:pt x="10913" y="21391"/>
                    </a:lnTo>
                    <a:cubicBezTo>
                      <a:pt x="10952" y="21400"/>
                      <a:pt x="10990" y="21406"/>
                      <a:pt x="11029" y="21396"/>
                    </a:cubicBezTo>
                    <a:lnTo>
                      <a:pt x="11259" y="21358"/>
                    </a:lnTo>
                    <a:cubicBezTo>
                      <a:pt x="11336" y="21348"/>
                      <a:pt x="11413" y="21358"/>
                      <a:pt x="11491" y="21341"/>
                    </a:cubicBezTo>
                    <a:cubicBezTo>
                      <a:pt x="11567" y="21311"/>
                      <a:pt x="11645" y="21280"/>
                      <a:pt x="11722" y="21263"/>
                    </a:cubicBezTo>
                    <a:lnTo>
                      <a:pt x="11956" y="21198"/>
                    </a:lnTo>
                    <a:cubicBezTo>
                      <a:pt x="12034" y="21168"/>
                      <a:pt x="12111" y="21119"/>
                      <a:pt x="12189" y="21080"/>
                    </a:cubicBezTo>
                    <a:cubicBezTo>
                      <a:pt x="12343" y="20988"/>
                      <a:pt x="12505" y="20940"/>
                      <a:pt x="12654" y="20811"/>
                    </a:cubicBezTo>
                    <a:cubicBezTo>
                      <a:pt x="13262" y="20422"/>
                      <a:pt x="13865" y="19798"/>
                      <a:pt x="14460" y="18942"/>
                    </a:cubicBezTo>
                    <a:cubicBezTo>
                      <a:pt x="15043" y="18117"/>
                      <a:pt x="15593" y="17031"/>
                      <a:pt x="16127" y="16213"/>
                    </a:cubicBezTo>
                    <a:cubicBezTo>
                      <a:pt x="16637" y="15412"/>
                      <a:pt x="17156" y="14838"/>
                      <a:pt x="17680" y="14495"/>
                    </a:cubicBezTo>
                    <a:cubicBezTo>
                      <a:pt x="18180" y="14190"/>
                      <a:pt x="18683" y="14086"/>
                      <a:pt x="19186" y="14184"/>
                    </a:cubicBezTo>
                    <a:lnTo>
                      <a:pt x="20592" y="14466"/>
                    </a:lnTo>
                    <a:cubicBezTo>
                      <a:pt x="20989" y="10677"/>
                      <a:pt x="21327" y="6665"/>
                      <a:pt x="21600" y="2484"/>
                    </a:cubicBezTo>
                    <a:cubicBezTo>
                      <a:pt x="21441" y="2252"/>
                      <a:pt x="21282" y="2035"/>
                      <a:pt x="21123" y="18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74" name="Google Shape;643;p8"/>
              <p:cNvSpPr/>
              <p:nvPr/>
            </p:nvSpPr>
            <p:spPr>
              <a:xfrm>
                <a:off x="104833" y="404869"/>
                <a:ext cx="389288" cy="90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4" extrusionOk="0">
                    <a:moveTo>
                      <a:pt x="21600" y="5544"/>
                    </a:moveTo>
                    <a:cubicBezTo>
                      <a:pt x="21284" y="4716"/>
                      <a:pt x="20955" y="3889"/>
                      <a:pt x="20595" y="3115"/>
                    </a:cubicBezTo>
                    <a:cubicBezTo>
                      <a:pt x="19999" y="1800"/>
                      <a:pt x="19361" y="872"/>
                      <a:pt x="18702" y="359"/>
                    </a:cubicBezTo>
                    <a:cubicBezTo>
                      <a:pt x="18523" y="219"/>
                      <a:pt x="18342" y="125"/>
                      <a:pt x="18161" y="78"/>
                    </a:cubicBezTo>
                    <a:lnTo>
                      <a:pt x="17884" y="9"/>
                    </a:lnTo>
                    <a:cubicBezTo>
                      <a:pt x="17792" y="-16"/>
                      <a:pt x="17698" y="16"/>
                      <a:pt x="17605" y="26"/>
                    </a:cubicBezTo>
                    <a:lnTo>
                      <a:pt x="17324" y="75"/>
                    </a:lnTo>
                    <a:cubicBezTo>
                      <a:pt x="17230" y="90"/>
                      <a:pt x="17137" y="168"/>
                      <a:pt x="17043" y="215"/>
                    </a:cubicBezTo>
                    <a:cubicBezTo>
                      <a:pt x="16859" y="316"/>
                      <a:pt x="16677" y="461"/>
                      <a:pt x="16497" y="650"/>
                    </a:cubicBezTo>
                    <a:cubicBezTo>
                      <a:pt x="16406" y="727"/>
                      <a:pt x="16325" y="841"/>
                      <a:pt x="16239" y="945"/>
                    </a:cubicBezTo>
                    <a:cubicBezTo>
                      <a:pt x="16154" y="1050"/>
                      <a:pt x="16068" y="1154"/>
                      <a:pt x="15987" y="1271"/>
                    </a:cubicBezTo>
                    <a:cubicBezTo>
                      <a:pt x="15830" y="1524"/>
                      <a:pt x="15663" y="1750"/>
                      <a:pt x="15516" y="2037"/>
                    </a:cubicBezTo>
                    <a:lnTo>
                      <a:pt x="15290" y="2451"/>
                    </a:lnTo>
                    <a:lnTo>
                      <a:pt x="15075" y="2892"/>
                    </a:lnTo>
                    <a:cubicBezTo>
                      <a:pt x="14930" y="3185"/>
                      <a:pt x="14798" y="3500"/>
                      <a:pt x="14662" y="3809"/>
                    </a:cubicBezTo>
                    <a:cubicBezTo>
                      <a:pt x="14127" y="5072"/>
                      <a:pt x="13655" y="6387"/>
                      <a:pt x="13198" y="7536"/>
                    </a:cubicBezTo>
                    <a:cubicBezTo>
                      <a:pt x="12970" y="8121"/>
                      <a:pt x="12749" y="8630"/>
                      <a:pt x="12531" y="9124"/>
                    </a:cubicBezTo>
                    <a:lnTo>
                      <a:pt x="12371" y="9475"/>
                    </a:lnTo>
                    <a:cubicBezTo>
                      <a:pt x="12318" y="9604"/>
                      <a:pt x="12265" y="9724"/>
                      <a:pt x="12214" y="9828"/>
                    </a:cubicBezTo>
                    <a:cubicBezTo>
                      <a:pt x="12162" y="9941"/>
                      <a:pt x="12110" y="10045"/>
                      <a:pt x="12057" y="10168"/>
                    </a:cubicBezTo>
                    <a:cubicBezTo>
                      <a:pt x="12002" y="10286"/>
                      <a:pt x="11941" y="10397"/>
                      <a:pt x="11883" y="10513"/>
                    </a:cubicBezTo>
                    <a:cubicBezTo>
                      <a:pt x="11413" y="11443"/>
                      <a:pt x="10918" y="12438"/>
                      <a:pt x="10395" y="13271"/>
                    </a:cubicBezTo>
                    <a:cubicBezTo>
                      <a:pt x="9869" y="14122"/>
                      <a:pt x="9323" y="14715"/>
                      <a:pt x="8767" y="15038"/>
                    </a:cubicBezTo>
                    <a:cubicBezTo>
                      <a:pt x="8208" y="15351"/>
                      <a:pt x="7643" y="15365"/>
                      <a:pt x="7083" y="15079"/>
                    </a:cubicBezTo>
                    <a:cubicBezTo>
                      <a:pt x="6511" y="14737"/>
                      <a:pt x="5948" y="14148"/>
                      <a:pt x="5403" y="13321"/>
                    </a:cubicBezTo>
                    <a:cubicBezTo>
                      <a:pt x="4848" y="12469"/>
                      <a:pt x="4282" y="11753"/>
                      <a:pt x="3707" y="11177"/>
                    </a:cubicBezTo>
                    <a:cubicBezTo>
                      <a:pt x="3130" y="10667"/>
                      <a:pt x="2540" y="10481"/>
                      <a:pt x="1951" y="10624"/>
                    </a:cubicBezTo>
                    <a:cubicBezTo>
                      <a:pt x="1347" y="10723"/>
                      <a:pt x="745" y="11043"/>
                      <a:pt x="154" y="11581"/>
                    </a:cubicBezTo>
                    <a:cubicBezTo>
                      <a:pt x="102" y="11630"/>
                      <a:pt x="51" y="11680"/>
                      <a:pt x="0" y="11733"/>
                    </a:cubicBezTo>
                    <a:cubicBezTo>
                      <a:pt x="1143" y="15756"/>
                      <a:pt x="2412" y="19071"/>
                      <a:pt x="3769" y="21584"/>
                    </a:cubicBezTo>
                    <a:cubicBezTo>
                      <a:pt x="4279" y="21270"/>
                      <a:pt x="4798" y="20734"/>
                      <a:pt x="5321" y="20260"/>
                    </a:cubicBezTo>
                    <a:cubicBezTo>
                      <a:pt x="5891" y="19684"/>
                      <a:pt x="6471" y="19307"/>
                      <a:pt x="7056" y="19132"/>
                    </a:cubicBezTo>
                    <a:cubicBezTo>
                      <a:pt x="7634" y="19009"/>
                      <a:pt x="8213" y="19055"/>
                      <a:pt x="8790" y="19269"/>
                    </a:cubicBezTo>
                    <a:cubicBezTo>
                      <a:pt x="9372" y="19458"/>
                      <a:pt x="9962" y="19830"/>
                      <a:pt x="10572" y="20126"/>
                    </a:cubicBezTo>
                    <a:cubicBezTo>
                      <a:pt x="11194" y="20471"/>
                      <a:pt x="11823" y="20547"/>
                      <a:pt x="12449" y="20354"/>
                    </a:cubicBezTo>
                    <a:cubicBezTo>
                      <a:pt x="12529" y="20322"/>
                      <a:pt x="12607" y="20300"/>
                      <a:pt x="12689" y="20259"/>
                    </a:cubicBezTo>
                    <a:cubicBezTo>
                      <a:pt x="12773" y="20209"/>
                      <a:pt x="12857" y="20140"/>
                      <a:pt x="12942" y="20079"/>
                    </a:cubicBezTo>
                    <a:cubicBezTo>
                      <a:pt x="13115" y="19967"/>
                      <a:pt x="13270" y="19786"/>
                      <a:pt x="13434" y="19617"/>
                    </a:cubicBezTo>
                    <a:cubicBezTo>
                      <a:pt x="13749" y="19240"/>
                      <a:pt x="14055" y="18816"/>
                      <a:pt x="14344" y="18374"/>
                    </a:cubicBezTo>
                    <a:cubicBezTo>
                      <a:pt x="15505" y="16615"/>
                      <a:pt x="16517" y="14766"/>
                      <a:pt x="17314" y="13642"/>
                    </a:cubicBezTo>
                    <a:cubicBezTo>
                      <a:pt x="17501" y="13373"/>
                      <a:pt x="17692" y="13151"/>
                      <a:pt x="17885" y="12976"/>
                    </a:cubicBezTo>
                    <a:cubicBezTo>
                      <a:pt x="17934" y="12937"/>
                      <a:pt x="17982" y="12867"/>
                      <a:pt x="18032" y="12837"/>
                    </a:cubicBezTo>
                    <a:lnTo>
                      <a:pt x="18182" y="12740"/>
                    </a:lnTo>
                    <a:cubicBezTo>
                      <a:pt x="18285" y="12662"/>
                      <a:pt x="18390" y="12609"/>
                      <a:pt x="18494" y="12580"/>
                    </a:cubicBezTo>
                    <a:cubicBezTo>
                      <a:pt x="18931" y="12442"/>
                      <a:pt x="19369" y="12456"/>
                      <a:pt x="19804" y="12621"/>
                    </a:cubicBezTo>
                    <a:cubicBezTo>
                      <a:pt x="20444" y="10462"/>
                      <a:pt x="21044" y="8096"/>
                      <a:pt x="21600" y="554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75" name="Google Shape;644;p8"/>
              <p:cNvSpPr/>
              <p:nvPr/>
            </p:nvSpPr>
            <p:spPr>
              <a:xfrm>
                <a:off x="83922" y="0"/>
                <a:ext cx="398921" cy="88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0" extrusionOk="0">
                    <a:moveTo>
                      <a:pt x="257" y="8590"/>
                    </a:moveTo>
                    <a:cubicBezTo>
                      <a:pt x="498" y="9462"/>
                      <a:pt x="745" y="10311"/>
                      <a:pt x="999" y="11120"/>
                    </a:cubicBezTo>
                    <a:cubicBezTo>
                      <a:pt x="1258" y="11877"/>
                      <a:pt x="1521" y="12614"/>
                      <a:pt x="1790" y="13307"/>
                    </a:cubicBezTo>
                    <a:cubicBezTo>
                      <a:pt x="2065" y="13942"/>
                      <a:pt x="2340" y="14585"/>
                      <a:pt x="2627" y="15099"/>
                    </a:cubicBezTo>
                    <a:cubicBezTo>
                      <a:pt x="2918" y="15584"/>
                      <a:pt x="3214" y="15984"/>
                      <a:pt x="3516" y="16296"/>
                    </a:cubicBezTo>
                    <a:cubicBezTo>
                      <a:pt x="3821" y="16565"/>
                      <a:pt x="4129" y="16764"/>
                      <a:pt x="4439" y="16892"/>
                    </a:cubicBezTo>
                    <a:cubicBezTo>
                      <a:pt x="4751" y="16979"/>
                      <a:pt x="5062" y="17040"/>
                      <a:pt x="5369" y="17083"/>
                    </a:cubicBezTo>
                    <a:cubicBezTo>
                      <a:pt x="5680" y="17072"/>
                      <a:pt x="5985" y="17107"/>
                      <a:pt x="6286" y="17158"/>
                    </a:cubicBezTo>
                    <a:cubicBezTo>
                      <a:pt x="6589" y="17162"/>
                      <a:pt x="6885" y="17261"/>
                      <a:pt x="7178" y="17386"/>
                    </a:cubicBezTo>
                    <a:cubicBezTo>
                      <a:pt x="7474" y="17471"/>
                      <a:pt x="7764" y="17654"/>
                      <a:pt x="8054" y="17858"/>
                    </a:cubicBezTo>
                    <a:cubicBezTo>
                      <a:pt x="8346" y="18019"/>
                      <a:pt x="8635" y="18254"/>
                      <a:pt x="8926" y="18510"/>
                    </a:cubicBezTo>
                    <a:cubicBezTo>
                      <a:pt x="9072" y="18612"/>
                      <a:pt x="9217" y="18757"/>
                      <a:pt x="9363" y="18878"/>
                    </a:cubicBezTo>
                    <a:lnTo>
                      <a:pt x="9802" y="19320"/>
                    </a:lnTo>
                    <a:cubicBezTo>
                      <a:pt x="10096" y="19576"/>
                      <a:pt x="10392" y="19909"/>
                      <a:pt x="10690" y="20213"/>
                    </a:cubicBezTo>
                    <a:cubicBezTo>
                      <a:pt x="10989" y="20480"/>
                      <a:pt x="11291" y="20770"/>
                      <a:pt x="11595" y="21011"/>
                    </a:cubicBezTo>
                    <a:cubicBezTo>
                      <a:pt x="11899" y="21206"/>
                      <a:pt x="12206" y="21389"/>
                      <a:pt x="12513" y="21502"/>
                    </a:cubicBezTo>
                    <a:cubicBezTo>
                      <a:pt x="12666" y="21536"/>
                      <a:pt x="12820" y="21568"/>
                      <a:pt x="12974" y="21574"/>
                    </a:cubicBezTo>
                    <a:cubicBezTo>
                      <a:pt x="13128" y="21588"/>
                      <a:pt x="13282" y="21600"/>
                      <a:pt x="13436" y="21579"/>
                    </a:cubicBezTo>
                    <a:lnTo>
                      <a:pt x="14357" y="21300"/>
                    </a:lnTo>
                    <a:lnTo>
                      <a:pt x="15279" y="20825"/>
                    </a:lnTo>
                    <a:cubicBezTo>
                      <a:pt x="15584" y="20591"/>
                      <a:pt x="15891" y="20372"/>
                      <a:pt x="16196" y="20104"/>
                    </a:cubicBezTo>
                    <a:cubicBezTo>
                      <a:pt x="16498" y="19778"/>
                      <a:pt x="16801" y="19443"/>
                      <a:pt x="17099" y="19050"/>
                    </a:cubicBezTo>
                    <a:cubicBezTo>
                      <a:pt x="17395" y="18610"/>
                      <a:pt x="17688" y="18133"/>
                      <a:pt x="17978" y="17619"/>
                    </a:cubicBezTo>
                    <a:cubicBezTo>
                      <a:pt x="19131" y="15422"/>
                      <a:pt x="20195" y="12365"/>
                      <a:pt x="21125" y="8577"/>
                    </a:cubicBezTo>
                    <a:cubicBezTo>
                      <a:pt x="21287" y="7890"/>
                      <a:pt x="21444" y="7186"/>
                      <a:pt x="21600" y="6478"/>
                    </a:cubicBezTo>
                    <a:cubicBezTo>
                      <a:pt x="21058" y="4132"/>
                      <a:pt x="20478" y="1967"/>
                      <a:pt x="19867" y="0"/>
                    </a:cubicBezTo>
                    <a:cubicBezTo>
                      <a:pt x="18865" y="1711"/>
                      <a:pt x="17880" y="3205"/>
                      <a:pt x="16898" y="4670"/>
                    </a:cubicBezTo>
                    <a:cubicBezTo>
                      <a:pt x="16646" y="5019"/>
                      <a:pt x="16397" y="5399"/>
                      <a:pt x="16151" y="5821"/>
                    </a:cubicBezTo>
                    <a:cubicBezTo>
                      <a:pt x="15899" y="6179"/>
                      <a:pt x="15651" y="6585"/>
                      <a:pt x="15402" y="7005"/>
                    </a:cubicBezTo>
                    <a:cubicBezTo>
                      <a:pt x="15150" y="7375"/>
                      <a:pt x="14900" y="7779"/>
                      <a:pt x="14647" y="8177"/>
                    </a:cubicBezTo>
                    <a:lnTo>
                      <a:pt x="13880" y="9251"/>
                    </a:lnTo>
                    <a:lnTo>
                      <a:pt x="13098" y="10179"/>
                    </a:lnTo>
                    <a:cubicBezTo>
                      <a:pt x="12835" y="10456"/>
                      <a:pt x="12572" y="10762"/>
                      <a:pt x="12308" y="11122"/>
                    </a:cubicBezTo>
                    <a:cubicBezTo>
                      <a:pt x="12043" y="11428"/>
                      <a:pt x="11775" y="11767"/>
                      <a:pt x="11507" y="12139"/>
                    </a:cubicBezTo>
                    <a:lnTo>
                      <a:pt x="10688" y="13122"/>
                    </a:lnTo>
                    <a:cubicBezTo>
                      <a:pt x="10412" y="13402"/>
                      <a:pt x="10134" y="13653"/>
                      <a:pt x="9853" y="13860"/>
                    </a:cubicBezTo>
                    <a:cubicBezTo>
                      <a:pt x="9572" y="14032"/>
                      <a:pt x="9291" y="14120"/>
                      <a:pt x="9008" y="14175"/>
                    </a:cubicBezTo>
                    <a:cubicBezTo>
                      <a:pt x="8727" y="14178"/>
                      <a:pt x="8446" y="14116"/>
                      <a:pt x="8166" y="13990"/>
                    </a:cubicBezTo>
                    <a:cubicBezTo>
                      <a:pt x="7887" y="13831"/>
                      <a:pt x="7611" y="13594"/>
                      <a:pt x="7338" y="13281"/>
                    </a:cubicBezTo>
                    <a:cubicBezTo>
                      <a:pt x="7067" y="12927"/>
                      <a:pt x="6800" y="12493"/>
                      <a:pt x="6541" y="11983"/>
                    </a:cubicBezTo>
                    <a:cubicBezTo>
                      <a:pt x="6282" y="11450"/>
                      <a:pt x="6031" y="10819"/>
                      <a:pt x="5784" y="10187"/>
                    </a:cubicBezTo>
                    <a:cubicBezTo>
                      <a:pt x="5538" y="9528"/>
                      <a:pt x="5301" y="8806"/>
                      <a:pt x="5062" y="8155"/>
                    </a:cubicBezTo>
                    <a:lnTo>
                      <a:pt x="4711" y="7124"/>
                    </a:lnTo>
                    <a:cubicBezTo>
                      <a:pt x="4593" y="6795"/>
                      <a:pt x="4477" y="6471"/>
                      <a:pt x="4358" y="6176"/>
                    </a:cubicBezTo>
                    <a:cubicBezTo>
                      <a:pt x="4129" y="5538"/>
                      <a:pt x="3892" y="4960"/>
                      <a:pt x="3648" y="4446"/>
                    </a:cubicBezTo>
                    <a:cubicBezTo>
                      <a:pt x="3411" y="3896"/>
                      <a:pt x="3168" y="3414"/>
                      <a:pt x="2921" y="2957"/>
                    </a:cubicBezTo>
                    <a:cubicBezTo>
                      <a:pt x="2679" y="2465"/>
                      <a:pt x="2437" y="1961"/>
                      <a:pt x="2187" y="1508"/>
                    </a:cubicBezTo>
                    <a:cubicBezTo>
                      <a:pt x="2050" y="1225"/>
                      <a:pt x="1911" y="943"/>
                      <a:pt x="1772" y="667"/>
                    </a:cubicBezTo>
                    <a:cubicBezTo>
                      <a:pt x="1144" y="2755"/>
                      <a:pt x="552" y="5054"/>
                      <a:pt x="0" y="7543"/>
                    </a:cubicBezTo>
                    <a:cubicBezTo>
                      <a:pt x="85" y="7896"/>
                      <a:pt x="170" y="8248"/>
                      <a:pt x="257" y="859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76" name="Google Shape;645;p8"/>
              <p:cNvSpPr/>
              <p:nvPr/>
            </p:nvSpPr>
            <p:spPr>
              <a:xfrm>
                <a:off x="10035" y="65176"/>
                <a:ext cx="534688" cy="138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3" y="13320"/>
                    </a:moveTo>
                    <a:cubicBezTo>
                      <a:pt x="1873" y="13202"/>
                      <a:pt x="2062" y="13087"/>
                      <a:pt x="2253" y="12988"/>
                    </a:cubicBezTo>
                    <a:lnTo>
                      <a:pt x="2538" y="12842"/>
                    </a:lnTo>
                    <a:cubicBezTo>
                      <a:pt x="2632" y="12801"/>
                      <a:pt x="2727" y="12766"/>
                      <a:pt x="2823" y="12719"/>
                    </a:cubicBezTo>
                    <a:cubicBezTo>
                      <a:pt x="3012" y="12644"/>
                      <a:pt x="3203" y="12581"/>
                      <a:pt x="3392" y="12558"/>
                    </a:cubicBezTo>
                    <a:cubicBezTo>
                      <a:pt x="3488" y="12536"/>
                      <a:pt x="3581" y="12537"/>
                      <a:pt x="3675" y="12537"/>
                    </a:cubicBezTo>
                    <a:cubicBezTo>
                      <a:pt x="3723" y="12537"/>
                      <a:pt x="3770" y="12531"/>
                      <a:pt x="3818" y="12539"/>
                    </a:cubicBezTo>
                    <a:lnTo>
                      <a:pt x="3964" y="12571"/>
                    </a:lnTo>
                    <a:cubicBezTo>
                      <a:pt x="4763" y="12710"/>
                      <a:pt x="5554" y="13263"/>
                      <a:pt x="6315" y="14215"/>
                    </a:cubicBezTo>
                    <a:cubicBezTo>
                      <a:pt x="6702" y="14681"/>
                      <a:pt x="7086" y="15227"/>
                      <a:pt x="7468" y="15814"/>
                    </a:cubicBezTo>
                    <a:cubicBezTo>
                      <a:pt x="7851" y="16383"/>
                      <a:pt x="8232" y="17007"/>
                      <a:pt x="8622" y="17597"/>
                    </a:cubicBezTo>
                    <a:cubicBezTo>
                      <a:pt x="9397" y="18780"/>
                      <a:pt x="10195" y="19995"/>
                      <a:pt x="11056" y="20752"/>
                    </a:cubicBezTo>
                    <a:cubicBezTo>
                      <a:pt x="11269" y="20980"/>
                      <a:pt x="11488" y="21091"/>
                      <a:pt x="11708" y="21240"/>
                    </a:cubicBezTo>
                    <a:cubicBezTo>
                      <a:pt x="11929" y="21385"/>
                      <a:pt x="12152" y="21480"/>
                      <a:pt x="12376" y="21525"/>
                    </a:cubicBezTo>
                    <a:lnTo>
                      <a:pt x="12544" y="21575"/>
                    </a:lnTo>
                    <a:lnTo>
                      <a:pt x="12629" y="21600"/>
                    </a:lnTo>
                    <a:lnTo>
                      <a:pt x="12713" y="21600"/>
                    </a:lnTo>
                    <a:lnTo>
                      <a:pt x="13051" y="21596"/>
                    </a:lnTo>
                    <a:cubicBezTo>
                      <a:pt x="13166" y="21586"/>
                      <a:pt x="13275" y="21587"/>
                      <a:pt x="13395" y="21564"/>
                    </a:cubicBezTo>
                    <a:cubicBezTo>
                      <a:pt x="13463" y="21536"/>
                      <a:pt x="13534" y="21512"/>
                      <a:pt x="13599" y="21475"/>
                    </a:cubicBezTo>
                    <a:cubicBezTo>
                      <a:pt x="13664" y="21438"/>
                      <a:pt x="13728" y="21395"/>
                      <a:pt x="13790" y="21349"/>
                    </a:cubicBezTo>
                    <a:cubicBezTo>
                      <a:pt x="14023" y="21172"/>
                      <a:pt x="14254" y="20941"/>
                      <a:pt x="14480" y="20657"/>
                    </a:cubicBezTo>
                    <a:cubicBezTo>
                      <a:pt x="14699" y="20396"/>
                      <a:pt x="14904" y="20100"/>
                      <a:pt x="15108" y="19792"/>
                    </a:cubicBezTo>
                    <a:cubicBezTo>
                      <a:pt x="15513" y="19177"/>
                      <a:pt x="15901" y="18506"/>
                      <a:pt x="16284" y="17832"/>
                    </a:cubicBezTo>
                    <a:cubicBezTo>
                      <a:pt x="17048" y="16477"/>
                      <a:pt x="17791" y="15088"/>
                      <a:pt x="18522" y="13668"/>
                    </a:cubicBezTo>
                    <a:cubicBezTo>
                      <a:pt x="19255" y="12259"/>
                      <a:pt x="19972" y="10806"/>
                      <a:pt x="20680" y="9338"/>
                    </a:cubicBezTo>
                    <a:cubicBezTo>
                      <a:pt x="20988" y="8700"/>
                      <a:pt x="21294" y="8066"/>
                      <a:pt x="21600" y="7434"/>
                    </a:cubicBezTo>
                    <a:cubicBezTo>
                      <a:pt x="21286" y="4820"/>
                      <a:pt x="20907" y="2331"/>
                      <a:pt x="20468" y="0"/>
                    </a:cubicBezTo>
                    <a:cubicBezTo>
                      <a:pt x="20190" y="479"/>
                      <a:pt x="19915" y="975"/>
                      <a:pt x="19643" y="1488"/>
                    </a:cubicBezTo>
                    <a:cubicBezTo>
                      <a:pt x="18136" y="4303"/>
                      <a:pt x="16744" y="7771"/>
                      <a:pt x="15359" y="10905"/>
                    </a:cubicBezTo>
                    <a:cubicBezTo>
                      <a:pt x="15014" y="11685"/>
                      <a:pt x="14667" y="12428"/>
                      <a:pt x="14327" y="13126"/>
                    </a:cubicBezTo>
                    <a:cubicBezTo>
                      <a:pt x="14156" y="13467"/>
                      <a:pt x="13987" y="13806"/>
                      <a:pt x="13823" y="14114"/>
                    </a:cubicBezTo>
                    <a:cubicBezTo>
                      <a:pt x="13658" y="14415"/>
                      <a:pt x="13495" y="14713"/>
                      <a:pt x="13347" y="14936"/>
                    </a:cubicBezTo>
                    <a:lnTo>
                      <a:pt x="13239" y="15090"/>
                    </a:lnTo>
                    <a:cubicBezTo>
                      <a:pt x="13204" y="15142"/>
                      <a:pt x="13174" y="15175"/>
                      <a:pt x="13141" y="15222"/>
                    </a:cubicBezTo>
                    <a:cubicBezTo>
                      <a:pt x="13059" y="15301"/>
                      <a:pt x="12963" y="15374"/>
                      <a:pt x="12874" y="15452"/>
                    </a:cubicBezTo>
                    <a:lnTo>
                      <a:pt x="12601" y="15700"/>
                    </a:lnTo>
                    <a:lnTo>
                      <a:pt x="12532" y="15761"/>
                    </a:lnTo>
                    <a:lnTo>
                      <a:pt x="12463" y="15801"/>
                    </a:lnTo>
                    <a:lnTo>
                      <a:pt x="12325" y="15880"/>
                    </a:lnTo>
                    <a:cubicBezTo>
                      <a:pt x="12139" y="15977"/>
                      <a:pt x="11952" y="16122"/>
                      <a:pt x="11763" y="16151"/>
                    </a:cubicBezTo>
                    <a:cubicBezTo>
                      <a:pt x="11573" y="16226"/>
                      <a:pt x="11382" y="16263"/>
                      <a:pt x="11191" y="16264"/>
                    </a:cubicBezTo>
                    <a:cubicBezTo>
                      <a:pt x="10998" y="16253"/>
                      <a:pt x="10804" y="16274"/>
                      <a:pt x="10609" y="16194"/>
                    </a:cubicBezTo>
                    <a:lnTo>
                      <a:pt x="10316" y="16107"/>
                    </a:lnTo>
                    <a:cubicBezTo>
                      <a:pt x="10218" y="16083"/>
                      <a:pt x="10121" y="16003"/>
                      <a:pt x="10023" y="15954"/>
                    </a:cubicBezTo>
                    <a:cubicBezTo>
                      <a:pt x="9827" y="15844"/>
                      <a:pt x="9632" y="15715"/>
                      <a:pt x="9436" y="15539"/>
                    </a:cubicBezTo>
                    <a:lnTo>
                      <a:pt x="9144" y="15278"/>
                    </a:lnTo>
                    <a:cubicBezTo>
                      <a:pt x="9046" y="15187"/>
                      <a:pt x="8949" y="15077"/>
                      <a:pt x="8853" y="14968"/>
                    </a:cubicBezTo>
                    <a:lnTo>
                      <a:pt x="8562" y="14643"/>
                    </a:lnTo>
                    <a:cubicBezTo>
                      <a:pt x="8465" y="14526"/>
                      <a:pt x="8369" y="14395"/>
                      <a:pt x="8273" y="14272"/>
                    </a:cubicBezTo>
                    <a:lnTo>
                      <a:pt x="7984" y="13894"/>
                    </a:lnTo>
                    <a:lnTo>
                      <a:pt x="7697" y="13482"/>
                    </a:lnTo>
                    <a:cubicBezTo>
                      <a:pt x="7313" y="12943"/>
                      <a:pt x="6932" y="12334"/>
                      <a:pt x="6549" y="11719"/>
                    </a:cubicBezTo>
                    <a:cubicBezTo>
                      <a:pt x="5784" y="10489"/>
                      <a:pt x="5011" y="9147"/>
                      <a:pt x="4180" y="8096"/>
                    </a:cubicBezTo>
                    <a:lnTo>
                      <a:pt x="4024" y="7892"/>
                    </a:lnTo>
                    <a:cubicBezTo>
                      <a:pt x="3972" y="7827"/>
                      <a:pt x="3917" y="7774"/>
                      <a:pt x="3863" y="7713"/>
                    </a:cubicBezTo>
                    <a:cubicBezTo>
                      <a:pt x="3755" y="7596"/>
                      <a:pt x="3645" y="7477"/>
                      <a:pt x="3537" y="7388"/>
                    </a:cubicBezTo>
                    <a:cubicBezTo>
                      <a:pt x="3318" y="7183"/>
                      <a:pt x="3100" y="7025"/>
                      <a:pt x="2880" y="6881"/>
                    </a:cubicBezTo>
                    <a:cubicBezTo>
                      <a:pt x="2770" y="6816"/>
                      <a:pt x="2660" y="6748"/>
                      <a:pt x="2550" y="6698"/>
                    </a:cubicBezTo>
                    <a:lnTo>
                      <a:pt x="2220" y="6564"/>
                    </a:lnTo>
                    <a:cubicBezTo>
                      <a:pt x="2001" y="6513"/>
                      <a:pt x="1780" y="6447"/>
                      <a:pt x="1561" y="6450"/>
                    </a:cubicBezTo>
                    <a:cubicBezTo>
                      <a:pt x="1297" y="6435"/>
                      <a:pt x="1034" y="6475"/>
                      <a:pt x="772" y="6552"/>
                    </a:cubicBezTo>
                    <a:cubicBezTo>
                      <a:pt x="450" y="9082"/>
                      <a:pt x="192" y="11725"/>
                      <a:pt x="0" y="14445"/>
                    </a:cubicBezTo>
                    <a:cubicBezTo>
                      <a:pt x="562" y="14043"/>
                      <a:pt x="1123" y="13668"/>
                      <a:pt x="1683" y="1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77" name="Google Shape;646;p8"/>
              <p:cNvSpPr/>
              <p:nvPr/>
            </p:nvSpPr>
            <p:spPr>
              <a:xfrm>
                <a:off x="0" y="190895"/>
                <a:ext cx="571207" cy="1529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82" extrusionOk="0">
                    <a:moveTo>
                      <a:pt x="2244" y="6639"/>
                    </a:moveTo>
                    <a:cubicBezTo>
                      <a:pt x="2308" y="6661"/>
                      <a:pt x="2371" y="6650"/>
                      <a:pt x="2435" y="6695"/>
                    </a:cubicBezTo>
                    <a:cubicBezTo>
                      <a:pt x="2498" y="6732"/>
                      <a:pt x="2562" y="6769"/>
                      <a:pt x="2626" y="6798"/>
                    </a:cubicBezTo>
                    <a:lnTo>
                      <a:pt x="2722" y="6843"/>
                    </a:lnTo>
                    <a:cubicBezTo>
                      <a:pt x="2754" y="6853"/>
                      <a:pt x="2786" y="6869"/>
                      <a:pt x="2818" y="6894"/>
                    </a:cubicBezTo>
                    <a:cubicBezTo>
                      <a:pt x="2882" y="6943"/>
                      <a:pt x="2946" y="6987"/>
                      <a:pt x="3011" y="7027"/>
                    </a:cubicBezTo>
                    <a:cubicBezTo>
                      <a:pt x="3075" y="7068"/>
                      <a:pt x="3140" y="7104"/>
                      <a:pt x="3205" y="7143"/>
                    </a:cubicBezTo>
                    <a:cubicBezTo>
                      <a:pt x="3270" y="7202"/>
                      <a:pt x="3336" y="7252"/>
                      <a:pt x="3401" y="7306"/>
                    </a:cubicBezTo>
                    <a:cubicBezTo>
                      <a:pt x="3533" y="7407"/>
                      <a:pt x="3671" y="7494"/>
                      <a:pt x="3785" y="7597"/>
                    </a:cubicBezTo>
                    <a:cubicBezTo>
                      <a:pt x="4310" y="8059"/>
                      <a:pt x="4813" y="8818"/>
                      <a:pt x="5277" y="9849"/>
                    </a:cubicBezTo>
                    <a:cubicBezTo>
                      <a:pt x="5799" y="11028"/>
                      <a:pt x="6294" y="12373"/>
                      <a:pt x="6754" y="13870"/>
                    </a:cubicBezTo>
                    <a:cubicBezTo>
                      <a:pt x="7234" y="15370"/>
                      <a:pt x="7718" y="16929"/>
                      <a:pt x="8278" y="18229"/>
                    </a:cubicBezTo>
                    <a:cubicBezTo>
                      <a:pt x="8562" y="18891"/>
                      <a:pt x="8860" y="19462"/>
                      <a:pt x="9170" y="19937"/>
                    </a:cubicBezTo>
                    <a:cubicBezTo>
                      <a:pt x="9482" y="20430"/>
                      <a:pt x="9804" y="20828"/>
                      <a:pt x="10134" y="21127"/>
                    </a:cubicBezTo>
                    <a:cubicBezTo>
                      <a:pt x="10483" y="21445"/>
                      <a:pt x="10841" y="21597"/>
                      <a:pt x="11201" y="21580"/>
                    </a:cubicBezTo>
                    <a:cubicBezTo>
                      <a:pt x="11570" y="21550"/>
                      <a:pt x="11936" y="21337"/>
                      <a:pt x="12290" y="20946"/>
                    </a:cubicBezTo>
                    <a:cubicBezTo>
                      <a:pt x="12996" y="20176"/>
                      <a:pt x="13588" y="18815"/>
                      <a:pt x="14120" y="17613"/>
                    </a:cubicBezTo>
                    <a:cubicBezTo>
                      <a:pt x="14654" y="16393"/>
                      <a:pt x="15145" y="15280"/>
                      <a:pt x="15625" y="14414"/>
                    </a:cubicBezTo>
                    <a:cubicBezTo>
                      <a:pt x="15686" y="14310"/>
                      <a:pt x="15743" y="14201"/>
                      <a:pt x="15807" y="14100"/>
                    </a:cubicBezTo>
                    <a:cubicBezTo>
                      <a:pt x="15870" y="13999"/>
                      <a:pt x="15935" y="13900"/>
                      <a:pt x="15998" y="13794"/>
                    </a:cubicBezTo>
                    <a:lnTo>
                      <a:pt x="16188" y="13480"/>
                    </a:lnTo>
                    <a:lnTo>
                      <a:pt x="16282" y="13318"/>
                    </a:lnTo>
                    <a:lnTo>
                      <a:pt x="16377" y="13178"/>
                    </a:lnTo>
                    <a:cubicBezTo>
                      <a:pt x="16506" y="12997"/>
                      <a:pt x="16631" y="12796"/>
                      <a:pt x="16758" y="12606"/>
                    </a:cubicBezTo>
                    <a:cubicBezTo>
                      <a:pt x="16885" y="12424"/>
                      <a:pt x="17015" y="12272"/>
                      <a:pt x="17142" y="12089"/>
                    </a:cubicBezTo>
                    <a:cubicBezTo>
                      <a:pt x="17654" y="11419"/>
                      <a:pt x="18178" y="10883"/>
                      <a:pt x="18710" y="10487"/>
                    </a:cubicBezTo>
                    <a:cubicBezTo>
                      <a:pt x="18845" y="10405"/>
                      <a:pt x="18981" y="10331"/>
                      <a:pt x="19116" y="10235"/>
                    </a:cubicBezTo>
                    <a:cubicBezTo>
                      <a:pt x="19253" y="10162"/>
                      <a:pt x="19391" y="10113"/>
                      <a:pt x="19529" y="10049"/>
                    </a:cubicBezTo>
                    <a:lnTo>
                      <a:pt x="19633" y="10001"/>
                    </a:lnTo>
                    <a:lnTo>
                      <a:pt x="19738" y="9972"/>
                    </a:lnTo>
                    <a:lnTo>
                      <a:pt x="19948" y="9913"/>
                    </a:lnTo>
                    <a:cubicBezTo>
                      <a:pt x="20088" y="9864"/>
                      <a:pt x="20230" y="9854"/>
                      <a:pt x="20373" y="9834"/>
                    </a:cubicBezTo>
                    <a:cubicBezTo>
                      <a:pt x="20757" y="9790"/>
                      <a:pt x="21150" y="9802"/>
                      <a:pt x="21549" y="9860"/>
                    </a:cubicBezTo>
                    <a:cubicBezTo>
                      <a:pt x="21582" y="8568"/>
                      <a:pt x="21599" y="7260"/>
                      <a:pt x="21600" y="5935"/>
                    </a:cubicBezTo>
                    <a:cubicBezTo>
                      <a:pt x="21600" y="5653"/>
                      <a:pt x="21599" y="5372"/>
                      <a:pt x="21597" y="5091"/>
                    </a:cubicBezTo>
                    <a:cubicBezTo>
                      <a:pt x="21247" y="4640"/>
                      <a:pt x="20890" y="4268"/>
                      <a:pt x="20528" y="3975"/>
                    </a:cubicBezTo>
                    <a:cubicBezTo>
                      <a:pt x="19191" y="2871"/>
                      <a:pt x="17802" y="3053"/>
                      <a:pt x="16489" y="4506"/>
                    </a:cubicBezTo>
                    <a:cubicBezTo>
                      <a:pt x="16326" y="4695"/>
                      <a:pt x="16163" y="4892"/>
                      <a:pt x="16002" y="5101"/>
                    </a:cubicBezTo>
                    <a:cubicBezTo>
                      <a:pt x="15845" y="5341"/>
                      <a:pt x="15687" y="5574"/>
                      <a:pt x="15531" y="5825"/>
                    </a:cubicBezTo>
                    <a:cubicBezTo>
                      <a:pt x="15372" y="6060"/>
                      <a:pt x="15226" y="6368"/>
                      <a:pt x="15075" y="6645"/>
                    </a:cubicBezTo>
                    <a:cubicBezTo>
                      <a:pt x="14999" y="6786"/>
                      <a:pt x="14925" y="6932"/>
                      <a:pt x="14850" y="7079"/>
                    </a:cubicBezTo>
                    <a:cubicBezTo>
                      <a:pt x="14776" y="7225"/>
                      <a:pt x="14699" y="7400"/>
                      <a:pt x="14624" y="7559"/>
                    </a:cubicBezTo>
                    <a:cubicBezTo>
                      <a:pt x="14025" y="8877"/>
                      <a:pt x="13515" y="10435"/>
                      <a:pt x="13043" y="11828"/>
                    </a:cubicBezTo>
                    <a:cubicBezTo>
                      <a:pt x="12618" y="13136"/>
                      <a:pt x="12168" y="14322"/>
                      <a:pt x="11696" y="15376"/>
                    </a:cubicBezTo>
                    <a:cubicBezTo>
                      <a:pt x="11479" y="15839"/>
                      <a:pt x="11250" y="16223"/>
                      <a:pt x="11012" y="16521"/>
                    </a:cubicBezTo>
                    <a:cubicBezTo>
                      <a:pt x="10763" y="16821"/>
                      <a:pt x="10505" y="17005"/>
                      <a:pt x="10244" y="17070"/>
                    </a:cubicBezTo>
                    <a:cubicBezTo>
                      <a:pt x="9963" y="17138"/>
                      <a:pt x="9682" y="17087"/>
                      <a:pt x="9405" y="16920"/>
                    </a:cubicBezTo>
                    <a:cubicBezTo>
                      <a:pt x="9335" y="16882"/>
                      <a:pt x="9268" y="16825"/>
                      <a:pt x="9199" y="16775"/>
                    </a:cubicBezTo>
                    <a:lnTo>
                      <a:pt x="8995" y="16581"/>
                    </a:lnTo>
                    <a:cubicBezTo>
                      <a:pt x="8859" y="16425"/>
                      <a:pt x="8726" y="16239"/>
                      <a:pt x="8597" y="16022"/>
                    </a:cubicBezTo>
                    <a:cubicBezTo>
                      <a:pt x="8066" y="15074"/>
                      <a:pt x="7589" y="13750"/>
                      <a:pt x="7194" y="12122"/>
                    </a:cubicBezTo>
                    <a:cubicBezTo>
                      <a:pt x="6776" y="10492"/>
                      <a:pt x="6417" y="8607"/>
                      <a:pt x="5993" y="6725"/>
                    </a:cubicBezTo>
                    <a:cubicBezTo>
                      <a:pt x="5774" y="5749"/>
                      <a:pt x="5536" y="4839"/>
                      <a:pt x="5279" y="4002"/>
                    </a:cubicBezTo>
                    <a:cubicBezTo>
                      <a:pt x="5143" y="3568"/>
                      <a:pt x="5000" y="3163"/>
                      <a:pt x="4852" y="2788"/>
                    </a:cubicBezTo>
                    <a:cubicBezTo>
                      <a:pt x="4698" y="2415"/>
                      <a:pt x="4538" y="2077"/>
                      <a:pt x="4373" y="1776"/>
                    </a:cubicBezTo>
                    <a:lnTo>
                      <a:pt x="4246" y="1560"/>
                    </a:lnTo>
                    <a:cubicBezTo>
                      <a:pt x="4203" y="1485"/>
                      <a:pt x="4162" y="1425"/>
                      <a:pt x="4122" y="1370"/>
                    </a:cubicBezTo>
                    <a:lnTo>
                      <a:pt x="3879" y="1037"/>
                    </a:lnTo>
                    <a:cubicBezTo>
                      <a:pt x="3797" y="933"/>
                      <a:pt x="3716" y="823"/>
                      <a:pt x="3633" y="723"/>
                    </a:cubicBezTo>
                    <a:cubicBezTo>
                      <a:pt x="3548" y="641"/>
                      <a:pt x="3463" y="562"/>
                      <a:pt x="3377" y="490"/>
                    </a:cubicBezTo>
                    <a:cubicBezTo>
                      <a:pt x="3291" y="418"/>
                      <a:pt x="3206" y="343"/>
                      <a:pt x="3119" y="278"/>
                    </a:cubicBezTo>
                    <a:cubicBezTo>
                      <a:pt x="3034" y="207"/>
                      <a:pt x="2943" y="185"/>
                      <a:pt x="2855" y="143"/>
                    </a:cubicBezTo>
                    <a:cubicBezTo>
                      <a:pt x="2767" y="101"/>
                      <a:pt x="2678" y="71"/>
                      <a:pt x="2590" y="39"/>
                    </a:cubicBezTo>
                    <a:cubicBezTo>
                      <a:pt x="2545" y="21"/>
                      <a:pt x="2501" y="12"/>
                      <a:pt x="2456" y="12"/>
                    </a:cubicBezTo>
                    <a:lnTo>
                      <a:pt x="2321" y="4"/>
                    </a:lnTo>
                    <a:lnTo>
                      <a:pt x="2052" y="0"/>
                    </a:lnTo>
                    <a:cubicBezTo>
                      <a:pt x="1963" y="-3"/>
                      <a:pt x="1873" y="43"/>
                      <a:pt x="1784" y="68"/>
                    </a:cubicBezTo>
                    <a:lnTo>
                      <a:pt x="1517" y="160"/>
                    </a:lnTo>
                    <a:cubicBezTo>
                      <a:pt x="1429" y="208"/>
                      <a:pt x="1341" y="274"/>
                      <a:pt x="1253" y="332"/>
                    </a:cubicBezTo>
                    <a:cubicBezTo>
                      <a:pt x="1166" y="390"/>
                      <a:pt x="1078" y="452"/>
                      <a:pt x="992" y="526"/>
                    </a:cubicBezTo>
                    <a:lnTo>
                      <a:pt x="737" y="789"/>
                    </a:lnTo>
                    <a:cubicBezTo>
                      <a:pt x="654" y="885"/>
                      <a:pt x="567" y="956"/>
                      <a:pt x="487" y="1076"/>
                    </a:cubicBezTo>
                    <a:lnTo>
                      <a:pt x="244" y="1415"/>
                    </a:lnTo>
                    <a:cubicBezTo>
                      <a:pt x="181" y="1507"/>
                      <a:pt x="121" y="1604"/>
                      <a:pt x="60" y="1702"/>
                    </a:cubicBezTo>
                    <a:cubicBezTo>
                      <a:pt x="20" y="3109"/>
                      <a:pt x="0" y="4522"/>
                      <a:pt x="0" y="5936"/>
                    </a:cubicBezTo>
                    <a:cubicBezTo>
                      <a:pt x="0" y="6480"/>
                      <a:pt x="4" y="7021"/>
                      <a:pt x="9" y="7560"/>
                    </a:cubicBezTo>
                    <a:cubicBezTo>
                      <a:pt x="240" y="7333"/>
                      <a:pt x="467" y="7135"/>
                      <a:pt x="690" y="6982"/>
                    </a:cubicBezTo>
                    <a:cubicBezTo>
                      <a:pt x="1201" y="6608"/>
                      <a:pt x="1724" y="6493"/>
                      <a:pt x="2244" y="66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708" name="Google Shape;647;p8"/>
          <p:cNvGrpSpPr/>
          <p:nvPr/>
        </p:nvGrpSpPr>
        <p:grpSpPr>
          <a:xfrm>
            <a:off x="370412" y="812547"/>
            <a:ext cx="445117" cy="445772"/>
            <a:chOff x="0" y="0"/>
            <a:chExt cx="445116" cy="445770"/>
          </a:xfrm>
        </p:grpSpPr>
        <p:sp>
          <p:nvSpPr>
            <p:cNvPr id="680" name="Google Shape;648;p8"/>
            <p:cNvSpPr/>
            <p:nvPr/>
          </p:nvSpPr>
          <p:spPr>
            <a:xfrm>
              <a:off x="0" y="-1"/>
              <a:ext cx="445117" cy="445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425" extrusionOk="0">
                  <a:moveTo>
                    <a:pt x="20694" y="7449"/>
                  </a:moveTo>
                  <a:lnTo>
                    <a:pt x="20472" y="7397"/>
                  </a:lnTo>
                  <a:cubicBezTo>
                    <a:pt x="20166" y="6481"/>
                    <a:pt x="19738" y="5612"/>
                    <a:pt x="19199" y="4813"/>
                  </a:cubicBezTo>
                  <a:lnTo>
                    <a:pt x="19325" y="4186"/>
                  </a:lnTo>
                  <a:cubicBezTo>
                    <a:pt x="18967" y="3659"/>
                    <a:pt x="18022" y="2901"/>
                    <a:pt x="18022" y="2901"/>
                  </a:cubicBezTo>
                  <a:lnTo>
                    <a:pt x="17678" y="3021"/>
                  </a:lnTo>
                  <a:cubicBezTo>
                    <a:pt x="17101" y="2477"/>
                    <a:pt x="16467" y="2001"/>
                    <a:pt x="15786" y="1600"/>
                  </a:cubicBezTo>
                  <a:lnTo>
                    <a:pt x="15838" y="989"/>
                  </a:lnTo>
                  <a:cubicBezTo>
                    <a:pt x="15610" y="198"/>
                    <a:pt x="12351" y="0"/>
                    <a:pt x="12351" y="0"/>
                  </a:cubicBezTo>
                  <a:lnTo>
                    <a:pt x="12040" y="277"/>
                  </a:lnTo>
                  <a:cubicBezTo>
                    <a:pt x="11533" y="202"/>
                    <a:pt x="11022" y="165"/>
                    <a:pt x="10510" y="165"/>
                  </a:cubicBezTo>
                  <a:cubicBezTo>
                    <a:pt x="8128" y="161"/>
                    <a:pt x="5815" y="980"/>
                    <a:pt x="3955" y="2486"/>
                  </a:cubicBezTo>
                  <a:lnTo>
                    <a:pt x="3357" y="2439"/>
                  </a:lnTo>
                  <a:cubicBezTo>
                    <a:pt x="1401" y="3033"/>
                    <a:pt x="1206" y="5175"/>
                    <a:pt x="1206" y="5175"/>
                  </a:cubicBezTo>
                  <a:lnTo>
                    <a:pt x="1265" y="5734"/>
                  </a:lnTo>
                  <a:cubicBezTo>
                    <a:pt x="-281" y="8629"/>
                    <a:pt x="-417" y="12084"/>
                    <a:pt x="896" y="15094"/>
                  </a:cubicBezTo>
                  <a:lnTo>
                    <a:pt x="782" y="15987"/>
                  </a:lnTo>
                  <a:cubicBezTo>
                    <a:pt x="782" y="15987"/>
                    <a:pt x="1336" y="18063"/>
                    <a:pt x="2933" y="19151"/>
                  </a:cubicBezTo>
                  <a:lnTo>
                    <a:pt x="4189" y="19288"/>
                  </a:lnTo>
                  <a:cubicBezTo>
                    <a:pt x="4801" y="19755"/>
                    <a:pt x="5462" y="20153"/>
                    <a:pt x="6159" y="20474"/>
                  </a:cubicBezTo>
                  <a:lnTo>
                    <a:pt x="6159" y="20733"/>
                  </a:lnTo>
                  <a:cubicBezTo>
                    <a:pt x="6159" y="20733"/>
                    <a:pt x="7528" y="21326"/>
                    <a:pt x="8343" y="21425"/>
                  </a:cubicBezTo>
                  <a:lnTo>
                    <a:pt x="8426" y="21216"/>
                  </a:lnTo>
                  <a:cubicBezTo>
                    <a:pt x="10315" y="21600"/>
                    <a:pt x="12273" y="21454"/>
                    <a:pt x="14086" y="20794"/>
                  </a:cubicBezTo>
                  <a:lnTo>
                    <a:pt x="14698" y="20865"/>
                  </a:lnTo>
                  <a:cubicBezTo>
                    <a:pt x="14698" y="20865"/>
                    <a:pt x="16881" y="20074"/>
                    <a:pt x="16979" y="19579"/>
                  </a:cubicBezTo>
                  <a:lnTo>
                    <a:pt x="16979" y="19173"/>
                  </a:lnTo>
                  <a:cubicBezTo>
                    <a:pt x="17991" y="18373"/>
                    <a:pt x="18850" y="17393"/>
                    <a:pt x="19514" y="16281"/>
                  </a:cubicBezTo>
                  <a:lnTo>
                    <a:pt x="19814" y="16217"/>
                  </a:lnTo>
                  <a:cubicBezTo>
                    <a:pt x="20303" y="15888"/>
                    <a:pt x="20890" y="13482"/>
                    <a:pt x="20890" y="13482"/>
                  </a:cubicBezTo>
                  <a:lnTo>
                    <a:pt x="20748" y="13207"/>
                  </a:lnTo>
                  <a:cubicBezTo>
                    <a:pt x="21054" y="11870"/>
                    <a:pt x="21102" y="10485"/>
                    <a:pt x="20891" y="9129"/>
                  </a:cubicBezTo>
                  <a:lnTo>
                    <a:pt x="21150" y="8834"/>
                  </a:lnTo>
                  <a:cubicBezTo>
                    <a:pt x="21183" y="8339"/>
                    <a:pt x="20694" y="7449"/>
                    <a:pt x="20694" y="74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69863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707" name="Google Shape;649;p8"/>
            <p:cNvGrpSpPr/>
            <p:nvPr/>
          </p:nvGrpSpPr>
          <p:grpSpPr>
            <a:xfrm>
              <a:off x="29182" y="964"/>
              <a:ext cx="373722" cy="406553"/>
              <a:chOff x="0" y="0"/>
              <a:chExt cx="373720" cy="406551"/>
            </a:xfrm>
          </p:grpSpPr>
          <p:sp>
            <p:nvSpPr>
              <p:cNvPr id="681" name="Google Shape;650;p8"/>
              <p:cNvSpPr/>
              <p:nvPr/>
            </p:nvSpPr>
            <p:spPr>
              <a:xfrm>
                <a:off x="89692" y="60121"/>
                <a:ext cx="72917" cy="499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21" h="19114" extrusionOk="0">
                    <a:moveTo>
                      <a:pt x="19350" y="3765"/>
                    </a:moveTo>
                    <a:cubicBezTo>
                      <a:pt x="20611" y="7962"/>
                      <a:pt x="17363" y="13959"/>
                      <a:pt x="12094" y="17158"/>
                    </a:cubicBezTo>
                    <a:cubicBezTo>
                      <a:pt x="6826" y="20357"/>
                      <a:pt x="1533" y="19547"/>
                      <a:pt x="272" y="15349"/>
                    </a:cubicBezTo>
                    <a:cubicBezTo>
                      <a:pt x="-989" y="11152"/>
                      <a:pt x="2259" y="5155"/>
                      <a:pt x="7528" y="1956"/>
                    </a:cubicBezTo>
                    <a:cubicBezTo>
                      <a:pt x="12796" y="-1243"/>
                      <a:pt x="18089" y="-433"/>
                      <a:pt x="19350" y="376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2" name="Google Shape;651;p8"/>
              <p:cNvSpPr/>
              <p:nvPr/>
            </p:nvSpPr>
            <p:spPr>
              <a:xfrm>
                <a:off x="89693" y="60124"/>
                <a:ext cx="72730" cy="4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61" h="20073" extrusionOk="0">
                    <a:moveTo>
                      <a:pt x="8567" y="4967"/>
                    </a:moveTo>
                    <a:cubicBezTo>
                      <a:pt x="13634" y="1368"/>
                      <a:pt x="18721" y="1902"/>
                      <a:pt x="20561" y="5976"/>
                    </a:cubicBezTo>
                    <a:cubicBezTo>
                      <a:pt x="20516" y="5512"/>
                      <a:pt x="20438" y="5059"/>
                      <a:pt x="20328" y="4626"/>
                    </a:cubicBezTo>
                    <a:cubicBezTo>
                      <a:pt x="19004" y="-532"/>
                      <a:pt x="13443" y="-1527"/>
                      <a:pt x="7908" y="2403"/>
                    </a:cubicBezTo>
                    <a:cubicBezTo>
                      <a:pt x="2374" y="6334"/>
                      <a:pt x="-1039" y="13702"/>
                      <a:pt x="286" y="18860"/>
                    </a:cubicBezTo>
                    <a:cubicBezTo>
                      <a:pt x="398" y="19291"/>
                      <a:pt x="541" y="19699"/>
                      <a:pt x="712" y="20073"/>
                    </a:cubicBezTo>
                    <a:cubicBezTo>
                      <a:pt x="213" y="15046"/>
                      <a:pt x="3499" y="8566"/>
                      <a:pt x="8567" y="496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3" name="Google Shape;652;p8"/>
              <p:cNvSpPr/>
              <p:nvPr/>
            </p:nvSpPr>
            <p:spPr>
              <a:xfrm>
                <a:off x="338067" y="168176"/>
                <a:ext cx="35654" cy="587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90" h="20262" extrusionOk="0">
                    <a:moveTo>
                      <a:pt x="18185" y="8745"/>
                    </a:moveTo>
                    <a:cubicBezTo>
                      <a:pt x="20295" y="14287"/>
                      <a:pt x="18115" y="19400"/>
                      <a:pt x="13316" y="20166"/>
                    </a:cubicBezTo>
                    <a:cubicBezTo>
                      <a:pt x="8517" y="20931"/>
                      <a:pt x="2916" y="17059"/>
                      <a:pt x="805" y="11517"/>
                    </a:cubicBezTo>
                    <a:cubicBezTo>
                      <a:pt x="-1305" y="5975"/>
                      <a:pt x="875" y="862"/>
                      <a:pt x="5674" y="96"/>
                    </a:cubicBezTo>
                    <a:cubicBezTo>
                      <a:pt x="10473" y="-669"/>
                      <a:pt x="16074" y="3203"/>
                      <a:pt x="18185" y="874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4" name="Google Shape;653;p8"/>
              <p:cNvSpPr/>
              <p:nvPr/>
            </p:nvSpPr>
            <p:spPr>
              <a:xfrm>
                <a:off x="346549" y="168182"/>
                <a:ext cx="27171" cy="58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13" h="20909" extrusionOk="0">
                    <a:moveTo>
                      <a:pt x="15445" y="9419"/>
                    </a:moveTo>
                    <a:cubicBezTo>
                      <a:pt x="18090" y="14656"/>
                      <a:pt x="15809" y="19520"/>
                      <a:pt x="10362" y="20909"/>
                    </a:cubicBezTo>
                    <a:cubicBezTo>
                      <a:pt x="10929" y="20910"/>
                      <a:pt x="11494" y="20877"/>
                      <a:pt x="12045" y="20812"/>
                    </a:cubicBezTo>
                    <a:cubicBezTo>
                      <a:pt x="18616" y="20022"/>
                      <a:pt x="21600" y="14745"/>
                      <a:pt x="18710" y="9025"/>
                    </a:cubicBezTo>
                    <a:cubicBezTo>
                      <a:pt x="15821" y="3306"/>
                      <a:pt x="8153" y="-690"/>
                      <a:pt x="1582" y="100"/>
                    </a:cubicBezTo>
                    <a:cubicBezTo>
                      <a:pt x="1032" y="167"/>
                      <a:pt x="501" y="266"/>
                      <a:pt x="0" y="396"/>
                    </a:cubicBezTo>
                    <a:cubicBezTo>
                      <a:pt x="6147" y="393"/>
                      <a:pt x="12799" y="4182"/>
                      <a:pt x="15445" y="94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5" name="Google Shape;654;p8"/>
              <p:cNvSpPr/>
              <p:nvPr/>
            </p:nvSpPr>
            <p:spPr>
              <a:xfrm>
                <a:off x="30861" y="198240"/>
                <a:ext cx="36958" cy="645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1" h="20849" extrusionOk="0">
                    <a:moveTo>
                      <a:pt x="19475" y="9699"/>
                    </a:moveTo>
                    <a:cubicBezTo>
                      <a:pt x="20656" y="15442"/>
                      <a:pt x="17307" y="20423"/>
                      <a:pt x="11995" y="20824"/>
                    </a:cubicBezTo>
                    <a:cubicBezTo>
                      <a:pt x="6683" y="21225"/>
                      <a:pt x="1419" y="16895"/>
                      <a:pt x="237" y="11151"/>
                    </a:cubicBezTo>
                    <a:cubicBezTo>
                      <a:pt x="-944" y="5408"/>
                      <a:pt x="2405" y="427"/>
                      <a:pt x="7717" y="26"/>
                    </a:cubicBezTo>
                    <a:cubicBezTo>
                      <a:pt x="13029" y="-375"/>
                      <a:pt x="18293" y="3955"/>
                      <a:pt x="19475" y="969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6" name="Google Shape;655;p8"/>
              <p:cNvSpPr/>
              <p:nvPr/>
            </p:nvSpPr>
            <p:spPr>
              <a:xfrm>
                <a:off x="30862" y="198238"/>
                <a:ext cx="24928" cy="645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67" h="21210" extrusionOk="0">
                    <a:moveTo>
                      <a:pt x="4365" y="11141"/>
                    </a:moveTo>
                    <a:cubicBezTo>
                      <a:pt x="2723" y="5791"/>
                      <a:pt x="6846" y="1094"/>
                      <a:pt x="13739" y="25"/>
                    </a:cubicBezTo>
                    <a:cubicBezTo>
                      <a:pt x="13063" y="-8"/>
                      <a:pt x="12380" y="-8"/>
                      <a:pt x="11705" y="25"/>
                    </a:cubicBezTo>
                    <a:cubicBezTo>
                      <a:pt x="3647" y="433"/>
                      <a:pt x="-1433" y="5501"/>
                      <a:pt x="360" y="11344"/>
                    </a:cubicBezTo>
                    <a:cubicBezTo>
                      <a:pt x="2153" y="17187"/>
                      <a:pt x="10137" y="21592"/>
                      <a:pt x="18196" y="21184"/>
                    </a:cubicBezTo>
                    <a:cubicBezTo>
                      <a:pt x="18870" y="21149"/>
                      <a:pt x="19532" y="21080"/>
                      <a:pt x="20167" y="20981"/>
                    </a:cubicBezTo>
                    <a:cubicBezTo>
                      <a:pt x="12842" y="20633"/>
                      <a:pt x="6006" y="16491"/>
                      <a:pt x="4365" y="11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7" name="Google Shape;656;p8"/>
              <p:cNvSpPr/>
              <p:nvPr/>
            </p:nvSpPr>
            <p:spPr>
              <a:xfrm>
                <a:off x="212110" y="375378"/>
                <a:ext cx="51657" cy="31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03" h="19017" extrusionOk="0">
                    <a:moveTo>
                      <a:pt x="20213" y="5806"/>
                    </a:moveTo>
                    <a:cubicBezTo>
                      <a:pt x="20951" y="10641"/>
                      <a:pt x="17044" y="16219"/>
                      <a:pt x="11487" y="18263"/>
                    </a:cubicBezTo>
                    <a:cubicBezTo>
                      <a:pt x="5930" y="20308"/>
                      <a:pt x="827" y="18046"/>
                      <a:pt x="89" y="13210"/>
                    </a:cubicBezTo>
                    <a:cubicBezTo>
                      <a:pt x="-649" y="8375"/>
                      <a:pt x="3258" y="2797"/>
                      <a:pt x="8815" y="753"/>
                    </a:cubicBezTo>
                    <a:cubicBezTo>
                      <a:pt x="14372" y="-1292"/>
                      <a:pt x="19475" y="970"/>
                      <a:pt x="20213" y="580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8" name="Google Shape;657;p8"/>
              <p:cNvSpPr/>
              <p:nvPr/>
            </p:nvSpPr>
            <p:spPr>
              <a:xfrm>
                <a:off x="212116" y="382993"/>
                <a:ext cx="51651" cy="23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28" h="19819" extrusionOk="0">
                    <a:moveTo>
                      <a:pt x="11463" y="15468"/>
                    </a:moveTo>
                    <a:cubicBezTo>
                      <a:pt x="6217" y="18049"/>
                      <a:pt x="1366" y="15649"/>
                      <a:pt x="0" y="10109"/>
                    </a:cubicBezTo>
                    <a:cubicBezTo>
                      <a:pt x="-3" y="10683"/>
                      <a:pt x="27" y="11256"/>
                      <a:pt x="90" y="11815"/>
                    </a:cubicBezTo>
                    <a:cubicBezTo>
                      <a:pt x="851" y="18481"/>
                      <a:pt x="6112" y="21600"/>
                      <a:pt x="11841" y="18782"/>
                    </a:cubicBezTo>
                    <a:cubicBezTo>
                      <a:pt x="17570" y="15963"/>
                      <a:pt x="21597" y="8273"/>
                      <a:pt x="20836" y="1607"/>
                    </a:cubicBezTo>
                    <a:cubicBezTo>
                      <a:pt x="20771" y="1049"/>
                      <a:pt x="20674" y="510"/>
                      <a:pt x="20547" y="0"/>
                    </a:cubicBezTo>
                    <a:cubicBezTo>
                      <a:pt x="20524" y="6223"/>
                      <a:pt x="16707" y="12884"/>
                      <a:pt x="11463" y="154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89" name="Google Shape;658;p8"/>
              <p:cNvSpPr/>
              <p:nvPr/>
            </p:nvSpPr>
            <p:spPr>
              <a:xfrm>
                <a:off x="281897" y="312311"/>
                <a:ext cx="54727" cy="503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46" h="18967" extrusionOk="0">
                    <a:moveTo>
                      <a:pt x="18020" y="1563"/>
                    </a:moveTo>
                    <a:cubicBezTo>
                      <a:pt x="20273" y="4443"/>
                      <a:pt x="18272" y="10323"/>
                      <a:pt x="13552" y="14697"/>
                    </a:cubicBezTo>
                    <a:cubicBezTo>
                      <a:pt x="8831" y="19072"/>
                      <a:pt x="3178" y="20284"/>
                      <a:pt x="926" y="17405"/>
                    </a:cubicBezTo>
                    <a:cubicBezTo>
                      <a:pt x="-1327" y="14525"/>
                      <a:pt x="674" y="8645"/>
                      <a:pt x="5394" y="4271"/>
                    </a:cubicBezTo>
                    <a:cubicBezTo>
                      <a:pt x="10115" y="-104"/>
                      <a:pt x="15768" y="-1316"/>
                      <a:pt x="18020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0" name="Google Shape;659;p8"/>
              <p:cNvSpPr/>
              <p:nvPr/>
            </p:nvSpPr>
            <p:spPr>
              <a:xfrm>
                <a:off x="283189" y="314758"/>
                <a:ext cx="53434" cy="4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54" h="20131" extrusionOk="0">
                    <a:moveTo>
                      <a:pt x="13057" y="13770"/>
                    </a:moveTo>
                    <a:cubicBezTo>
                      <a:pt x="8348" y="18239"/>
                      <a:pt x="2788" y="19747"/>
                      <a:pt x="0" y="17504"/>
                    </a:cubicBezTo>
                    <a:cubicBezTo>
                      <a:pt x="141" y="17821"/>
                      <a:pt x="316" y="18117"/>
                      <a:pt x="520" y="18387"/>
                    </a:cubicBezTo>
                    <a:cubicBezTo>
                      <a:pt x="2975" y="21600"/>
                      <a:pt x="9134" y="20248"/>
                      <a:pt x="14277" y="15367"/>
                    </a:cubicBezTo>
                    <a:cubicBezTo>
                      <a:pt x="19420" y="10486"/>
                      <a:pt x="21600" y="3926"/>
                      <a:pt x="19146" y="713"/>
                    </a:cubicBezTo>
                    <a:cubicBezTo>
                      <a:pt x="18939" y="445"/>
                      <a:pt x="18705" y="206"/>
                      <a:pt x="18447" y="0"/>
                    </a:cubicBezTo>
                    <a:cubicBezTo>
                      <a:pt x="19988" y="3426"/>
                      <a:pt x="17767" y="9301"/>
                      <a:pt x="13057" y="1377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1" name="Google Shape;660;p8"/>
              <p:cNvSpPr/>
              <p:nvPr/>
            </p:nvSpPr>
            <p:spPr>
              <a:xfrm>
                <a:off x="230500" y="138866"/>
                <a:ext cx="69731" cy="543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221" h="19491" extrusionOk="0">
                    <a:moveTo>
                      <a:pt x="12681" y="3104"/>
                    </a:moveTo>
                    <a:cubicBezTo>
                      <a:pt x="17709" y="7043"/>
                      <a:pt x="20411" y="13209"/>
                      <a:pt x="18715" y="16878"/>
                    </a:cubicBezTo>
                    <a:cubicBezTo>
                      <a:pt x="17020" y="20546"/>
                      <a:pt x="11569" y="20327"/>
                      <a:pt x="6541" y="16388"/>
                    </a:cubicBezTo>
                    <a:cubicBezTo>
                      <a:pt x="1513" y="12449"/>
                      <a:pt x="-1189" y="6283"/>
                      <a:pt x="507" y="2614"/>
                    </a:cubicBezTo>
                    <a:cubicBezTo>
                      <a:pt x="2202" y="-1054"/>
                      <a:pt x="7653" y="-835"/>
                      <a:pt x="12681" y="310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2" name="Google Shape;661;p8"/>
              <p:cNvSpPr/>
              <p:nvPr/>
            </p:nvSpPr>
            <p:spPr>
              <a:xfrm>
                <a:off x="231129" y="138868"/>
                <a:ext cx="69104" cy="49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31" h="20386" extrusionOk="0">
                    <a:moveTo>
                      <a:pt x="12451" y="5668"/>
                    </a:moveTo>
                    <a:cubicBezTo>
                      <a:pt x="17365" y="9817"/>
                      <a:pt x="20193" y="16113"/>
                      <a:pt x="19247" y="20386"/>
                    </a:cubicBezTo>
                    <a:cubicBezTo>
                      <a:pt x="19455" y="20095"/>
                      <a:pt x="19638" y="19769"/>
                      <a:pt x="19790" y="19416"/>
                    </a:cubicBezTo>
                    <a:cubicBezTo>
                      <a:pt x="21600" y="15196"/>
                      <a:pt x="18717" y="8102"/>
                      <a:pt x="13350" y="3571"/>
                    </a:cubicBezTo>
                    <a:cubicBezTo>
                      <a:pt x="7984" y="-961"/>
                      <a:pt x="2166" y="-1214"/>
                      <a:pt x="356" y="3007"/>
                    </a:cubicBezTo>
                    <a:cubicBezTo>
                      <a:pt x="206" y="3362"/>
                      <a:pt x="86" y="3740"/>
                      <a:pt x="0" y="4135"/>
                    </a:cubicBezTo>
                    <a:cubicBezTo>
                      <a:pt x="2247" y="961"/>
                      <a:pt x="7537" y="1519"/>
                      <a:pt x="12451" y="566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3" name="Google Shape;662;p8"/>
              <p:cNvSpPr/>
              <p:nvPr/>
            </p:nvSpPr>
            <p:spPr>
              <a:xfrm>
                <a:off x="261661" y="55724"/>
                <a:ext cx="51297" cy="36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56" h="19348" extrusionOk="0">
                    <a:moveTo>
                      <a:pt x="12302" y="2389"/>
                    </a:moveTo>
                    <a:cubicBezTo>
                      <a:pt x="17481" y="5904"/>
                      <a:pt x="20528" y="12015"/>
                      <a:pt x="19107" y="16039"/>
                    </a:cubicBezTo>
                    <a:cubicBezTo>
                      <a:pt x="17685" y="20062"/>
                      <a:pt x="12334" y="20474"/>
                      <a:pt x="7154" y="16959"/>
                    </a:cubicBezTo>
                    <a:cubicBezTo>
                      <a:pt x="1975" y="13444"/>
                      <a:pt x="-1072" y="7333"/>
                      <a:pt x="349" y="3309"/>
                    </a:cubicBezTo>
                    <a:cubicBezTo>
                      <a:pt x="1771" y="-714"/>
                      <a:pt x="7122" y="-1126"/>
                      <a:pt x="12302" y="238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4" name="Google Shape;663;p8"/>
              <p:cNvSpPr/>
              <p:nvPr/>
            </p:nvSpPr>
            <p:spPr>
              <a:xfrm>
                <a:off x="261889" y="55730"/>
                <a:ext cx="51071" cy="32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467" h="20257" extrusionOk="0">
                    <a:moveTo>
                      <a:pt x="12162" y="5236"/>
                    </a:moveTo>
                    <a:cubicBezTo>
                      <a:pt x="17174" y="9076"/>
                      <a:pt x="20293" y="15513"/>
                      <a:pt x="19631" y="20257"/>
                    </a:cubicBezTo>
                    <a:cubicBezTo>
                      <a:pt x="19815" y="19915"/>
                      <a:pt x="19971" y="19539"/>
                      <a:pt x="20098" y="19139"/>
                    </a:cubicBezTo>
                    <a:cubicBezTo>
                      <a:pt x="21600" y="14337"/>
                      <a:pt x="18381" y="7045"/>
                      <a:pt x="12908" y="2851"/>
                    </a:cubicBezTo>
                    <a:cubicBezTo>
                      <a:pt x="7435" y="-1343"/>
                      <a:pt x="1780" y="-852"/>
                      <a:pt x="278" y="3948"/>
                    </a:cubicBezTo>
                    <a:cubicBezTo>
                      <a:pt x="153" y="4352"/>
                      <a:pt x="60" y="4777"/>
                      <a:pt x="0" y="5215"/>
                    </a:cubicBezTo>
                    <a:cubicBezTo>
                      <a:pt x="1990" y="1486"/>
                      <a:pt x="7151" y="1395"/>
                      <a:pt x="12162" y="523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5" name="Google Shape;664;p8"/>
              <p:cNvSpPr/>
              <p:nvPr/>
            </p:nvSpPr>
            <p:spPr>
              <a:xfrm>
                <a:off x="7778" y="170487"/>
                <a:ext cx="17299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6" h="21528" extrusionOk="0">
                    <a:moveTo>
                      <a:pt x="10894" y="0"/>
                    </a:moveTo>
                    <a:cubicBezTo>
                      <a:pt x="16796" y="36"/>
                      <a:pt x="21488" y="4885"/>
                      <a:pt x="21374" y="10829"/>
                    </a:cubicBezTo>
                    <a:cubicBezTo>
                      <a:pt x="21260" y="16774"/>
                      <a:pt x="16383" y="21564"/>
                      <a:pt x="10482" y="21528"/>
                    </a:cubicBezTo>
                    <a:cubicBezTo>
                      <a:pt x="4580" y="21492"/>
                      <a:pt x="-112" y="16644"/>
                      <a:pt x="2" y="10699"/>
                    </a:cubicBezTo>
                    <a:cubicBezTo>
                      <a:pt x="116" y="4754"/>
                      <a:pt x="4993" y="-36"/>
                      <a:pt x="10894" y="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6" name="Google Shape;665;p8"/>
              <p:cNvSpPr/>
              <p:nvPr/>
            </p:nvSpPr>
            <p:spPr>
              <a:xfrm>
                <a:off x="6424" y="170485"/>
                <a:ext cx="12701" cy="30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7" h="21563" extrusionOk="0">
                    <a:moveTo>
                      <a:pt x="5084" y="10734"/>
                    </a:moveTo>
                    <a:cubicBezTo>
                      <a:pt x="5265" y="5282"/>
                      <a:pt x="12363" y="803"/>
                      <a:pt x="21407" y="113"/>
                    </a:cubicBezTo>
                    <a:cubicBezTo>
                      <a:pt x="20578" y="42"/>
                      <a:pt x="19726" y="4"/>
                      <a:pt x="18869" y="0"/>
                    </a:cubicBezTo>
                    <a:cubicBezTo>
                      <a:pt x="8648" y="-36"/>
                      <a:pt x="200" y="4762"/>
                      <a:pt x="4" y="10716"/>
                    </a:cubicBezTo>
                    <a:cubicBezTo>
                      <a:pt x="-193" y="16670"/>
                      <a:pt x="7930" y="21526"/>
                      <a:pt x="18155" y="21562"/>
                    </a:cubicBezTo>
                    <a:cubicBezTo>
                      <a:pt x="19012" y="21564"/>
                      <a:pt x="19866" y="21532"/>
                      <a:pt x="20699" y="21467"/>
                    </a:cubicBezTo>
                    <a:cubicBezTo>
                      <a:pt x="11703" y="20715"/>
                      <a:pt x="4904" y="16186"/>
                      <a:pt x="5084" y="1073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7" name="Google Shape;666;p8"/>
              <p:cNvSpPr/>
              <p:nvPr/>
            </p:nvSpPr>
            <p:spPr>
              <a:xfrm>
                <a:off x="226251" y="73819"/>
                <a:ext cx="29566" cy="194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800" h="18967" extrusionOk="0">
                    <a:moveTo>
                      <a:pt x="11904" y="1563"/>
                    </a:moveTo>
                    <a:cubicBezTo>
                      <a:pt x="17257" y="4442"/>
                      <a:pt x="20700" y="10323"/>
                      <a:pt x="19593" y="14697"/>
                    </a:cubicBezTo>
                    <a:cubicBezTo>
                      <a:pt x="18487" y="19072"/>
                      <a:pt x="13250" y="20284"/>
                      <a:pt x="7896" y="17405"/>
                    </a:cubicBezTo>
                    <a:cubicBezTo>
                      <a:pt x="2543" y="14525"/>
                      <a:pt x="-900" y="8645"/>
                      <a:pt x="207" y="4271"/>
                    </a:cubicBezTo>
                    <a:cubicBezTo>
                      <a:pt x="1313" y="-104"/>
                      <a:pt x="6550" y="-1316"/>
                      <a:pt x="11904" y="156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8" name="Google Shape;667;p8"/>
              <p:cNvSpPr/>
              <p:nvPr/>
            </p:nvSpPr>
            <p:spPr>
              <a:xfrm>
                <a:off x="225927" y="73334"/>
                <a:ext cx="29539" cy="161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61" h="19931" extrusionOk="0">
                    <a:moveTo>
                      <a:pt x="11835" y="4732"/>
                    </a:moveTo>
                    <a:cubicBezTo>
                      <a:pt x="16957" y="8070"/>
                      <a:pt x="20403" y="14597"/>
                      <a:pt x="20062" y="19931"/>
                    </a:cubicBezTo>
                    <a:cubicBezTo>
                      <a:pt x="20219" y="19522"/>
                      <a:pt x="20348" y="19081"/>
                      <a:pt x="20446" y="18616"/>
                    </a:cubicBezTo>
                    <a:cubicBezTo>
                      <a:pt x="21600" y="13071"/>
                      <a:pt x="17999" y="5621"/>
                      <a:pt x="12408" y="1976"/>
                    </a:cubicBezTo>
                    <a:cubicBezTo>
                      <a:pt x="6817" y="-1669"/>
                      <a:pt x="1344" y="-127"/>
                      <a:pt x="189" y="5419"/>
                    </a:cubicBezTo>
                    <a:cubicBezTo>
                      <a:pt x="94" y="5884"/>
                      <a:pt x="30" y="6369"/>
                      <a:pt x="0" y="6861"/>
                    </a:cubicBezTo>
                    <a:cubicBezTo>
                      <a:pt x="1698" y="2409"/>
                      <a:pt x="6714" y="1395"/>
                      <a:pt x="11835" y="47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699" name="Google Shape;668;p8"/>
              <p:cNvSpPr/>
              <p:nvPr/>
            </p:nvSpPr>
            <p:spPr>
              <a:xfrm>
                <a:off x="44378" y="321144"/>
                <a:ext cx="44424" cy="38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015" h="19078" extrusionOk="0">
                    <a:moveTo>
                      <a:pt x="13218" y="3862"/>
                    </a:moveTo>
                    <a:cubicBezTo>
                      <a:pt x="18050" y="8095"/>
                      <a:pt x="20307" y="14068"/>
                      <a:pt x="18258" y="17203"/>
                    </a:cubicBezTo>
                    <a:cubicBezTo>
                      <a:pt x="16209" y="20339"/>
                      <a:pt x="10629" y="19449"/>
                      <a:pt x="5797" y="15216"/>
                    </a:cubicBezTo>
                    <a:cubicBezTo>
                      <a:pt x="964" y="10983"/>
                      <a:pt x="-1293" y="5010"/>
                      <a:pt x="756" y="1875"/>
                    </a:cubicBezTo>
                    <a:cubicBezTo>
                      <a:pt x="2805" y="-1261"/>
                      <a:pt x="8385" y="-371"/>
                      <a:pt x="13218" y="386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0" name="Google Shape;669;p8"/>
              <p:cNvSpPr/>
              <p:nvPr/>
            </p:nvSpPr>
            <p:spPr>
              <a:xfrm>
                <a:off x="44948" y="323317"/>
                <a:ext cx="43673" cy="361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2" h="20179" extrusionOk="0">
                    <a:moveTo>
                      <a:pt x="7369" y="14072"/>
                    </a:moveTo>
                    <a:cubicBezTo>
                      <a:pt x="2584" y="9704"/>
                      <a:pt x="138" y="3695"/>
                      <a:pt x="1460" y="0"/>
                    </a:cubicBezTo>
                    <a:cubicBezTo>
                      <a:pt x="1220" y="233"/>
                      <a:pt x="1005" y="500"/>
                      <a:pt x="818" y="795"/>
                    </a:cubicBezTo>
                    <a:cubicBezTo>
                      <a:pt x="-1398" y="4327"/>
                      <a:pt x="1040" y="11057"/>
                      <a:pt x="6267" y="15827"/>
                    </a:cubicBezTo>
                    <a:cubicBezTo>
                      <a:pt x="11494" y="20597"/>
                      <a:pt x="17526" y="21600"/>
                      <a:pt x="19742" y="18067"/>
                    </a:cubicBezTo>
                    <a:cubicBezTo>
                      <a:pt x="19927" y="17771"/>
                      <a:pt x="20081" y="17448"/>
                      <a:pt x="20202" y="17107"/>
                    </a:cubicBezTo>
                    <a:cubicBezTo>
                      <a:pt x="17613" y="19645"/>
                      <a:pt x="12153" y="18439"/>
                      <a:pt x="7369" y="140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1" name="Google Shape;670;p8"/>
              <p:cNvSpPr/>
              <p:nvPr/>
            </p:nvSpPr>
            <p:spPr>
              <a:xfrm>
                <a:off x="130007" y="191258"/>
                <a:ext cx="44410" cy="42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917" h="18924" extrusionOk="0">
                    <a:moveTo>
                      <a:pt x="17840" y="1354"/>
                    </a:moveTo>
                    <a:cubicBezTo>
                      <a:pt x="20258" y="4047"/>
                      <a:pt x="18466" y="9859"/>
                      <a:pt x="13837" y="14337"/>
                    </a:cubicBezTo>
                    <a:cubicBezTo>
                      <a:pt x="9208" y="18815"/>
                      <a:pt x="3495" y="20262"/>
                      <a:pt x="1076" y="17570"/>
                    </a:cubicBezTo>
                    <a:cubicBezTo>
                      <a:pt x="-1342" y="14877"/>
                      <a:pt x="450" y="9065"/>
                      <a:pt x="5079" y="4587"/>
                    </a:cubicBezTo>
                    <a:cubicBezTo>
                      <a:pt x="9708" y="109"/>
                      <a:pt x="15421" y="-1338"/>
                      <a:pt x="17840" y="1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2" name="Google Shape;671;p8"/>
              <p:cNvSpPr/>
              <p:nvPr/>
            </p:nvSpPr>
            <p:spPr>
              <a:xfrm>
                <a:off x="130006" y="191257"/>
                <a:ext cx="43105" cy="410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29" h="20118" extrusionOk="0">
                    <a:moveTo>
                      <a:pt x="6887" y="6564"/>
                    </a:moveTo>
                    <a:cubicBezTo>
                      <a:pt x="11533" y="2022"/>
                      <a:pt x="17175" y="298"/>
                      <a:pt x="20129" y="2328"/>
                    </a:cubicBezTo>
                    <a:cubicBezTo>
                      <a:pt x="19971" y="2029"/>
                      <a:pt x="19780" y="1751"/>
                      <a:pt x="19558" y="1500"/>
                    </a:cubicBezTo>
                    <a:cubicBezTo>
                      <a:pt x="16907" y="-1482"/>
                      <a:pt x="10644" y="122"/>
                      <a:pt x="5569" y="5082"/>
                    </a:cubicBezTo>
                    <a:cubicBezTo>
                      <a:pt x="494" y="10042"/>
                      <a:pt x="-1471" y="16481"/>
                      <a:pt x="1181" y="19463"/>
                    </a:cubicBezTo>
                    <a:cubicBezTo>
                      <a:pt x="1404" y="19712"/>
                      <a:pt x="1655" y="19932"/>
                      <a:pt x="1929" y="20118"/>
                    </a:cubicBezTo>
                    <a:cubicBezTo>
                      <a:pt x="203" y="16885"/>
                      <a:pt x="2240" y="11106"/>
                      <a:pt x="6887" y="65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3" name="Google Shape;672;p8"/>
              <p:cNvSpPr/>
              <p:nvPr/>
            </p:nvSpPr>
            <p:spPr>
              <a:xfrm>
                <a:off x="160609" y="289756"/>
                <a:ext cx="69619" cy="39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38" h="20563" extrusionOk="0">
                    <a:moveTo>
                      <a:pt x="21233" y="9246"/>
                    </a:moveTo>
                    <a:cubicBezTo>
                      <a:pt x="21419" y="14895"/>
                      <a:pt x="16818" y="19938"/>
                      <a:pt x="10956" y="20509"/>
                    </a:cubicBezTo>
                    <a:cubicBezTo>
                      <a:pt x="5095" y="21081"/>
                      <a:pt x="192" y="16965"/>
                      <a:pt x="5" y="11316"/>
                    </a:cubicBezTo>
                    <a:cubicBezTo>
                      <a:pt x="-181" y="5667"/>
                      <a:pt x="4420" y="624"/>
                      <a:pt x="10282" y="53"/>
                    </a:cubicBezTo>
                    <a:cubicBezTo>
                      <a:pt x="16143" y="-519"/>
                      <a:pt x="21046" y="3597"/>
                      <a:pt x="21233" y="92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4" name="Google Shape;673;p8"/>
              <p:cNvSpPr/>
              <p:nvPr/>
            </p:nvSpPr>
            <p:spPr>
              <a:xfrm>
                <a:off x="160610" y="304729"/>
                <a:ext cx="69616" cy="242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08" h="20753" extrusionOk="0">
                    <a:moveTo>
                      <a:pt x="10950" y="16083"/>
                    </a:moveTo>
                    <a:cubicBezTo>
                      <a:pt x="5540" y="16937"/>
                      <a:pt x="942" y="11373"/>
                      <a:pt x="61" y="3348"/>
                    </a:cubicBezTo>
                    <a:cubicBezTo>
                      <a:pt x="9" y="4108"/>
                      <a:pt x="-10" y="4883"/>
                      <a:pt x="5" y="5656"/>
                    </a:cubicBezTo>
                    <a:cubicBezTo>
                      <a:pt x="192" y="14878"/>
                      <a:pt x="5135" y="21600"/>
                      <a:pt x="11043" y="20667"/>
                    </a:cubicBezTo>
                    <a:cubicBezTo>
                      <a:pt x="16952" y="19733"/>
                      <a:pt x="21590" y="11500"/>
                      <a:pt x="21402" y="2276"/>
                    </a:cubicBezTo>
                    <a:cubicBezTo>
                      <a:pt x="21385" y="1503"/>
                      <a:pt x="21335" y="739"/>
                      <a:pt x="21253" y="0"/>
                    </a:cubicBezTo>
                    <a:cubicBezTo>
                      <a:pt x="20702" y="8254"/>
                      <a:pt x="16360" y="15228"/>
                      <a:pt x="10950" y="1608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5" name="Google Shape;674;p8"/>
              <p:cNvSpPr/>
              <p:nvPr/>
            </p:nvSpPr>
            <p:spPr>
              <a:xfrm>
                <a:off x="231554" y="0"/>
                <a:ext cx="69819" cy="224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19285" extrusionOk="0">
                    <a:moveTo>
                      <a:pt x="10414" y="5053"/>
                    </a:moveTo>
                    <a:cubicBezTo>
                      <a:pt x="5061" y="2009"/>
                      <a:pt x="3095" y="2113"/>
                      <a:pt x="191" y="0"/>
                    </a:cubicBezTo>
                    <a:cubicBezTo>
                      <a:pt x="104" y="282"/>
                      <a:pt x="43" y="621"/>
                      <a:pt x="14" y="987"/>
                    </a:cubicBezTo>
                    <a:cubicBezTo>
                      <a:pt x="-288" y="5187"/>
                      <a:pt x="4207" y="11287"/>
                      <a:pt x="10054" y="14612"/>
                    </a:cubicBezTo>
                    <a:cubicBezTo>
                      <a:pt x="15901" y="17937"/>
                      <a:pt x="20984" y="21600"/>
                      <a:pt x="21286" y="17399"/>
                    </a:cubicBezTo>
                    <a:cubicBezTo>
                      <a:pt x="21312" y="17046"/>
                      <a:pt x="15766" y="8096"/>
                      <a:pt x="10414" y="505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706" name="Google Shape;675;p8"/>
              <p:cNvSpPr/>
              <p:nvPr/>
            </p:nvSpPr>
            <p:spPr>
              <a:xfrm>
                <a:off x="0" y="51264"/>
                <a:ext cx="44007" cy="64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17" h="20814" extrusionOk="0">
                    <a:moveTo>
                      <a:pt x="4439" y="8364"/>
                    </a:moveTo>
                    <a:cubicBezTo>
                      <a:pt x="-364" y="13569"/>
                      <a:pt x="137" y="17869"/>
                      <a:pt x="0" y="20388"/>
                    </a:cubicBezTo>
                    <a:cubicBezTo>
                      <a:pt x="82" y="20517"/>
                      <a:pt x="211" y="20628"/>
                      <a:pt x="373" y="20709"/>
                    </a:cubicBezTo>
                    <a:cubicBezTo>
                      <a:pt x="2239" y="21600"/>
                      <a:pt x="4724" y="16701"/>
                      <a:pt x="9970" y="11016"/>
                    </a:cubicBezTo>
                    <a:cubicBezTo>
                      <a:pt x="15216" y="5331"/>
                      <a:pt x="21236" y="1014"/>
                      <a:pt x="19370" y="123"/>
                    </a:cubicBezTo>
                    <a:cubicBezTo>
                      <a:pt x="19203" y="47"/>
                      <a:pt x="19012" y="5"/>
                      <a:pt x="18815" y="0"/>
                    </a:cubicBezTo>
                    <a:cubicBezTo>
                      <a:pt x="14886" y="1512"/>
                      <a:pt x="9242" y="3159"/>
                      <a:pt x="4439" y="836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  <p:grpSp>
        <p:nvGrpSpPr>
          <p:cNvPr id="711" name="Google Shape;676;p8"/>
          <p:cNvGrpSpPr/>
          <p:nvPr/>
        </p:nvGrpSpPr>
        <p:grpSpPr>
          <a:xfrm>
            <a:off x="1342101" y="182086"/>
            <a:ext cx="518255" cy="361718"/>
            <a:chOff x="0" y="0"/>
            <a:chExt cx="518253" cy="361717"/>
          </a:xfrm>
        </p:grpSpPr>
        <p:sp>
          <p:nvSpPr>
            <p:cNvPr id="709" name="Google Shape;677;p8"/>
            <p:cNvSpPr/>
            <p:nvPr/>
          </p:nvSpPr>
          <p:spPr>
            <a:xfrm rot="20692520">
              <a:off x="108512" y="33373"/>
              <a:ext cx="294972" cy="294972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10" name="Google Shape;678;p8"/>
            <p:cNvSpPr/>
            <p:nvPr/>
          </p:nvSpPr>
          <p:spPr>
            <a:xfrm rot="20692520">
              <a:off x="5766" y="134949"/>
              <a:ext cx="506721" cy="111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6" h="21225" extrusionOk="0">
                  <a:moveTo>
                    <a:pt x="20260" y="5947"/>
                  </a:moveTo>
                  <a:cubicBezTo>
                    <a:pt x="19773" y="2970"/>
                    <a:pt x="18744" y="2048"/>
                    <a:pt x="18026" y="1350"/>
                  </a:cubicBezTo>
                  <a:cubicBezTo>
                    <a:pt x="17331" y="688"/>
                    <a:pt x="16629" y="237"/>
                    <a:pt x="15922" y="0"/>
                  </a:cubicBezTo>
                  <a:cubicBezTo>
                    <a:pt x="15959" y="528"/>
                    <a:pt x="15992" y="1062"/>
                    <a:pt x="16022" y="1604"/>
                  </a:cubicBezTo>
                  <a:cubicBezTo>
                    <a:pt x="16867" y="2473"/>
                    <a:pt x="17704" y="3534"/>
                    <a:pt x="18499" y="5038"/>
                  </a:cubicBezTo>
                  <a:cubicBezTo>
                    <a:pt x="19344" y="6635"/>
                    <a:pt x="20165" y="8279"/>
                    <a:pt x="19021" y="10619"/>
                  </a:cubicBezTo>
                  <a:cubicBezTo>
                    <a:pt x="18125" y="12449"/>
                    <a:pt x="17109" y="13295"/>
                    <a:pt x="16109" y="13848"/>
                  </a:cubicBezTo>
                  <a:cubicBezTo>
                    <a:pt x="15671" y="14090"/>
                    <a:pt x="15236" y="14277"/>
                    <a:pt x="14816" y="14463"/>
                  </a:cubicBezTo>
                  <a:cubicBezTo>
                    <a:pt x="13333" y="15124"/>
                    <a:pt x="11842" y="15390"/>
                    <a:pt x="10352" y="15405"/>
                  </a:cubicBezTo>
                  <a:cubicBezTo>
                    <a:pt x="8462" y="15423"/>
                    <a:pt x="6365" y="15545"/>
                    <a:pt x="4385" y="14175"/>
                  </a:cubicBezTo>
                  <a:cubicBezTo>
                    <a:pt x="3451" y="13575"/>
                    <a:pt x="2534" y="12510"/>
                    <a:pt x="1649" y="10998"/>
                  </a:cubicBezTo>
                  <a:cubicBezTo>
                    <a:pt x="1371" y="10506"/>
                    <a:pt x="829" y="9774"/>
                    <a:pt x="846" y="8215"/>
                  </a:cubicBezTo>
                  <a:cubicBezTo>
                    <a:pt x="862" y="6799"/>
                    <a:pt x="1796" y="5337"/>
                    <a:pt x="2011" y="4932"/>
                  </a:cubicBezTo>
                  <a:cubicBezTo>
                    <a:pt x="2799" y="3454"/>
                    <a:pt x="3627" y="2407"/>
                    <a:pt x="4462" y="1541"/>
                  </a:cubicBezTo>
                  <a:cubicBezTo>
                    <a:pt x="4490" y="1031"/>
                    <a:pt x="4522" y="527"/>
                    <a:pt x="4556" y="29"/>
                  </a:cubicBezTo>
                  <a:cubicBezTo>
                    <a:pt x="3532" y="339"/>
                    <a:pt x="2508" y="1032"/>
                    <a:pt x="1548" y="2486"/>
                  </a:cubicBezTo>
                  <a:cubicBezTo>
                    <a:pt x="974" y="3355"/>
                    <a:pt x="75" y="4917"/>
                    <a:pt x="5" y="8332"/>
                  </a:cubicBezTo>
                  <a:cubicBezTo>
                    <a:pt x="-89" y="12897"/>
                    <a:pt x="1261" y="15127"/>
                    <a:pt x="1972" y="16265"/>
                  </a:cubicBezTo>
                  <a:cubicBezTo>
                    <a:pt x="2865" y="17644"/>
                    <a:pt x="3782" y="18657"/>
                    <a:pt x="4713" y="19291"/>
                  </a:cubicBezTo>
                  <a:cubicBezTo>
                    <a:pt x="5165" y="19622"/>
                    <a:pt x="5619" y="19893"/>
                    <a:pt x="6072" y="20132"/>
                  </a:cubicBezTo>
                  <a:cubicBezTo>
                    <a:pt x="8868" y="21600"/>
                    <a:pt x="11690" y="21589"/>
                    <a:pt x="14486" y="20100"/>
                  </a:cubicBezTo>
                  <a:cubicBezTo>
                    <a:pt x="14704" y="19983"/>
                    <a:pt x="15179" y="19709"/>
                    <a:pt x="15771" y="19249"/>
                  </a:cubicBezTo>
                  <a:cubicBezTo>
                    <a:pt x="17890" y="17605"/>
                    <a:pt x="21511" y="13593"/>
                    <a:pt x="20260" y="594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487475" y="3949100"/>
            <a:ext cx="6168900" cy="51960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0" algn="ctr">
              <a:spcBef>
                <a:spcPts val="300"/>
              </a:spcBef>
              <a:buClrTx/>
              <a:buSzTx/>
              <a:buFontTx/>
              <a:buNone/>
              <a:defRPr sz="1800"/>
            </a:lvl1pPr>
            <a:lvl2pPr marL="819150" indent="-285750" algn="ctr">
              <a:spcBef>
                <a:spcPts val="300"/>
              </a:spcBef>
              <a:buClrTx/>
              <a:buSzPts val="1800"/>
              <a:buFontTx/>
              <a:defRPr sz="1800"/>
            </a:lvl2pPr>
            <a:lvl3pPr marL="1276350" indent="-285750" algn="ctr">
              <a:spcBef>
                <a:spcPts val="300"/>
              </a:spcBef>
              <a:buClrTx/>
              <a:buSzPts val="1800"/>
              <a:buFontTx/>
              <a:defRPr sz="1800"/>
            </a:lvl3pPr>
            <a:lvl4pPr marL="1733550" indent="-285750" algn="ctr">
              <a:spcBef>
                <a:spcPts val="300"/>
              </a:spcBef>
              <a:buClrTx/>
              <a:buSzPts val="1800"/>
              <a:buFontTx/>
              <a:defRPr sz="1800"/>
            </a:lvl4pPr>
            <a:lvl5pPr marL="2190750" indent="-285750" algn="ctr">
              <a:spcBef>
                <a:spcPts val="300"/>
              </a:spcBef>
              <a:buClrTx/>
              <a:buSzPts val="1800"/>
              <a:buFontTx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20" name="Google Shape;682;p9"/>
          <p:cNvSpPr/>
          <p:nvPr/>
        </p:nvSpPr>
        <p:spPr>
          <a:xfrm>
            <a:off x="1116000" y="556563"/>
            <a:ext cx="6912000" cy="3411600"/>
          </a:xfrm>
          <a:prstGeom prst="roundRect">
            <a:avLst>
              <a:gd name="adj" fmla="val 1858"/>
            </a:avLst>
          </a:prstGeom>
          <a:solidFill>
            <a:srgbClr val="FFFFFF"/>
          </a:solidFill>
          <a:ln w="12700">
            <a:miter lim="400000"/>
          </a:ln>
          <a:effectLst>
            <a:outerShdw blurRad="215900" dist="1905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7000">
              <a:srgbClr val="0F264C"/>
            </a:gs>
            <a:gs pos="71000">
              <a:srgbClr val="251047"/>
            </a:gs>
            <a:gs pos="100000">
              <a:schemeClr val="accent2"/>
            </a:gs>
          </a:gsLst>
          <a:lin ang="8100019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6;p1"/>
          <p:cNvGrpSpPr/>
          <p:nvPr/>
        </p:nvGrpSpPr>
        <p:grpSpPr>
          <a:xfrm>
            <a:off x="134983" y="23462"/>
            <a:ext cx="8838349" cy="5108540"/>
            <a:chOff x="0" y="0"/>
            <a:chExt cx="8838349" cy="5108538"/>
          </a:xfrm>
        </p:grpSpPr>
        <p:sp>
          <p:nvSpPr>
            <p:cNvPr id="2" name="Google Shape;7;p1"/>
            <p:cNvSpPr/>
            <p:nvPr/>
          </p:nvSpPr>
          <p:spPr>
            <a:xfrm>
              <a:off x="666719" y="3475354"/>
              <a:ext cx="28761" cy="2876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" name="Google Shape;8;p1"/>
            <p:cNvSpPr/>
            <p:nvPr/>
          </p:nvSpPr>
          <p:spPr>
            <a:xfrm>
              <a:off x="1423600" y="266135"/>
              <a:ext cx="39059" cy="39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3" extrusionOk="0">
                  <a:moveTo>
                    <a:pt x="21600" y="10796"/>
                  </a:moveTo>
                  <a:cubicBezTo>
                    <a:pt x="21600" y="4834"/>
                    <a:pt x="16765" y="0"/>
                    <a:pt x="10800" y="0"/>
                  </a:cubicBezTo>
                  <a:cubicBezTo>
                    <a:pt x="4835" y="0"/>
                    <a:pt x="0" y="4834"/>
                    <a:pt x="0" y="10796"/>
                  </a:cubicBezTo>
                  <a:cubicBezTo>
                    <a:pt x="0" y="16759"/>
                    <a:pt x="4835" y="21593"/>
                    <a:pt x="10800" y="21593"/>
                  </a:cubicBezTo>
                  <a:cubicBezTo>
                    <a:pt x="16757" y="21600"/>
                    <a:pt x="21593" y="16778"/>
                    <a:pt x="21600" y="10823"/>
                  </a:cubicBezTo>
                  <a:cubicBezTo>
                    <a:pt x="21600" y="10814"/>
                    <a:pt x="21600" y="10805"/>
                    <a:pt x="21600" y="10796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" name="Google Shape;9;p1"/>
            <p:cNvSpPr/>
            <p:nvPr/>
          </p:nvSpPr>
          <p:spPr>
            <a:xfrm>
              <a:off x="1478639" y="5029599"/>
              <a:ext cx="13670" cy="13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6" y="0"/>
                    <a:pt x="0" y="4836"/>
                    <a:pt x="0" y="10801"/>
                  </a:cubicBezTo>
                  <a:cubicBezTo>
                    <a:pt x="0" y="16764"/>
                    <a:pt x="4836" y="21600"/>
                    <a:pt x="10800" y="21600"/>
                  </a:cubicBezTo>
                  <a:cubicBezTo>
                    <a:pt x="16765" y="21600"/>
                    <a:pt x="21600" y="16766"/>
                    <a:pt x="21600" y="10801"/>
                  </a:cubicBezTo>
                  <a:cubicBezTo>
                    <a:pt x="21600" y="10797"/>
                    <a:pt x="21600" y="10796"/>
                    <a:pt x="21600" y="10792"/>
                  </a:cubicBezTo>
                  <a:cubicBezTo>
                    <a:pt x="21600" y="4832"/>
                    <a:pt x="16769" y="1"/>
                    <a:pt x="10808" y="1"/>
                  </a:cubicBezTo>
                  <a:cubicBezTo>
                    <a:pt x="10805" y="1"/>
                    <a:pt x="10802" y="1"/>
                    <a:pt x="10800" y="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" name="Google Shape;10;p1"/>
            <p:cNvSpPr/>
            <p:nvPr/>
          </p:nvSpPr>
          <p:spPr>
            <a:xfrm>
              <a:off x="1335978" y="4084959"/>
              <a:ext cx="24102" cy="2410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" name="Google Shape;11;p1"/>
            <p:cNvSpPr/>
            <p:nvPr/>
          </p:nvSpPr>
          <p:spPr>
            <a:xfrm>
              <a:off x="1391039" y="4891677"/>
              <a:ext cx="12701" cy="1270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" name="Google Shape;12;p1"/>
            <p:cNvSpPr/>
            <p:nvPr/>
          </p:nvSpPr>
          <p:spPr>
            <a:xfrm>
              <a:off x="1346223" y="3024428"/>
              <a:ext cx="17053" cy="17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3" extrusionOk="0">
                  <a:moveTo>
                    <a:pt x="10805" y="0"/>
                  </a:moveTo>
                  <a:cubicBezTo>
                    <a:pt x="4840" y="-3"/>
                    <a:pt x="3" y="4828"/>
                    <a:pt x="0" y="10790"/>
                  </a:cubicBezTo>
                  <a:cubicBezTo>
                    <a:pt x="-3" y="16754"/>
                    <a:pt x="4829" y="21590"/>
                    <a:pt x="10792" y="21593"/>
                  </a:cubicBezTo>
                  <a:cubicBezTo>
                    <a:pt x="16757" y="21597"/>
                    <a:pt x="21593" y="16765"/>
                    <a:pt x="21597" y="10803"/>
                  </a:cubicBezTo>
                  <a:cubicBezTo>
                    <a:pt x="21597" y="10799"/>
                    <a:pt x="21597" y="10794"/>
                    <a:pt x="21597" y="10790"/>
                  </a:cubicBezTo>
                  <a:cubicBezTo>
                    <a:pt x="21597" y="4831"/>
                    <a:pt x="16765" y="0"/>
                    <a:pt x="1080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" name="Google Shape;13;p1"/>
            <p:cNvSpPr/>
            <p:nvPr/>
          </p:nvSpPr>
          <p:spPr>
            <a:xfrm>
              <a:off x="1795287" y="3257941"/>
              <a:ext cx="31437" cy="3143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" name="Google Shape;14;p1"/>
            <p:cNvSpPr/>
            <p:nvPr/>
          </p:nvSpPr>
          <p:spPr>
            <a:xfrm>
              <a:off x="1738514" y="4373467"/>
              <a:ext cx="35249" cy="3524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" name="Google Shape;15;p1"/>
            <p:cNvSpPr/>
            <p:nvPr/>
          </p:nvSpPr>
          <p:spPr>
            <a:xfrm>
              <a:off x="1758248" y="3154638"/>
              <a:ext cx="15405" cy="15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7" extrusionOk="0">
                  <a:moveTo>
                    <a:pt x="21600" y="10798"/>
                  </a:moveTo>
                  <a:cubicBezTo>
                    <a:pt x="21600" y="4834"/>
                    <a:pt x="16765" y="0"/>
                    <a:pt x="10800" y="0"/>
                  </a:cubicBezTo>
                  <a:cubicBezTo>
                    <a:pt x="4835" y="0"/>
                    <a:pt x="0" y="4834"/>
                    <a:pt x="0" y="10798"/>
                  </a:cubicBezTo>
                  <a:cubicBezTo>
                    <a:pt x="0" y="16762"/>
                    <a:pt x="4835" y="21597"/>
                    <a:pt x="10800" y="21597"/>
                  </a:cubicBezTo>
                  <a:cubicBezTo>
                    <a:pt x="16761" y="21600"/>
                    <a:pt x="21596" y="16772"/>
                    <a:pt x="21600" y="10812"/>
                  </a:cubicBezTo>
                  <a:cubicBezTo>
                    <a:pt x="21600" y="10808"/>
                    <a:pt x="21600" y="10803"/>
                    <a:pt x="21600" y="1079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" name="Google Shape;16;p1"/>
            <p:cNvSpPr/>
            <p:nvPr/>
          </p:nvSpPr>
          <p:spPr>
            <a:xfrm>
              <a:off x="1275815" y="2094598"/>
              <a:ext cx="45574" cy="455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" name="Google Shape;17;p1"/>
            <p:cNvSpPr/>
            <p:nvPr/>
          </p:nvSpPr>
          <p:spPr>
            <a:xfrm>
              <a:off x="1537777" y="3851576"/>
              <a:ext cx="32038" cy="3203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" name="Google Shape;18;p1"/>
            <p:cNvSpPr/>
            <p:nvPr/>
          </p:nvSpPr>
          <p:spPr>
            <a:xfrm>
              <a:off x="1885353" y="2711496"/>
              <a:ext cx="24197" cy="241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" name="Google Shape;19;p1"/>
            <p:cNvSpPr/>
            <p:nvPr/>
          </p:nvSpPr>
          <p:spPr>
            <a:xfrm>
              <a:off x="1625900" y="4224053"/>
              <a:ext cx="19054" cy="1905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" name="Google Shape;20;p1"/>
            <p:cNvSpPr/>
            <p:nvPr/>
          </p:nvSpPr>
          <p:spPr>
            <a:xfrm>
              <a:off x="1579078" y="5047728"/>
              <a:ext cx="20530" cy="2053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" name="Google Shape;21;p1"/>
            <p:cNvSpPr/>
            <p:nvPr/>
          </p:nvSpPr>
          <p:spPr>
            <a:xfrm>
              <a:off x="1632040" y="1541007"/>
              <a:ext cx="46098" cy="4609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" name="Google Shape;22;p1"/>
            <p:cNvSpPr/>
            <p:nvPr/>
          </p:nvSpPr>
          <p:spPr>
            <a:xfrm>
              <a:off x="1909864" y="4192354"/>
              <a:ext cx="31142" cy="3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600" extrusionOk="0">
                  <a:moveTo>
                    <a:pt x="10799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3" y="21600"/>
                    <a:pt x="21598" y="16765"/>
                    <a:pt x="21598" y="10800"/>
                  </a:cubicBezTo>
                  <a:cubicBezTo>
                    <a:pt x="21598" y="10799"/>
                    <a:pt x="21598" y="10798"/>
                    <a:pt x="21598" y="10797"/>
                  </a:cubicBezTo>
                  <a:cubicBezTo>
                    <a:pt x="21600" y="4835"/>
                    <a:pt x="16770" y="2"/>
                    <a:pt x="10809" y="0"/>
                  </a:cubicBezTo>
                  <a:cubicBezTo>
                    <a:pt x="10806" y="0"/>
                    <a:pt x="10803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" name="Google Shape;23;p1"/>
            <p:cNvSpPr/>
            <p:nvPr/>
          </p:nvSpPr>
          <p:spPr>
            <a:xfrm>
              <a:off x="1674203" y="1297006"/>
              <a:ext cx="26417" cy="2641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" name="Google Shape;24;p1"/>
            <p:cNvSpPr/>
            <p:nvPr/>
          </p:nvSpPr>
          <p:spPr>
            <a:xfrm>
              <a:off x="806565" y="3732588"/>
              <a:ext cx="37897" cy="378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" name="Google Shape;25;p1"/>
            <p:cNvSpPr/>
            <p:nvPr/>
          </p:nvSpPr>
          <p:spPr>
            <a:xfrm>
              <a:off x="812980" y="3994279"/>
              <a:ext cx="14634" cy="1463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" name="Google Shape;26;p1"/>
            <p:cNvSpPr/>
            <p:nvPr/>
          </p:nvSpPr>
          <p:spPr>
            <a:xfrm>
              <a:off x="865913" y="3675854"/>
              <a:ext cx="19806" cy="1980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" name="Google Shape;27;p1"/>
            <p:cNvSpPr/>
            <p:nvPr/>
          </p:nvSpPr>
          <p:spPr>
            <a:xfrm>
              <a:off x="785987" y="4828108"/>
              <a:ext cx="12701" cy="1270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" name="Google Shape;28;p1"/>
            <p:cNvSpPr/>
            <p:nvPr/>
          </p:nvSpPr>
          <p:spPr>
            <a:xfrm>
              <a:off x="870314" y="2108582"/>
              <a:ext cx="18778" cy="18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588" extrusionOk="0">
                  <a:moveTo>
                    <a:pt x="10807" y="0"/>
                  </a:moveTo>
                  <a:cubicBezTo>
                    <a:pt x="4844" y="-6"/>
                    <a:pt x="6" y="4822"/>
                    <a:pt x="0" y="10783"/>
                  </a:cubicBezTo>
                  <a:cubicBezTo>
                    <a:pt x="-6" y="16745"/>
                    <a:pt x="4823" y="21582"/>
                    <a:pt x="10785" y="21588"/>
                  </a:cubicBezTo>
                  <a:cubicBezTo>
                    <a:pt x="16746" y="21594"/>
                    <a:pt x="21585" y="16766"/>
                    <a:pt x="21591" y="10805"/>
                  </a:cubicBezTo>
                  <a:cubicBezTo>
                    <a:pt x="21591" y="10801"/>
                    <a:pt x="21591" y="10797"/>
                    <a:pt x="21591" y="10794"/>
                  </a:cubicBezTo>
                  <a:cubicBezTo>
                    <a:pt x="21594" y="4836"/>
                    <a:pt x="16765" y="3"/>
                    <a:pt x="10807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" name="Google Shape;29;p1"/>
            <p:cNvSpPr/>
            <p:nvPr/>
          </p:nvSpPr>
          <p:spPr>
            <a:xfrm>
              <a:off x="694283" y="4216889"/>
              <a:ext cx="32724" cy="32724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" name="Google Shape;30;p1"/>
            <p:cNvSpPr/>
            <p:nvPr/>
          </p:nvSpPr>
          <p:spPr>
            <a:xfrm>
              <a:off x="736652" y="1730323"/>
              <a:ext cx="48165" cy="48165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" name="Google Shape;31;p1"/>
            <p:cNvSpPr/>
            <p:nvPr/>
          </p:nvSpPr>
          <p:spPr>
            <a:xfrm>
              <a:off x="669229" y="1832473"/>
              <a:ext cx="24636" cy="2463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" name="Google Shape;32;p1"/>
            <p:cNvSpPr/>
            <p:nvPr/>
          </p:nvSpPr>
          <p:spPr>
            <a:xfrm>
              <a:off x="705891" y="4771065"/>
              <a:ext cx="22949" cy="22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7" extrusionOk="0">
                  <a:moveTo>
                    <a:pt x="10793" y="0"/>
                  </a:moveTo>
                  <a:cubicBezTo>
                    <a:pt x="4830" y="2"/>
                    <a:pt x="-2" y="4839"/>
                    <a:pt x="0" y="10803"/>
                  </a:cubicBezTo>
                  <a:cubicBezTo>
                    <a:pt x="2" y="16767"/>
                    <a:pt x="4839" y="21600"/>
                    <a:pt x="10803" y="21597"/>
                  </a:cubicBezTo>
                  <a:cubicBezTo>
                    <a:pt x="16764" y="21595"/>
                    <a:pt x="21595" y="16761"/>
                    <a:pt x="21595" y="10799"/>
                  </a:cubicBezTo>
                  <a:cubicBezTo>
                    <a:pt x="21598" y="4837"/>
                    <a:pt x="16768" y="2"/>
                    <a:pt x="10807" y="0"/>
                  </a:cubicBezTo>
                  <a:cubicBezTo>
                    <a:pt x="10803" y="0"/>
                    <a:pt x="10798" y="0"/>
                    <a:pt x="1079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" name="Google Shape;33;p1"/>
            <p:cNvSpPr/>
            <p:nvPr/>
          </p:nvSpPr>
          <p:spPr>
            <a:xfrm>
              <a:off x="1215522" y="5016086"/>
              <a:ext cx="21111" cy="2111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" name="Google Shape;34;p1"/>
            <p:cNvSpPr/>
            <p:nvPr/>
          </p:nvSpPr>
          <p:spPr>
            <a:xfrm>
              <a:off x="1162409" y="2644006"/>
              <a:ext cx="36201" cy="3620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0" name="Google Shape;35;p1"/>
            <p:cNvSpPr/>
            <p:nvPr/>
          </p:nvSpPr>
          <p:spPr>
            <a:xfrm>
              <a:off x="1144948" y="4525531"/>
              <a:ext cx="15690" cy="15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8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0" y="16764"/>
                    <a:pt x="4834" y="21600"/>
                    <a:pt x="10798" y="21600"/>
                  </a:cubicBezTo>
                  <a:cubicBezTo>
                    <a:pt x="16762" y="21600"/>
                    <a:pt x="21597" y="16764"/>
                    <a:pt x="21597" y="10799"/>
                  </a:cubicBezTo>
                  <a:cubicBezTo>
                    <a:pt x="21600" y="4839"/>
                    <a:pt x="16772" y="3"/>
                    <a:pt x="10811" y="0"/>
                  </a:cubicBezTo>
                  <a:cubicBezTo>
                    <a:pt x="10807" y="0"/>
                    <a:pt x="10803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1" name="Google Shape;36;p1"/>
            <p:cNvSpPr/>
            <p:nvPr/>
          </p:nvSpPr>
          <p:spPr>
            <a:xfrm>
              <a:off x="1083188" y="4647900"/>
              <a:ext cx="27798" cy="2779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2" name="Google Shape;37;p1"/>
            <p:cNvSpPr/>
            <p:nvPr/>
          </p:nvSpPr>
          <p:spPr>
            <a:xfrm>
              <a:off x="1232875" y="3821677"/>
              <a:ext cx="35487" cy="3548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3" name="Google Shape;38;p1"/>
            <p:cNvSpPr/>
            <p:nvPr/>
          </p:nvSpPr>
          <p:spPr>
            <a:xfrm>
              <a:off x="960752" y="4377573"/>
              <a:ext cx="49738" cy="49738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4" name="Google Shape;39;p1"/>
            <p:cNvSpPr/>
            <p:nvPr/>
          </p:nvSpPr>
          <p:spPr>
            <a:xfrm>
              <a:off x="1033242" y="1076711"/>
              <a:ext cx="33171" cy="3317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5" name="Google Shape;40;p1"/>
            <p:cNvSpPr/>
            <p:nvPr/>
          </p:nvSpPr>
          <p:spPr>
            <a:xfrm>
              <a:off x="857664" y="1373769"/>
              <a:ext cx="38754" cy="3875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6" name="Google Shape;41;p1"/>
            <p:cNvSpPr/>
            <p:nvPr/>
          </p:nvSpPr>
          <p:spPr>
            <a:xfrm>
              <a:off x="910853" y="3085382"/>
              <a:ext cx="25608" cy="2560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7" name="Google Shape;42;p1"/>
            <p:cNvSpPr/>
            <p:nvPr/>
          </p:nvSpPr>
          <p:spPr>
            <a:xfrm>
              <a:off x="1381599" y="745611"/>
              <a:ext cx="21911" cy="2191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8" name="Google Shape;43;p1"/>
            <p:cNvSpPr/>
            <p:nvPr/>
          </p:nvSpPr>
          <p:spPr>
            <a:xfrm>
              <a:off x="2679539" y="3509225"/>
              <a:ext cx="41459" cy="4145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9" name="Google Shape;44;p1"/>
            <p:cNvSpPr/>
            <p:nvPr/>
          </p:nvSpPr>
          <p:spPr>
            <a:xfrm>
              <a:off x="2876094" y="3842358"/>
              <a:ext cx="14072" cy="14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8" y="0"/>
                  </a:moveTo>
                  <a:cubicBezTo>
                    <a:pt x="4834" y="0"/>
                    <a:pt x="0" y="4835"/>
                    <a:pt x="0" y="10800"/>
                  </a:cubicBezTo>
                  <a:cubicBezTo>
                    <a:pt x="0" y="16765"/>
                    <a:pt x="4834" y="21600"/>
                    <a:pt x="10798" y="21600"/>
                  </a:cubicBezTo>
                  <a:cubicBezTo>
                    <a:pt x="16762" y="21600"/>
                    <a:pt x="21597" y="16765"/>
                    <a:pt x="21597" y="10800"/>
                  </a:cubicBezTo>
                  <a:cubicBezTo>
                    <a:pt x="21600" y="4839"/>
                    <a:pt x="16772" y="3"/>
                    <a:pt x="10813" y="0"/>
                  </a:cubicBezTo>
                  <a:cubicBezTo>
                    <a:pt x="10807" y="0"/>
                    <a:pt x="10803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0" name="Google Shape;45;p1"/>
            <p:cNvSpPr/>
            <p:nvPr/>
          </p:nvSpPr>
          <p:spPr>
            <a:xfrm>
              <a:off x="2935238" y="2877352"/>
              <a:ext cx="48366" cy="4836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1" name="Google Shape;46;p1"/>
            <p:cNvSpPr/>
            <p:nvPr/>
          </p:nvSpPr>
          <p:spPr>
            <a:xfrm>
              <a:off x="2775959" y="574824"/>
              <a:ext cx="46613" cy="46613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" name="Google Shape;47;p1"/>
            <p:cNvSpPr/>
            <p:nvPr/>
          </p:nvSpPr>
          <p:spPr>
            <a:xfrm>
              <a:off x="2700544" y="2478263"/>
              <a:ext cx="22378" cy="2237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3" name="Google Shape;48;p1"/>
            <p:cNvSpPr/>
            <p:nvPr/>
          </p:nvSpPr>
          <p:spPr>
            <a:xfrm>
              <a:off x="2712819" y="1258073"/>
              <a:ext cx="28275" cy="282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4" name="Google Shape;49;p1"/>
            <p:cNvSpPr/>
            <p:nvPr/>
          </p:nvSpPr>
          <p:spPr>
            <a:xfrm>
              <a:off x="2952195" y="4277171"/>
              <a:ext cx="44984" cy="4498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5" name="Google Shape;50;p1"/>
            <p:cNvSpPr/>
            <p:nvPr/>
          </p:nvSpPr>
          <p:spPr>
            <a:xfrm>
              <a:off x="2781875" y="4923662"/>
              <a:ext cx="30790" cy="3079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6" name="Google Shape;51;p1"/>
            <p:cNvSpPr/>
            <p:nvPr/>
          </p:nvSpPr>
          <p:spPr>
            <a:xfrm>
              <a:off x="2835546" y="2042308"/>
              <a:ext cx="39059" cy="3905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7" name="Google Shape;52;p1"/>
            <p:cNvSpPr/>
            <p:nvPr/>
          </p:nvSpPr>
          <p:spPr>
            <a:xfrm>
              <a:off x="3291340" y="2027742"/>
              <a:ext cx="33114" cy="3311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8" name="Google Shape;53;p1"/>
            <p:cNvSpPr/>
            <p:nvPr/>
          </p:nvSpPr>
          <p:spPr>
            <a:xfrm>
              <a:off x="3269682" y="3970597"/>
              <a:ext cx="20596" cy="20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9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3" y="21600"/>
                    <a:pt x="21597" y="16765"/>
                    <a:pt x="21597" y="10800"/>
                  </a:cubicBezTo>
                  <a:cubicBezTo>
                    <a:pt x="21597" y="10799"/>
                    <a:pt x="21597" y="10796"/>
                    <a:pt x="21597" y="10795"/>
                  </a:cubicBezTo>
                  <a:cubicBezTo>
                    <a:pt x="21600" y="4836"/>
                    <a:pt x="16772" y="2"/>
                    <a:pt x="10814" y="0"/>
                  </a:cubicBezTo>
                  <a:cubicBezTo>
                    <a:pt x="10808" y="0"/>
                    <a:pt x="10804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9" name="Google Shape;54;p1"/>
            <p:cNvSpPr/>
            <p:nvPr/>
          </p:nvSpPr>
          <p:spPr>
            <a:xfrm>
              <a:off x="2967661" y="1468208"/>
              <a:ext cx="34762" cy="3476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0" name="Google Shape;55;p1"/>
            <p:cNvSpPr/>
            <p:nvPr/>
          </p:nvSpPr>
          <p:spPr>
            <a:xfrm>
              <a:off x="3330497" y="5036920"/>
              <a:ext cx="42270" cy="4226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1" name="Google Shape;56;p1"/>
            <p:cNvSpPr/>
            <p:nvPr/>
          </p:nvSpPr>
          <p:spPr>
            <a:xfrm>
              <a:off x="3305110" y="2357832"/>
              <a:ext cx="16263" cy="1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8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798" y="21600"/>
                  </a:cubicBezTo>
                  <a:cubicBezTo>
                    <a:pt x="16762" y="21600"/>
                    <a:pt x="21597" y="16765"/>
                    <a:pt x="21597" y="10800"/>
                  </a:cubicBezTo>
                  <a:cubicBezTo>
                    <a:pt x="21600" y="4838"/>
                    <a:pt x="16771" y="3"/>
                    <a:pt x="10811" y="0"/>
                  </a:cubicBezTo>
                  <a:cubicBezTo>
                    <a:pt x="10806" y="0"/>
                    <a:pt x="10802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2" name="Google Shape;57;p1"/>
            <p:cNvSpPr/>
            <p:nvPr/>
          </p:nvSpPr>
          <p:spPr>
            <a:xfrm>
              <a:off x="3262737" y="1084637"/>
              <a:ext cx="21044" cy="2104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3" name="Google Shape;58;p1"/>
            <p:cNvSpPr/>
            <p:nvPr/>
          </p:nvSpPr>
          <p:spPr>
            <a:xfrm>
              <a:off x="3071259" y="4125070"/>
              <a:ext cx="43536" cy="4353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4" name="Google Shape;59;p1"/>
            <p:cNvSpPr/>
            <p:nvPr/>
          </p:nvSpPr>
          <p:spPr>
            <a:xfrm>
              <a:off x="3187727" y="2262965"/>
              <a:ext cx="34182" cy="3418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5" name="Google Shape;60;p1"/>
            <p:cNvSpPr/>
            <p:nvPr/>
          </p:nvSpPr>
          <p:spPr>
            <a:xfrm>
              <a:off x="2208327" y="789875"/>
              <a:ext cx="20444" cy="20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600" extrusionOk="0">
                  <a:moveTo>
                    <a:pt x="10799" y="21600"/>
                  </a:moveTo>
                  <a:cubicBezTo>
                    <a:pt x="16763" y="21600"/>
                    <a:pt x="21598" y="16765"/>
                    <a:pt x="21598" y="10800"/>
                  </a:cubicBezTo>
                  <a:cubicBezTo>
                    <a:pt x="21598" y="4835"/>
                    <a:pt x="16763" y="0"/>
                    <a:pt x="10799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2" y="16762"/>
                    <a:pt x="4828" y="21598"/>
                    <a:pt x="10789" y="21600"/>
                  </a:cubicBezTo>
                  <a:cubicBezTo>
                    <a:pt x="10793" y="21600"/>
                    <a:pt x="10796" y="21600"/>
                    <a:pt x="10799" y="2160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6" name="Google Shape;61;p1"/>
            <p:cNvSpPr/>
            <p:nvPr/>
          </p:nvSpPr>
          <p:spPr>
            <a:xfrm>
              <a:off x="2015406" y="3801596"/>
              <a:ext cx="29227" cy="2922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7" name="Google Shape;62;p1"/>
            <p:cNvSpPr/>
            <p:nvPr/>
          </p:nvSpPr>
          <p:spPr>
            <a:xfrm>
              <a:off x="2258387" y="411806"/>
              <a:ext cx="21635" cy="2163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8" name="Google Shape;63;p1"/>
            <p:cNvSpPr/>
            <p:nvPr/>
          </p:nvSpPr>
          <p:spPr>
            <a:xfrm>
              <a:off x="2265570" y="900765"/>
              <a:ext cx="30370" cy="3037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9" name="Google Shape;64;p1"/>
            <p:cNvSpPr/>
            <p:nvPr/>
          </p:nvSpPr>
          <p:spPr>
            <a:xfrm>
              <a:off x="2068419" y="2510310"/>
              <a:ext cx="38544" cy="3854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0" name="Google Shape;65;p1"/>
            <p:cNvSpPr/>
            <p:nvPr/>
          </p:nvSpPr>
          <p:spPr>
            <a:xfrm>
              <a:off x="2099965" y="1892441"/>
              <a:ext cx="18882" cy="1888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1" name="Google Shape;66;p1"/>
            <p:cNvSpPr/>
            <p:nvPr/>
          </p:nvSpPr>
          <p:spPr>
            <a:xfrm>
              <a:off x="2279683" y="4184961"/>
              <a:ext cx="28913" cy="2891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2" name="Google Shape;67;p1"/>
            <p:cNvSpPr/>
            <p:nvPr/>
          </p:nvSpPr>
          <p:spPr>
            <a:xfrm>
              <a:off x="2101947" y="3539028"/>
              <a:ext cx="26407" cy="2640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3" name="Google Shape;68;p1"/>
            <p:cNvSpPr/>
            <p:nvPr/>
          </p:nvSpPr>
          <p:spPr>
            <a:xfrm>
              <a:off x="2201087" y="4703062"/>
              <a:ext cx="31314" cy="3131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4" name="Google Shape;69;p1"/>
            <p:cNvSpPr/>
            <p:nvPr/>
          </p:nvSpPr>
          <p:spPr>
            <a:xfrm>
              <a:off x="2410050" y="649010"/>
              <a:ext cx="42165" cy="42164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5" name="Google Shape;70;p1"/>
            <p:cNvSpPr/>
            <p:nvPr/>
          </p:nvSpPr>
          <p:spPr>
            <a:xfrm>
              <a:off x="2588225" y="4892282"/>
              <a:ext cx="19482" cy="1948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6" name="Google Shape;71;p1"/>
            <p:cNvSpPr/>
            <p:nvPr/>
          </p:nvSpPr>
          <p:spPr>
            <a:xfrm>
              <a:off x="2639305" y="2147050"/>
              <a:ext cx="17148" cy="1714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7" name="Google Shape;72;p1"/>
            <p:cNvSpPr/>
            <p:nvPr/>
          </p:nvSpPr>
          <p:spPr>
            <a:xfrm>
              <a:off x="2571392" y="4577839"/>
              <a:ext cx="41621" cy="41622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8" name="Google Shape;73;p1"/>
            <p:cNvSpPr/>
            <p:nvPr/>
          </p:nvSpPr>
          <p:spPr>
            <a:xfrm>
              <a:off x="2653403" y="4970603"/>
              <a:ext cx="48490" cy="4848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9" name="Google Shape;74;p1"/>
            <p:cNvSpPr/>
            <p:nvPr/>
          </p:nvSpPr>
          <p:spPr>
            <a:xfrm>
              <a:off x="2383672" y="4795462"/>
              <a:ext cx="35248" cy="3524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0" name="Google Shape;75;p1"/>
            <p:cNvSpPr/>
            <p:nvPr/>
          </p:nvSpPr>
          <p:spPr>
            <a:xfrm>
              <a:off x="2660039" y="4345150"/>
              <a:ext cx="47204" cy="4720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1" name="Google Shape;76;p1"/>
            <p:cNvSpPr/>
            <p:nvPr/>
          </p:nvSpPr>
          <p:spPr>
            <a:xfrm>
              <a:off x="5815820" y="3979980"/>
              <a:ext cx="25226" cy="2522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2" name="Google Shape;77;p1"/>
            <p:cNvSpPr/>
            <p:nvPr/>
          </p:nvSpPr>
          <p:spPr>
            <a:xfrm>
              <a:off x="5774724" y="822207"/>
              <a:ext cx="48956" cy="48957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3" name="Google Shape;78;p1"/>
            <p:cNvSpPr/>
            <p:nvPr/>
          </p:nvSpPr>
          <p:spPr>
            <a:xfrm>
              <a:off x="5750532" y="1291833"/>
              <a:ext cx="16358" cy="16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2" h="21594" extrusionOk="0">
                  <a:moveTo>
                    <a:pt x="10789" y="21594"/>
                  </a:moveTo>
                  <a:cubicBezTo>
                    <a:pt x="16752" y="21597"/>
                    <a:pt x="21588" y="16766"/>
                    <a:pt x="21592" y="10803"/>
                  </a:cubicBezTo>
                  <a:cubicBezTo>
                    <a:pt x="21596" y="4840"/>
                    <a:pt x="16765" y="3"/>
                    <a:pt x="10802" y="0"/>
                  </a:cubicBezTo>
                  <a:cubicBezTo>
                    <a:pt x="4840" y="-3"/>
                    <a:pt x="4" y="4828"/>
                    <a:pt x="0" y="10791"/>
                  </a:cubicBezTo>
                  <a:cubicBezTo>
                    <a:pt x="0" y="10793"/>
                    <a:pt x="0" y="10795"/>
                    <a:pt x="0" y="10797"/>
                  </a:cubicBezTo>
                  <a:cubicBezTo>
                    <a:pt x="-4" y="16757"/>
                    <a:pt x="4825" y="21591"/>
                    <a:pt x="10783" y="21594"/>
                  </a:cubicBezTo>
                  <a:cubicBezTo>
                    <a:pt x="10785" y="21594"/>
                    <a:pt x="10787" y="21594"/>
                    <a:pt x="10789" y="2159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4" name="Google Shape;79;p1"/>
            <p:cNvSpPr/>
            <p:nvPr/>
          </p:nvSpPr>
          <p:spPr>
            <a:xfrm>
              <a:off x="5856645" y="3190191"/>
              <a:ext cx="39192" cy="3919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5" name="Google Shape;80;p1"/>
            <p:cNvSpPr/>
            <p:nvPr/>
          </p:nvSpPr>
          <p:spPr>
            <a:xfrm>
              <a:off x="5962381" y="1206654"/>
              <a:ext cx="29390" cy="2939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6" name="Google Shape;81;p1"/>
            <p:cNvSpPr/>
            <p:nvPr/>
          </p:nvSpPr>
          <p:spPr>
            <a:xfrm>
              <a:off x="5398407" y="0"/>
              <a:ext cx="41402" cy="41402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" name="Google Shape;82;p1"/>
            <p:cNvSpPr/>
            <p:nvPr/>
          </p:nvSpPr>
          <p:spPr>
            <a:xfrm>
              <a:off x="5873435" y="3548702"/>
              <a:ext cx="49128" cy="4912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8" name="Google Shape;83;p1"/>
            <p:cNvSpPr/>
            <p:nvPr/>
          </p:nvSpPr>
          <p:spPr>
            <a:xfrm>
              <a:off x="6191503" y="1510533"/>
              <a:ext cx="37202" cy="3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2" h="21585" extrusionOk="0">
                  <a:moveTo>
                    <a:pt x="10782" y="21586"/>
                  </a:moveTo>
                  <a:cubicBezTo>
                    <a:pt x="16745" y="21593"/>
                    <a:pt x="21584" y="16767"/>
                    <a:pt x="21592" y="10807"/>
                  </a:cubicBezTo>
                  <a:cubicBezTo>
                    <a:pt x="21600" y="4846"/>
                    <a:pt x="16773" y="8"/>
                    <a:pt x="10810" y="0"/>
                  </a:cubicBezTo>
                  <a:cubicBezTo>
                    <a:pt x="4848" y="-7"/>
                    <a:pt x="8" y="4818"/>
                    <a:pt x="0" y="10779"/>
                  </a:cubicBezTo>
                  <a:cubicBezTo>
                    <a:pt x="0" y="10788"/>
                    <a:pt x="0" y="10797"/>
                    <a:pt x="0" y="10806"/>
                  </a:cubicBezTo>
                  <a:cubicBezTo>
                    <a:pt x="0" y="16760"/>
                    <a:pt x="4827" y="21585"/>
                    <a:pt x="10782" y="21585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9" name="Google Shape;84;p1"/>
            <p:cNvSpPr/>
            <p:nvPr/>
          </p:nvSpPr>
          <p:spPr>
            <a:xfrm>
              <a:off x="5899008" y="2775736"/>
              <a:ext cx="32391" cy="3239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0" name="Google Shape;85;p1"/>
            <p:cNvSpPr/>
            <p:nvPr/>
          </p:nvSpPr>
          <p:spPr>
            <a:xfrm>
              <a:off x="4443723" y="4377916"/>
              <a:ext cx="39612" cy="3961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1" name="Google Shape;86;p1"/>
            <p:cNvSpPr/>
            <p:nvPr/>
          </p:nvSpPr>
          <p:spPr>
            <a:xfrm>
              <a:off x="6537459" y="513694"/>
              <a:ext cx="34296" cy="34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3" h="21583" extrusionOk="0">
                  <a:moveTo>
                    <a:pt x="10777" y="21584"/>
                  </a:moveTo>
                  <a:cubicBezTo>
                    <a:pt x="16737" y="21592"/>
                    <a:pt x="21575" y="16767"/>
                    <a:pt x="21584" y="10807"/>
                  </a:cubicBezTo>
                  <a:cubicBezTo>
                    <a:pt x="21592" y="4847"/>
                    <a:pt x="16767" y="9"/>
                    <a:pt x="10807" y="0"/>
                  </a:cubicBezTo>
                  <a:cubicBezTo>
                    <a:pt x="4847" y="-8"/>
                    <a:pt x="9" y="4817"/>
                    <a:pt x="0" y="10777"/>
                  </a:cubicBezTo>
                  <a:cubicBezTo>
                    <a:pt x="0" y="10782"/>
                    <a:pt x="0" y="10787"/>
                    <a:pt x="0" y="10792"/>
                  </a:cubicBezTo>
                  <a:cubicBezTo>
                    <a:pt x="-8" y="16744"/>
                    <a:pt x="4810" y="21575"/>
                    <a:pt x="10762" y="21584"/>
                  </a:cubicBezTo>
                  <a:cubicBezTo>
                    <a:pt x="10767" y="21584"/>
                    <a:pt x="10772" y="21584"/>
                    <a:pt x="10777" y="2158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2" name="Google Shape;87;p1"/>
            <p:cNvSpPr/>
            <p:nvPr/>
          </p:nvSpPr>
          <p:spPr>
            <a:xfrm>
              <a:off x="3843473" y="95653"/>
              <a:ext cx="45165" cy="45165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3" name="Google Shape;88;p1"/>
            <p:cNvSpPr/>
            <p:nvPr/>
          </p:nvSpPr>
          <p:spPr>
            <a:xfrm>
              <a:off x="4489668" y="4730660"/>
              <a:ext cx="32705" cy="327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7" extrusionOk="0">
                  <a:moveTo>
                    <a:pt x="10796" y="21597"/>
                  </a:moveTo>
                  <a:cubicBezTo>
                    <a:pt x="16759" y="21599"/>
                    <a:pt x="21596" y="16766"/>
                    <a:pt x="21597" y="10802"/>
                  </a:cubicBezTo>
                  <a:cubicBezTo>
                    <a:pt x="21599" y="4838"/>
                    <a:pt x="16766" y="2"/>
                    <a:pt x="10802" y="0"/>
                  </a:cubicBezTo>
                  <a:cubicBezTo>
                    <a:pt x="4838" y="-1"/>
                    <a:pt x="2" y="4832"/>
                    <a:pt x="0" y="10796"/>
                  </a:cubicBezTo>
                  <a:cubicBezTo>
                    <a:pt x="0" y="10798"/>
                    <a:pt x="0" y="10800"/>
                    <a:pt x="0" y="10802"/>
                  </a:cubicBezTo>
                  <a:cubicBezTo>
                    <a:pt x="-1" y="16762"/>
                    <a:pt x="4829" y="21596"/>
                    <a:pt x="10789" y="21597"/>
                  </a:cubicBezTo>
                  <a:cubicBezTo>
                    <a:pt x="10792" y="21597"/>
                    <a:pt x="10794" y="21597"/>
                    <a:pt x="10796" y="21597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4" name="Google Shape;89;p1"/>
            <p:cNvSpPr/>
            <p:nvPr/>
          </p:nvSpPr>
          <p:spPr>
            <a:xfrm>
              <a:off x="4528845" y="2311539"/>
              <a:ext cx="44775" cy="4477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5" name="Google Shape;90;p1"/>
            <p:cNvSpPr/>
            <p:nvPr/>
          </p:nvSpPr>
          <p:spPr>
            <a:xfrm>
              <a:off x="5027770" y="1998297"/>
              <a:ext cx="29751" cy="2975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6" name="Google Shape;91;p1"/>
            <p:cNvSpPr/>
            <p:nvPr/>
          </p:nvSpPr>
          <p:spPr>
            <a:xfrm>
              <a:off x="3354189" y="731341"/>
              <a:ext cx="39430" cy="39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801" y="0"/>
                  </a:moveTo>
                  <a:cubicBezTo>
                    <a:pt x="4837" y="-1"/>
                    <a:pt x="1" y="4832"/>
                    <a:pt x="0" y="10796"/>
                  </a:cubicBezTo>
                  <a:cubicBezTo>
                    <a:pt x="-1" y="16760"/>
                    <a:pt x="4832" y="21596"/>
                    <a:pt x="10796" y="21597"/>
                  </a:cubicBezTo>
                  <a:cubicBezTo>
                    <a:pt x="16759" y="21599"/>
                    <a:pt x="21595" y="16765"/>
                    <a:pt x="21596" y="10801"/>
                  </a:cubicBezTo>
                  <a:cubicBezTo>
                    <a:pt x="21596" y="10801"/>
                    <a:pt x="21596" y="10800"/>
                    <a:pt x="21596" y="10799"/>
                  </a:cubicBezTo>
                  <a:cubicBezTo>
                    <a:pt x="21599" y="4838"/>
                    <a:pt x="16770" y="3"/>
                    <a:pt x="10809" y="0"/>
                  </a:cubicBezTo>
                  <a:cubicBezTo>
                    <a:pt x="10806" y="0"/>
                    <a:pt x="10803" y="0"/>
                    <a:pt x="10801" y="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7" name="Google Shape;92;p1"/>
            <p:cNvSpPr/>
            <p:nvPr/>
          </p:nvSpPr>
          <p:spPr>
            <a:xfrm>
              <a:off x="4520991" y="3826722"/>
              <a:ext cx="22616" cy="226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6" extrusionOk="0">
                  <a:moveTo>
                    <a:pt x="10793" y="21596"/>
                  </a:moveTo>
                  <a:cubicBezTo>
                    <a:pt x="16757" y="21598"/>
                    <a:pt x="21593" y="16766"/>
                    <a:pt x="21596" y="10802"/>
                  </a:cubicBezTo>
                  <a:cubicBezTo>
                    <a:pt x="21598" y="4839"/>
                    <a:pt x="16766" y="2"/>
                    <a:pt x="10802" y="0"/>
                  </a:cubicBezTo>
                  <a:cubicBezTo>
                    <a:pt x="4839" y="-2"/>
                    <a:pt x="2" y="4830"/>
                    <a:pt x="0" y="10793"/>
                  </a:cubicBezTo>
                  <a:cubicBezTo>
                    <a:pt x="0" y="10797"/>
                    <a:pt x="0" y="10799"/>
                    <a:pt x="0" y="10802"/>
                  </a:cubicBezTo>
                  <a:cubicBezTo>
                    <a:pt x="-2" y="16761"/>
                    <a:pt x="4826" y="21593"/>
                    <a:pt x="10784" y="21596"/>
                  </a:cubicBezTo>
                  <a:cubicBezTo>
                    <a:pt x="10787" y="21596"/>
                    <a:pt x="10790" y="21596"/>
                    <a:pt x="10793" y="215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8" name="Google Shape;93;p1"/>
            <p:cNvSpPr/>
            <p:nvPr/>
          </p:nvSpPr>
          <p:spPr>
            <a:xfrm>
              <a:off x="4552089" y="4291460"/>
              <a:ext cx="17148" cy="1714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9" name="Google Shape;94;p1"/>
            <p:cNvSpPr/>
            <p:nvPr/>
          </p:nvSpPr>
          <p:spPr>
            <a:xfrm>
              <a:off x="7046671" y="3722356"/>
              <a:ext cx="23026" cy="2302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0" name="Google Shape;95;p1"/>
            <p:cNvSpPr/>
            <p:nvPr/>
          </p:nvSpPr>
          <p:spPr>
            <a:xfrm>
              <a:off x="8247891" y="634106"/>
              <a:ext cx="46918" cy="46919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1" name="Google Shape;96;p1"/>
            <p:cNvSpPr/>
            <p:nvPr/>
          </p:nvSpPr>
          <p:spPr>
            <a:xfrm>
              <a:off x="8318124" y="3705176"/>
              <a:ext cx="42708" cy="42707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2" name="Google Shape;97;p1"/>
            <p:cNvSpPr/>
            <p:nvPr/>
          </p:nvSpPr>
          <p:spPr>
            <a:xfrm>
              <a:off x="8278875" y="1526875"/>
              <a:ext cx="35687" cy="3568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3" name="Google Shape;98;p1"/>
            <p:cNvSpPr/>
            <p:nvPr/>
          </p:nvSpPr>
          <p:spPr>
            <a:xfrm>
              <a:off x="8233521" y="205686"/>
              <a:ext cx="46860" cy="46860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4" name="Google Shape;99;p1"/>
            <p:cNvSpPr/>
            <p:nvPr/>
          </p:nvSpPr>
          <p:spPr>
            <a:xfrm>
              <a:off x="8317590" y="3097600"/>
              <a:ext cx="46137" cy="46136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5" name="Google Shape;100;p1"/>
            <p:cNvSpPr/>
            <p:nvPr/>
          </p:nvSpPr>
          <p:spPr>
            <a:xfrm>
              <a:off x="8531731" y="783054"/>
              <a:ext cx="25721" cy="2572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6" name="Google Shape;101;p1"/>
            <p:cNvSpPr/>
            <p:nvPr/>
          </p:nvSpPr>
          <p:spPr>
            <a:xfrm>
              <a:off x="8526044" y="1275715"/>
              <a:ext cx="45356" cy="45356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7" name="Google Shape;102;p1"/>
            <p:cNvSpPr/>
            <p:nvPr/>
          </p:nvSpPr>
          <p:spPr>
            <a:xfrm>
              <a:off x="8416273" y="47112"/>
              <a:ext cx="40010" cy="4001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8" name="Google Shape;103;p1"/>
            <p:cNvSpPr/>
            <p:nvPr/>
          </p:nvSpPr>
          <p:spPr>
            <a:xfrm>
              <a:off x="8059909" y="746926"/>
              <a:ext cx="48042" cy="4804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9" name="Google Shape;104;p1"/>
            <p:cNvSpPr/>
            <p:nvPr/>
          </p:nvSpPr>
          <p:spPr>
            <a:xfrm>
              <a:off x="7407593" y="1318440"/>
              <a:ext cx="18815" cy="188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0" name="Google Shape;105;p1"/>
            <p:cNvSpPr/>
            <p:nvPr/>
          </p:nvSpPr>
          <p:spPr>
            <a:xfrm>
              <a:off x="7216011" y="3899064"/>
              <a:ext cx="27913" cy="2791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1" name="Google Shape;106;p1"/>
            <p:cNvSpPr/>
            <p:nvPr/>
          </p:nvSpPr>
          <p:spPr>
            <a:xfrm>
              <a:off x="6594517" y="1822790"/>
              <a:ext cx="32933" cy="32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3" extrusionOk="0">
                  <a:moveTo>
                    <a:pt x="10791" y="21594"/>
                  </a:moveTo>
                  <a:cubicBezTo>
                    <a:pt x="16754" y="21597"/>
                    <a:pt x="21591" y="16766"/>
                    <a:pt x="21595" y="10803"/>
                  </a:cubicBezTo>
                  <a:cubicBezTo>
                    <a:pt x="21598" y="4840"/>
                    <a:pt x="16766" y="4"/>
                    <a:pt x="10804" y="0"/>
                  </a:cubicBezTo>
                  <a:cubicBezTo>
                    <a:pt x="4840" y="-3"/>
                    <a:pt x="3" y="4828"/>
                    <a:pt x="0" y="10791"/>
                  </a:cubicBezTo>
                  <a:cubicBezTo>
                    <a:pt x="0" y="10794"/>
                    <a:pt x="0" y="10797"/>
                    <a:pt x="0" y="10800"/>
                  </a:cubicBezTo>
                  <a:cubicBezTo>
                    <a:pt x="-2" y="16759"/>
                    <a:pt x="4828" y="21592"/>
                    <a:pt x="10788" y="21594"/>
                  </a:cubicBezTo>
                  <a:cubicBezTo>
                    <a:pt x="10789" y="21594"/>
                    <a:pt x="10790" y="21594"/>
                    <a:pt x="10791" y="2159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2" name="Google Shape;107;p1"/>
            <p:cNvSpPr/>
            <p:nvPr/>
          </p:nvSpPr>
          <p:spPr>
            <a:xfrm>
              <a:off x="3812521" y="1025369"/>
              <a:ext cx="42375" cy="423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3" name="Google Shape;108;p1"/>
            <p:cNvSpPr/>
            <p:nvPr/>
          </p:nvSpPr>
          <p:spPr>
            <a:xfrm>
              <a:off x="6920558" y="2484851"/>
              <a:ext cx="16471" cy="1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extrusionOk="0">
                  <a:moveTo>
                    <a:pt x="10798" y="21600"/>
                  </a:moveTo>
                  <a:cubicBezTo>
                    <a:pt x="16762" y="21600"/>
                    <a:pt x="21596" y="16765"/>
                    <a:pt x="21596" y="10800"/>
                  </a:cubicBezTo>
                  <a:cubicBezTo>
                    <a:pt x="21596" y="4836"/>
                    <a:pt x="16762" y="0"/>
                    <a:pt x="10798" y="0"/>
                  </a:cubicBezTo>
                  <a:cubicBezTo>
                    <a:pt x="4834" y="0"/>
                    <a:pt x="0" y="4836"/>
                    <a:pt x="0" y="10800"/>
                  </a:cubicBezTo>
                  <a:cubicBezTo>
                    <a:pt x="-4" y="16761"/>
                    <a:pt x="4826" y="21597"/>
                    <a:pt x="10786" y="21600"/>
                  </a:cubicBezTo>
                  <a:cubicBezTo>
                    <a:pt x="10790" y="21600"/>
                    <a:pt x="10794" y="21600"/>
                    <a:pt x="10798" y="2160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4" name="Google Shape;109;p1"/>
            <p:cNvSpPr/>
            <p:nvPr/>
          </p:nvSpPr>
          <p:spPr>
            <a:xfrm>
              <a:off x="7915396" y="210592"/>
              <a:ext cx="40249" cy="40250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5" name="Google Shape;110;p1"/>
            <p:cNvSpPr/>
            <p:nvPr/>
          </p:nvSpPr>
          <p:spPr>
            <a:xfrm>
              <a:off x="7978431" y="120440"/>
              <a:ext cx="27322" cy="27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6" extrusionOk="0">
                  <a:moveTo>
                    <a:pt x="10794" y="21596"/>
                  </a:moveTo>
                  <a:cubicBezTo>
                    <a:pt x="16758" y="21598"/>
                    <a:pt x="21593" y="16765"/>
                    <a:pt x="21596" y="10802"/>
                  </a:cubicBezTo>
                  <a:cubicBezTo>
                    <a:pt x="21598" y="4838"/>
                    <a:pt x="16765" y="3"/>
                    <a:pt x="10802" y="0"/>
                  </a:cubicBezTo>
                  <a:cubicBezTo>
                    <a:pt x="4838" y="-2"/>
                    <a:pt x="3" y="4831"/>
                    <a:pt x="0" y="10794"/>
                  </a:cubicBezTo>
                  <a:cubicBezTo>
                    <a:pt x="0" y="10797"/>
                    <a:pt x="0" y="10799"/>
                    <a:pt x="0" y="10802"/>
                  </a:cubicBezTo>
                  <a:cubicBezTo>
                    <a:pt x="-2" y="16761"/>
                    <a:pt x="4827" y="21594"/>
                    <a:pt x="10787" y="21596"/>
                  </a:cubicBezTo>
                  <a:cubicBezTo>
                    <a:pt x="10789" y="21596"/>
                    <a:pt x="10792" y="21596"/>
                    <a:pt x="10794" y="215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6" name="Google Shape;111;p1"/>
            <p:cNvSpPr/>
            <p:nvPr/>
          </p:nvSpPr>
          <p:spPr>
            <a:xfrm>
              <a:off x="7592570" y="1350058"/>
              <a:ext cx="21863" cy="21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4" h="21596" extrusionOk="0">
                  <a:moveTo>
                    <a:pt x="10793" y="21595"/>
                  </a:moveTo>
                  <a:cubicBezTo>
                    <a:pt x="16755" y="21598"/>
                    <a:pt x="21591" y="16766"/>
                    <a:pt x="21594" y="10803"/>
                  </a:cubicBezTo>
                  <a:cubicBezTo>
                    <a:pt x="21597" y="4839"/>
                    <a:pt x="16765" y="2"/>
                    <a:pt x="10802" y="0"/>
                  </a:cubicBezTo>
                  <a:cubicBezTo>
                    <a:pt x="4839" y="-2"/>
                    <a:pt x="3" y="4830"/>
                    <a:pt x="0" y="10793"/>
                  </a:cubicBezTo>
                  <a:cubicBezTo>
                    <a:pt x="0" y="10796"/>
                    <a:pt x="0" y="10799"/>
                    <a:pt x="0" y="10803"/>
                  </a:cubicBezTo>
                  <a:cubicBezTo>
                    <a:pt x="-3" y="16761"/>
                    <a:pt x="4825" y="21593"/>
                    <a:pt x="10783" y="21596"/>
                  </a:cubicBezTo>
                  <a:cubicBezTo>
                    <a:pt x="10786" y="21596"/>
                    <a:pt x="10790" y="21596"/>
                    <a:pt x="10793" y="215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7" name="Google Shape;112;p1"/>
            <p:cNvSpPr/>
            <p:nvPr/>
          </p:nvSpPr>
          <p:spPr>
            <a:xfrm>
              <a:off x="7998332" y="819869"/>
              <a:ext cx="35391" cy="35390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8" name="Google Shape;113;p1"/>
            <p:cNvSpPr/>
            <p:nvPr/>
          </p:nvSpPr>
          <p:spPr>
            <a:xfrm>
              <a:off x="519314" y="1051219"/>
              <a:ext cx="16433" cy="1643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09" name="Google Shape;114;p1"/>
            <p:cNvSpPr/>
            <p:nvPr/>
          </p:nvSpPr>
          <p:spPr>
            <a:xfrm>
              <a:off x="215683" y="4060181"/>
              <a:ext cx="29961" cy="2996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0" name="Google Shape;115;p1"/>
            <p:cNvSpPr/>
            <p:nvPr/>
          </p:nvSpPr>
          <p:spPr>
            <a:xfrm>
              <a:off x="5886" y="755447"/>
              <a:ext cx="24379" cy="2437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1" name="Google Shape;116;p1"/>
            <p:cNvSpPr/>
            <p:nvPr/>
          </p:nvSpPr>
          <p:spPr>
            <a:xfrm>
              <a:off x="116167" y="3514383"/>
              <a:ext cx="43936" cy="43936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2" name="Google Shape;117;p1"/>
            <p:cNvSpPr/>
            <p:nvPr/>
          </p:nvSpPr>
          <p:spPr>
            <a:xfrm>
              <a:off x="154282" y="4762020"/>
              <a:ext cx="23816" cy="23817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3" name="Google Shape;118;p1"/>
            <p:cNvSpPr/>
            <p:nvPr/>
          </p:nvSpPr>
          <p:spPr>
            <a:xfrm>
              <a:off x="5081" y="1895370"/>
              <a:ext cx="33448" cy="3344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4" name="Google Shape;119;p1"/>
            <p:cNvSpPr/>
            <p:nvPr/>
          </p:nvSpPr>
          <p:spPr>
            <a:xfrm>
              <a:off x="1476" y="4706354"/>
              <a:ext cx="21073" cy="2107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5" name="Google Shape;120;p1"/>
            <p:cNvSpPr/>
            <p:nvPr/>
          </p:nvSpPr>
          <p:spPr>
            <a:xfrm>
              <a:off x="279653" y="4426924"/>
              <a:ext cx="44488" cy="4448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6" name="Google Shape;121;p1"/>
            <p:cNvSpPr/>
            <p:nvPr/>
          </p:nvSpPr>
          <p:spPr>
            <a:xfrm>
              <a:off x="224390" y="4506654"/>
              <a:ext cx="49719" cy="49719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7" name="Google Shape;122;p1"/>
            <p:cNvSpPr/>
            <p:nvPr/>
          </p:nvSpPr>
          <p:spPr>
            <a:xfrm>
              <a:off x="522443" y="4938046"/>
              <a:ext cx="18920" cy="18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3" extrusionOk="0">
                  <a:moveTo>
                    <a:pt x="10803" y="0"/>
                  </a:moveTo>
                  <a:cubicBezTo>
                    <a:pt x="4840" y="-3"/>
                    <a:pt x="2" y="4829"/>
                    <a:pt x="0" y="10792"/>
                  </a:cubicBezTo>
                  <a:cubicBezTo>
                    <a:pt x="-3" y="16754"/>
                    <a:pt x="4829" y="21591"/>
                    <a:pt x="10793" y="21594"/>
                  </a:cubicBezTo>
                  <a:cubicBezTo>
                    <a:pt x="16757" y="21597"/>
                    <a:pt x="21594" y="16765"/>
                    <a:pt x="21597" y="10802"/>
                  </a:cubicBezTo>
                  <a:cubicBezTo>
                    <a:pt x="21597" y="10799"/>
                    <a:pt x="21597" y="10795"/>
                    <a:pt x="21597" y="10792"/>
                  </a:cubicBezTo>
                  <a:cubicBezTo>
                    <a:pt x="21597" y="4832"/>
                    <a:pt x="16765" y="0"/>
                    <a:pt x="1080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8" name="Google Shape;123;p1"/>
            <p:cNvSpPr/>
            <p:nvPr/>
          </p:nvSpPr>
          <p:spPr>
            <a:xfrm>
              <a:off x="512331" y="4477951"/>
              <a:ext cx="17005" cy="17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3" h="21597" extrusionOk="0">
                  <a:moveTo>
                    <a:pt x="21593" y="10804"/>
                  </a:moveTo>
                  <a:cubicBezTo>
                    <a:pt x="21597" y="4840"/>
                    <a:pt x="16766" y="3"/>
                    <a:pt x="10803" y="0"/>
                  </a:cubicBezTo>
                  <a:cubicBezTo>
                    <a:pt x="4840" y="-3"/>
                    <a:pt x="3" y="4828"/>
                    <a:pt x="0" y="10792"/>
                  </a:cubicBezTo>
                  <a:cubicBezTo>
                    <a:pt x="-3" y="16756"/>
                    <a:pt x="4827" y="21593"/>
                    <a:pt x="10790" y="21597"/>
                  </a:cubicBezTo>
                  <a:cubicBezTo>
                    <a:pt x="10795" y="21597"/>
                    <a:pt x="10799" y="21597"/>
                    <a:pt x="10803" y="21597"/>
                  </a:cubicBezTo>
                  <a:cubicBezTo>
                    <a:pt x="16763" y="21597"/>
                    <a:pt x="21593" y="16765"/>
                    <a:pt x="21593" y="10804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9" name="Google Shape;124;p1"/>
            <p:cNvSpPr/>
            <p:nvPr/>
          </p:nvSpPr>
          <p:spPr>
            <a:xfrm>
              <a:off x="615763" y="2180792"/>
              <a:ext cx="39916" cy="39916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0" name="Google Shape;125;p1"/>
            <p:cNvSpPr/>
            <p:nvPr/>
          </p:nvSpPr>
          <p:spPr>
            <a:xfrm>
              <a:off x="478699" y="1988213"/>
              <a:ext cx="31809" cy="31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600" extrusionOk="0">
                  <a:moveTo>
                    <a:pt x="10799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3" y="21600"/>
                    <a:pt x="21598" y="16765"/>
                    <a:pt x="21598" y="10800"/>
                  </a:cubicBezTo>
                  <a:cubicBezTo>
                    <a:pt x="21598" y="10799"/>
                    <a:pt x="21598" y="10798"/>
                    <a:pt x="21598" y="10797"/>
                  </a:cubicBezTo>
                  <a:cubicBezTo>
                    <a:pt x="21600" y="4835"/>
                    <a:pt x="16770" y="2"/>
                    <a:pt x="10809" y="0"/>
                  </a:cubicBezTo>
                  <a:cubicBezTo>
                    <a:pt x="10805" y="0"/>
                    <a:pt x="10802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1" name="Google Shape;126;p1"/>
            <p:cNvSpPr/>
            <p:nvPr/>
          </p:nvSpPr>
          <p:spPr>
            <a:xfrm>
              <a:off x="360897" y="2081709"/>
              <a:ext cx="47890" cy="4788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2" name="Google Shape;127;p1"/>
            <p:cNvSpPr/>
            <p:nvPr/>
          </p:nvSpPr>
          <p:spPr>
            <a:xfrm>
              <a:off x="123212" y="1957496"/>
              <a:ext cx="15186" cy="1518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3" name="Google Shape;128;p1"/>
            <p:cNvSpPr/>
            <p:nvPr/>
          </p:nvSpPr>
          <p:spPr>
            <a:xfrm>
              <a:off x="3574165" y="209758"/>
              <a:ext cx="15891" cy="158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3" extrusionOk="0">
                  <a:moveTo>
                    <a:pt x="10791" y="21593"/>
                  </a:moveTo>
                  <a:cubicBezTo>
                    <a:pt x="16755" y="21596"/>
                    <a:pt x="21593" y="16766"/>
                    <a:pt x="21597" y="10803"/>
                  </a:cubicBezTo>
                  <a:cubicBezTo>
                    <a:pt x="21600" y="4840"/>
                    <a:pt x="16769" y="4"/>
                    <a:pt x="10805" y="0"/>
                  </a:cubicBezTo>
                  <a:cubicBezTo>
                    <a:pt x="4842" y="-4"/>
                    <a:pt x="3" y="4827"/>
                    <a:pt x="0" y="10789"/>
                  </a:cubicBezTo>
                  <a:cubicBezTo>
                    <a:pt x="0" y="10794"/>
                    <a:pt x="0" y="10799"/>
                    <a:pt x="0" y="10803"/>
                  </a:cubicBezTo>
                  <a:cubicBezTo>
                    <a:pt x="0" y="16761"/>
                    <a:pt x="4831" y="21593"/>
                    <a:pt x="10791" y="21593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4" name="Google Shape;129;p1"/>
            <p:cNvSpPr/>
            <p:nvPr/>
          </p:nvSpPr>
          <p:spPr>
            <a:xfrm>
              <a:off x="358067" y="4771113"/>
              <a:ext cx="12701" cy="1270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5" name="Google Shape;130;p1"/>
            <p:cNvSpPr/>
            <p:nvPr/>
          </p:nvSpPr>
          <p:spPr>
            <a:xfrm>
              <a:off x="340273" y="358006"/>
              <a:ext cx="16881" cy="1688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6" name="Google Shape;131;p1"/>
            <p:cNvSpPr/>
            <p:nvPr/>
          </p:nvSpPr>
          <p:spPr>
            <a:xfrm>
              <a:off x="1791219" y="974070"/>
              <a:ext cx="20282" cy="2028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7" name="Google Shape;132;p1"/>
            <p:cNvSpPr/>
            <p:nvPr/>
          </p:nvSpPr>
          <p:spPr>
            <a:xfrm>
              <a:off x="1862485" y="1678342"/>
              <a:ext cx="40287" cy="4028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8" name="Google Shape;133;p1"/>
            <p:cNvSpPr/>
            <p:nvPr/>
          </p:nvSpPr>
          <p:spPr>
            <a:xfrm>
              <a:off x="1815768" y="239623"/>
              <a:ext cx="22473" cy="224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9" name="Google Shape;134;p1"/>
            <p:cNvSpPr/>
            <p:nvPr/>
          </p:nvSpPr>
          <p:spPr>
            <a:xfrm>
              <a:off x="1769728" y="2392646"/>
              <a:ext cx="22616" cy="2261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0" name="Google Shape;135;p1"/>
            <p:cNvSpPr/>
            <p:nvPr/>
          </p:nvSpPr>
          <p:spPr>
            <a:xfrm>
              <a:off x="2384906" y="1684192"/>
              <a:ext cx="33400" cy="3340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1" name="Google Shape;136;p1"/>
            <p:cNvSpPr/>
            <p:nvPr/>
          </p:nvSpPr>
          <p:spPr>
            <a:xfrm>
              <a:off x="3065843" y="3076499"/>
              <a:ext cx="46680" cy="4667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2" name="Google Shape;137;p1"/>
            <p:cNvSpPr/>
            <p:nvPr/>
          </p:nvSpPr>
          <p:spPr>
            <a:xfrm>
              <a:off x="3562486" y="2626211"/>
              <a:ext cx="16405" cy="16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extrusionOk="0">
                  <a:moveTo>
                    <a:pt x="10799" y="0"/>
                  </a:moveTo>
                  <a:cubicBezTo>
                    <a:pt x="4834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2" y="21600"/>
                    <a:pt x="21596" y="16764"/>
                    <a:pt x="21596" y="10800"/>
                  </a:cubicBezTo>
                  <a:cubicBezTo>
                    <a:pt x="21600" y="4839"/>
                    <a:pt x="16771" y="3"/>
                    <a:pt x="10810" y="0"/>
                  </a:cubicBezTo>
                  <a:cubicBezTo>
                    <a:pt x="10806" y="0"/>
                    <a:pt x="10802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3" name="Google Shape;138;p1"/>
            <p:cNvSpPr/>
            <p:nvPr/>
          </p:nvSpPr>
          <p:spPr>
            <a:xfrm>
              <a:off x="2673438" y="62502"/>
              <a:ext cx="30684" cy="3068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4" name="Google Shape;139;p1"/>
            <p:cNvSpPr/>
            <p:nvPr/>
          </p:nvSpPr>
          <p:spPr>
            <a:xfrm>
              <a:off x="1622256" y="2111878"/>
              <a:ext cx="13567" cy="13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extrusionOk="0">
                  <a:moveTo>
                    <a:pt x="10797" y="21600"/>
                  </a:moveTo>
                  <a:cubicBezTo>
                    <a:pt x="16762" y="21600"/>
                    <a:pt x="21596" y="16765"/>
                    <a:pt x="21596" y="10799"/>
                  </a:cubicBezTo>
                  <a:cubicBezTo>
                    <a:pt x="21596" y="4835"/>
                    <a:pt x="16762" y="0"/>
                    <a:pt x="10797" y="0"/>
                  </a:cubicBezTo>
                  <a:cubicBezTo>
                    <a:pt x="4834" y="0"/>
                    <a:pt x="0" y="4835"/>
                    <a:pt x="0" y="10799"/>
                  </a:cubicBezTo>
                  <a:cubicBezTo>
                    <a:pt x="-4" y="16760"/>
                    <a:pt x="4823" y="21595"/>
                    <a:pt x="10783" y="21600"/>
                  </a:cubicBezTo>
                  <a:cubicBezTo>
                    <a:pt x="10788" y="21600"/>
                    <a:pt x="10792" y="21600"/>
                    <a:pt x="10797" y="2160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5" name="Google Shape;140;p1"/>
            <p:cNvSpPr/>
            <p:nvPr/>
          </p:nvSpPr>
          <p:spPr>
            <a:xfrm>
              <a:off x="695403" y="314409"/>
              <a:ext cx="31552" cy="31552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6" name="Google Shape;141;p1"/>
            <p:cNvSpPr/>
            <p:nvPr/>
          </p:nvSpPr>
          <p:spPr>
            <a:xfrm>
              <a:off x="259848" y="4256847"/>
              <a:ext cx="41049" cy="4105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7" name="Google Shape;142;p1"/>
            <p:cNvSpPr/>
            <p:nvPr/>
          </p:nvSpPr>
          <p:spPr>
            <a:xfrm>
              <a:off x="516628" y="2389874"/>
              <a:ext cx="42669" cy="4266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8" name="Google Shape;143;p1"/>
            <p:cNvSpPr/>
            <p:nvPr/>
          </p:nvSpPr>
          <p:spPr>
            <a:xfrm>
              <a:off x="265220" y="1363405"/>
              <a:ext cx="38306" cy="38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795" y="21598"/>
                  </a:moveTo>
                  <a:cubicBezTo>
                    <a:pt x="16759" y="21599"/>
                    <a:pt x="21594" y="16765"/>
                    <a:pt x="21596" y="10802"/>
                  </a:cubicBezTo>
                  <a:cubicBezTo>
                    <a:pt x="21597" y="4838"/>
                    <a:pt x="16764" y="2"/>
                    <a:pt x="10801" y="0"/>
                  </a:cubicBezTo>
                  <a:cubicBezTo>
                    <a:pt x="4837" y="-1"/>
                    <a:pt x="2" y="4832"/>
                    <a:pt x="0" y="10796"/>
                  </a:cubicBezTo>
                  <a:cubicBezTo>
                    <a:pt x="0" y="10797"/>
                    <a:pt x="0" y="10798"/>
                    <a:pt x="0" y="10799"/>
                  </a:cubicBezTo>
                  <a:cubicBezTo>
                    <a:pt x="-3" y="16760"/>
                    <a:pt x="4826" y="21595"/>
                    <a:pt x="10787" y="21598"/>
                  </a:cubicBezTo>
                  <a:cubicBezTo>
                    <a:pt x="10790" y="21598"/>
                    <a:pt x="10793" y="21598"/>
                    <a:pt x="10795" y="2159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9" name="Google Shape;144;p1"/>
            <p:cNvSpPr/>
            <p:nvPr/>
          </p:nvSpPr>
          <p:spPr>
            <a:xfrm>
              <a:off x="240037" y="3366322"/>
              <a:ext cx="30581" cy="30580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0" name="Google Shape;145;p1"/>
            <p:cNvSpPr/>
            <p:nvPr/>
          </p:nvSpPr>
          <p:spPr>
            <a:xfrm>
              <a:off x="230154" y="2398343"/>
              <a:ext cx="33420" cy="33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9" y="21600"/>
                  </a:moveTo>
                  <a:cubicBezTo>
                    <a:pt x="16762" y="21600"/>
                    <a:pt x="21597" y="16765"/>
                    <a:pt x="21597" y="10800"/>
                  </a:cubicBezTo>
                  <a:cubicBezTo>
                    <a:pt x="21597" y="4835"/>
                    <a:pt x="16762" y="0"/>
                    <a:pt x="10799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3" y="16761"/>
                    <a:pt x="4826" y="21597"/>
                    <a:pt x="10786" y="21600"/>
                  </a:cubicBezTo>
                  <a:cubicBezTo>
                    <a:pt x="10790" y="21600"/>
                    <a:pt x="10794" y="21600"/>
                    <a:pt x="10799" y="2160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1" name="Google Shape;146;p1"/>
            <p:cNvSpPr/>
            <p:nvPr/>
          </p:nvSpPr>
          <p:spPr>
            <a:xfrm>
              <a:off x="623903" y="3359920"/>
              <a:ext cx="30485" cy="3048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2" name="Google Shape;147;p1"/>
            <p:cNvSpPr/>
            <p:nvPr/>
          </p:nvSpPr>
          <p:spPr>
            <a:xfrm>
              <a:off x="815262" y="1485431"/>
              <a:ext cx="22455" cy="2245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3" name="Google Shape;148;p1"/>
            <p:cNvSpPr/>
            <p:nvPr/>
          </p:nvSpPr>
          <p:spPr>
            <a:xfrm>
              <a:off x="1163429" y="106379"/>
              <a:ext cx="36867" cy="36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6" extrusionOk="0">
                  <a:moveTo>
                    <a:pt x="10795" y="21596"/>
                  </a:moveTo>
                  <a:cubicBezTo>
                    <a:pt x="16758" y="21598"/>
                    <a:pt x="21594" y="16765"/>
                    <a:pt x="21596" y="10801"/>
                  </a:cubicBezTo>
                  <a:cubicBezTo>
                    <a:pt x="21597" y="4837"/>
                    <a:pt x="16764" y="2"/>
                    <a:pt x="10801" y="0"/>
                  </a:cubicBezTo>
                  <a:cubicBezTo>
                    <a:pt x="4837" y="-2"/>
                    <a:pt x="1" y="4831"/>
                    <a:pt x="0" y="10795"/>
                  </a:cubicBezTo>
                  <a:cubicBezTo>
                    <a:pt x="0" y="10796"/>
                    <a:pt x="0" y="10797"/>
                    <a:pt x="0" y="10798"/>
                  </a:cubicBezTo>
                  <a:cubicBezTo>
                    <a:pt x="-3" y="16759"/>
                    <a:pt x="4826" y="21593"/>
                    <a:pt x="10787" y="21596"/>
                  </a:cubicBezTo>
                  <a:cubicBezTo>
                    <a:pt x="10789" y="21596"/>
                    <a:pt x="10792" y="21596"/>
                    <a:pt x="10795" y="215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4" name="Google Shape;149;p1"/>
            <p:cNvSpPr/>
            <p:nvPr/>
          </p:nvSpPr>
          <p:spPr>
            <a:xfrm>
              <a:off x="6664629" y="2108992"/>
              <a:ext cx="43747" cy="4374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5" name="Google Shape;150;p1"/>
            <p:cNvSpPr/>
            <p:nvPr/>
          </p:nvSpPr>
          <p:spPr>
            <a:xfrm>
              <a:off x="6554354" y="4329213"/>
              <a:ext cx="48280" cy="4828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6" name="Google Shape;151;p1"/>
            <p:cNvSpPr/>
            <p:nvPr/>
          </p:nvSpPr>
          <p:spPr>
            <a:xfrm>
              <a:off x="6600594" y="3818624"/>
              <a:ext cx="36049" cy="3604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7" name="Google Shape;152;p1"/>
            <p:cNvSpPr/>
            <p:nvPr/>
          </p:nvSpPr>
          <p:spPr>
            <a:xfrm>
              <a:off x="6646540" y="2585029"/>
              <a:ext cx="18472" cy="1847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8" name="Google Shape;153;p1"/>
            <p:cNvSpPr/>
            <p:nvPr/>
          </p:nvSpPr>
          <p:spPr>
            <a:xfrm>
              <a:off x="6739287" y="396683"/>
              <a:ext cx="22435" cy="22436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9" name="Google Shape;154;p1"/>
            <p:cNvSpPr/>
            <p:nvPr/>
          </p:nvSpPr>
          <p:spPr>
            <a:xfrm>
              <a:off x="6453071" y="680075"/>
              <a:ext cx="14499" cy="14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592" extrusionOk="0">
                  <a:moveTo>
                    <a:pt x="10803" y="0"/>
                  </a:moveTo>
                  <a:cubicBezTo>
                    <a:pt x="4841" y="-3"/>
                    <a:pt x="4" y="4827"/>
                    <a:pt x="0" y="10789"/>
                  </a:cubicBezTo>
                  <a:cubicBezTo>
                    <a:pt x="-4" y="16752"/>
                    <a:pt x="4827" y="21589"/>
                    <a:pt x="10789" y="21593"/>
                  </a:cubicBezTo>
                  <a:cubicBezTo>
                    <a:pt x="16751" y="21597"/>
                    <a:pt x="21588" y="16767"/>
                    <a:pt x="21592" y="10804"/>
                  </a:cubicBezTo>
                  <a:cubicBezTo>
                    <a:pt x="21592" y="10801"/>
                    <a:pt x="21592" y="10799"/>
                    <a:pt x="21592" y="10797"/>
                  </a:cubicBezTo>
                  <a:cubicBezTo>
                    <a:pt x="21596" y="4838"/>
                    <a:pt x="16768" y="4"/>
                    <a:pt x="10810" y="0"/>
                  </a:cubicBezTo>
                  <a:cubicBezTo>
                    <a:pt x="10808" y="0"/>
                    <a:pt x="10805" y="0"/>
                    <a:pt x="1080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0" name="Google Shape;155;p1"/>
            <p:cNvSpPr/>
            <p:nvPr/>
          </p:nvSpPr>
          <p:spPr>
            <a:xfrm>
              <a:off x="6497368" y="4634554"/>
              <a:ext cx="27303" cy="2730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1" name="Google Shape;156;p1"/>
            <p:cNvSpPr/>
            <p:nvPr/>
          </p:nvSpPr>
          <p:spPr>
            <a:xfrm>
              <a:off x="6515339" y="2573178"/>
              <a:ext cx="33914" cy="33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801" y="0"/>
                  </a:moveTo>
                  <a:cubicBezTo>
                    <a:pt x="4837" y="-1"/>
                    <a:pt x="2" y="4832"/>
                    <a:pt x="0" y="10796"/>
                  </a:cubicBezTo>
                  <a:cubicBezTo>
                    <a:pt x="-2" y="16760"/>
                    <a:pt x="4831" y="21596"/>
                    <a:pt x="10795" y="21597"/>
                  </a:cubicBezTo>
                  <a:cubicBezTo>
                    <a:pt x="16759" y="21599"/>
                    <a:pt x="21594" y="16765"/>
                    <a:pt x="21596" y="10802"/>
                  </a:cubicBezTo>
                  <a:cubicBezTo>
                    <a:pt x="21596" y="10800"/>
                    <a:pt x="21596" y="10798"/>
                    <a:pt x="21596" y="10796"/>
                  </a:cubicBezTo>
                  <a:cubicBezTo>
                    <a:pt x="21598" y="4835"/>
                    <a:pt x="16767" y="2"/>
                    <a:pt x="10807" y="0"/>
                  </a:cubicBezTo>
                  <a:cubicBezTo>
                    <a:pt x="10805" y="0"/>
                    <a:pt x="10803" y="0"/>
                    <a:pt x="1080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2" name="Google Shape;157;p1"/>
            <p:cNvSpPr/>
            <p:nvPr/>
          </p:nvSpPr>
          <p:spPr>
            <a:xfrm>
              <a:off x="6499630" y="4260024"/>
              <a:ext cx="34515" cy="34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7" extrusionOk="0">
                  <a:moveTo>
                    <a:pt x="10801" y="0"/>
                  </a:moveTo>
                  <a:cubicBezTo>
                    <a:pt x="4837" y="-1"/>
                    <a:pt x="2" y="4832"/>
                    <a:pt x="0" y="10796"/>
                  </a:cubicBezTo>
                  <a:cubicBezTo>
                    <a:pt x="-2" y="16760"/>
                    <a:pt x="4831" y="21596"/>
                    <a:pt x="10794" y="21597"/>
                  </a:cubicBezTo>
                  <a:cubicBezTo>
                    <a:pt x="16758" y="21599"/>
                    <a:pt x="21593" y="16765"/>
                    <a:pt x="21595" y="10802"/>
                  </a:cubicBezTo>
                  <a:cubicBezTo>
                    <a:pt x="21595" y="10801"/>
                    <a:pt x="21595" y="10800"/>
                    <a:pt x="21595" y="10799"/>
                  </a:cubicBezTo>
                  <a:cubicBezTo>
                    <a:pt x="21598" y="4839"/>
                    <a:pt x="16769" y="4"/>
                    <a:pt x="10809" y="0"/>
                  </a:cubicBezTo>
                  <a:cubicBezTo>
                    <a:pt x="10806" y="0"/>
                    <a:pt x="10803" y="0"/>
                    <a:pt x="10800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3" name="Google Shape;158;p1"/>
            <p:cNvSpPr/>
            <p:nvPr/>
          </p:nvSpPr>
          <p:spPr>
            <a:xfrm>
              <a:off x="6930027" y="5051595"/>
              <a:ext cx="29114" cy="2911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4" name="Google Shape;159;p1"/>
            <p:cNvSpPr/>
            <p:nvPr/>
          </p:nvSpPr>
          <p:spPr>
            <a:xfrm>
              <a:off x="7017521" y="723777"/>
              <a:ext cx="23350" cy="2335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5" name="Google Shape;160;p1"/>
            <p:cNvSpPr/>
            <p:nvPr/>
          </p:nvSpPr>
          <p:spPr>
            <a:xfrm>
              <a:off x="6931204" y="910825"/>
              <a:ext cx="34904" cy="3490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6" name="Google Shape;161;p1"/>
            <p:cNvSpPr/>
            <p:nvPr/>
          </p:nvSpPr>
          <p:spPr>
            <a:xfrm>
              <a:off x="6764541" y="4075628"/>
              <a:ext cx="25151" cy="2515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7" name="Google Shape;162;p1"/>
            <p:cNvSpPr/>
            <p:nvPr/>
          </p:nvSpPr>
          <p:spPr>
            <a:xfrm>
              <a:off x="6814463" y="4378573"/>
              <a:ext cx="39936" cy="3993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8" name="Google Shape;163;p1"/>
            <p:cNvSpPr/>
            <p:nvPr/>
          </p:nvSpPr>
          <p:spPr>
            <a:xfrm>
              <a:off x="6914261" y="2947709"/>
              <a:ext cx="16729" cy="1672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9" name="Google Shape;164;p1"/>
            <p:cNvSpPr/>
            <p:nvPr/>
          </p:nvSpPr>
          <p:spPr>
            <a:xfrm>
              <a:off x="6767571" y="3178468"/>
              <a:ext cx="36686" cy="36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9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799" y="21600"/>
                  </a:cubicBezTo>
                  <a:cubicBezTo>
                    <a:pt x="16762" y="21600"/>
                    <a:pt x="21597" y="16765"/>
                    <a:pt x="21597" y="10800"/>
                  </a:cubicBezTo>
                  <a:cubicBezTo>
                    <a:pt x="21600" y="4839"/>
                    <a:pt x="16770" y="3"/>
                    <a:pt x="10809" y="0"/>
                  </a:cubicBezTo>
                  <a:cubicBezTo>
                    <a:pt x="10806" y="0"/>
                    <a:pt x="10802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0" name="Google Shape;165;p1"/>
            <p:cNvSpPr/>
            <p:nvPr/>
          </p:nvSpPr>
          <p:spPr>
            <a:xfrm>
              <a:off x="6840508" y="1709884"/>
              <a:ext cx="40497" cy="404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1" name="Google Shape;166;p1"/>
            <p:cNvSpPr/>
            <p:nvPr/>
          </p:nvSpPr>
          <p:spPr>
            <a:xfrm>
              <a:off x="6402115" y="4494879"/>
              <a:ext cx="48794" cy="48795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2" name="Google Shape;167;p1"/>
            <p:cNvSpPr/>
            <p:nvPr/>
          </p:nvSpPr>
          <p:spPr>
            <a:xfrm>
              <a:off x="5775348" y="2840238"/>
              <a:ext cx="32771" cy="3277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3" name="Google Shape;168;p1"/>
            <p:cNvSpPr/>
            <p:nvPr/>
          </p:nvSpPr>
          <p:spPr>
            <a:xfrm>
              <a:off x="5912054" y="4201437"/>
              <a:ext cx="35059" cy="3505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4" name="Google Shape;169;p1"/>
            <p:cNvSpPr/>
            <p:nvPr/>
          </p:nvSpPr>
          <p:spPr>
            <a:xfrm>
              <a:off x="5970060" y="4814229"/>
              <a:ext cx="35934" cy="35934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5" name="Google Shape;170;p1"/>
            <p:cNvSpPr/>
            <p:nvPr/>
          </p:nvSpPr>
          <p:spPr>
            <a:xfrm>
              <a:off x="5746712" y="2014858"/>
              <a:ext cx="49071" cy="4907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6" name="Google Shape;171;p1"/>
            <p:cNvSpPr/>
            <p:nvPr/>
          </p:nvSpPr>
          <p:spPr>
            <a:xfrm>
              <a:off x="5931149" y="3918130"/>
              <a:ext cx="14225" cy="1422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7" name="Google Shape;172;p1"/>
            <p:cNvSpPr/>
            <p:nvPr/>
          </p:nvSpPr>
          <p:spPr>
            <a:xfrm>
              <a:off x="5712560" y="1828277"/>
              <a:ext cx="25150" cy="2515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8" name="Google Shape;173;p1"/>
            <p:cNvSpPr/>
            <p:nvPr/>
          </p:nvSpPr>
          <p:spPr>
            <a:xfrm>
              <a:off x="5741501" y="1545584"/>
              <a:ext cx="39792" cy="3979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69" name="Google Shape;174;p1"/>
            <p:cNvSpPr/>
            <p:nvPr/>
          </p:nvSpPr>
          <p:spPr>
            <a:xfrm>
              <a:off x="6034128" y="2713910"/>
              <a:ext cx="13538" cy="1353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0" name="Google Shape;175;p1"/>
            <p:cNvSpPr/>
            <p:nvPr/>
          </p:nvSpPr>
          <p:spPr>
            <a:xfrm>
              <a:off x="6397932" y="2532253"/>
              <a:ext cx="30818" cy="308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795" y="21596"/>
                  </a:moveTo>
                  <a:cubicBezTo>
                    <a:pt x="16758" y="21598"/>
                    <a:pt x="21594" y="16765"/>
                    <a:pt x="21596" y="10801"/>
                  </a:cubicBezTo>
                  <a:cubicBezTo>
                    <a:pt x="21598" y="4838"/>
                    <a:pt x="16765" y="1"/>
                    <a:pt x="10801" y="0"/>
                  </a:cubicBezTo>
                  <a:cubicBezTo>
                    <a:pt x="4838" y="-2"/>
                    <a:pt x="2" y="4831"/>
                    <a:pt x="0" y="10795"/>
                  </a:cubicBezTo>
                  <a:cubicBezTo>
                    <a:pt x="0" y="10797"/>
                    <a:pt x="0" y="10799"/>
                    <a:pt x="0" y="10801"/>
                  </a:cubicBezTo>
                  <a:cubicBezTo>
                    <a:pt x="-2" y="16761"/>
                    <a:pt x="4828" y="21594"/>
                    <a:pt x="10789" y="21596"/>
                  </a:cubicBezTo>
                  <a:cubicBezTo>
                    <a:pt x="10790" y="21596"/>
                    <a:pt x="10793" y="21596"/>
                    <a:pt x="10795" y="21596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1" name="Google Shape;176;p1"/>
            <p:cNvSpPr/>
            <p:nvPr/>
          </p:nvSpPr>
          <p:spPr>
            <a:xfrm>
              <a:off x="6211670" y="3966615"/>
              <a:ext cx="43326" cy="4332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2" name="Google Shape;177;p1"/>
            <p:cNvSpPr/>
            <p:nvPr/>
          </p:nvSpPr>
          <p:spPr>
            <a:xfrm>
              <a:off x="6183339" y="4921694"/>
              <a:ext cx="35763" cy="3576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3" name="Google Shape;178;p1"/>
            <p:cNvSpPr/>
            <p:nvPr/>
          </p:nvSpPr>
          <p:spPr>
            <a:xfrm>
              <a:off x="6395370" y="1932027"/>
              <a:ext cx="30484" cy="3048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4" name="Google Shape;179;p1"/>
            <p:cNvSpPr/>
            <p:nvPr/>
          </p:nvSpPr>
          <p:spPr>
            <a:xfrm>
              <a:off x="6270438" y="583255"/>
              <a:ext cx="25255" cy="2525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5" name="Google Shape;180;p1"/>
            <p:cNvSpPr/>
            <p:nvPr/>
          </p:nvSpPr>
          <p:spPr>
            <a:xfrm>
              <a:off x="6102337" y="1348929"/>
              <a:ext cx="32200" cy="32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extrusionOk="0">
                  <a:moveTo>
                    <a:pt x="10798" y="0"/>
                  </a:moveTo>
                  <a:cubicBezTo>
                    <a:pt x="4834" y="0"/>
                    <a:pt x="0" y="4835"/>
                    <a:pt x="0" y="10800"/>
                  </a:cubicBezTo>
                  <a:cubicBezTo>
                    <a:pt x="0" y="16765"/>
                    <a:pt x="4834" y="21600"/>
                    <a:pt x="10798" y="21600"/>
                  </a:cubicBezTo>
                  <a:cubicBezTo>
                    <a:pt x="16762" y="21600"/>
                    <a:pt x="21596" y="16765"/>
                    <a:pt x="21596" y="10800"/>
                  </a:cubicBezTo>
                  <a:cubicBezTo>
                    <a:pt x="21600" y="4839"/>
                    <a:pt x="16771" y="4"/>
                    <a:pt x="10811" y="0"/>
                  </a:cubicBezTo>
                  <a:cubicBezTo>
                    <a:pt x="10807" y="0"/>
                    <a:pt x="10803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6" name="Google Shape;181;p1"/>
            <p:cNvSpPr/>
            <p:nvPr/>
          </p:nvSpPr>
          <p:spPr>
            <a:xfrm>
              <a:off x="6054135" y="652873"/>
              <a:ext cx="39516" cy="395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7" name="Google Shape;182;p1"/>
            <p:cNvSpPr/>
            <p:nvPr/>
          </p:nvSpPr>
          <p:spPr>
            <a:xfrm>
              <a:off x="6080203" y="1791348"/>
              <a:ext cx="31714" cy="3171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8" name="Google Shape;183;p1"/>
            <p:cNvSpPr/>
            <p:nvPr/>
          </p:nvSpPr>
          <p:spPr>
            <a:xfrm>
              <a:off x="7498112" y="4896812"/>
              <a:ext cx="39963" cy="3996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9" name="Google Shape;184;p1"/>
            <p:cNvSpPr/>
            <p:nvPr/>
          </p:nvSpPr>
          <p:spPr>
            <a:xfrm>
              <a:off x="8183988" y="3845493"/>
              <a:ext cx="41126" cy="4112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0" name="Google Shape;185;p1"/>
            <p:cNvSpPr/>
            <p:nvPr/>
          </p:nvSpPr>
          <p:spPr>
            <a:xfrm>
              <a:off x="8421640" y="303869"/>
              <a:ext cx="21455" cy="2145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1" name="Google Shape;186;p1"/>
            <p:cNvSpPr/>
            <p:nvPr/>
          </p:nvSpPr>
          <p:spPr>
            <a:xfrm>
              <a:off x="8180974" y="1894751"/>
              <a:ext cx="46317" cy="46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8" extrusionOk="0">
                  <a:moveTo>
                    <a:pt x="10796" y="21598"/>
                  </a:moveTo>
                  <a:cubicBezTo>
                    <a:pt x="16760" y="21599"/>
                    <a:pt x="21596" y="16765"/>
                    <a:pt x="21597" y="10801"/>
                  </a:cubicBezTo>
                  <a:cubicBezTo>
                    <a:pt x="21598" y="4837"/>
                    <a:pt x="16764" y="1"/>
                    <a:pt x="10801" y="0"/>
                  </a:cubicBezTo>
                  <a:cubicBezTo>
                    <a:pt x="4837" y="-1"/>
                    <a:pt x="2" y="4833"/>
                    <a:pt x="0" y="10797"/>
                  </a:cubicBezTo>
                  <a:cubicBezTo>
                    <a:pt x="0" y="10798"/>
                    <a:pt x="0" y="10800"/>
                    <a:pt x="0" y="10801"/>
                  </a:cubicBezTo>
                  <a:cubicBezTo>
                    <a:pt x="-2" y="16762"/>
                    <a:pt x="4827" y="21595"/>
                    <a:pt x="10788" y="21598"/>
                  </a:cubicBezTo>
                  <a:cubicBezTo>
                    <a:pt x="10791" y="21598"/>
                    <a:pt x="10793" y="21598"/>
                    <a:pt x="10797" y="2159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2" name="Google Shape;187;p1"/>
            <p:cNvSpPr/>
            <p:nvPr/>
          </p:nvSpPr>
          <p:spPr>
            <a:xfrm>
              <a:off x="8440703" y="4964139"/>
              <a:ext cx="42593" cy="42592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3" name="Google Shape;188;p1"/>
            <p:cNvSpPr/>
            <p:nvPr/>
          </p:nvSpPr>
          <p:spPr>
            <a:xfrm>
              <a:off x="8093547" y="3467948"/>
              <a:ext cx="38106" cy="3810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4" name="Google Shape;189;p1"/>
            <p:cNvSpPr/>
            <p:nvPr/>
          </p:nvSpPr>
          <p:spPr>
            <a:xfrm>
              <a:off x="8127961" y="516467"/>
              <a:ext cx="39506" cy="3950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5" name="Google Shape;190;p1"/>
            <p:cNvSpPr/>
            <p:nvPr/>
          </p:nvSpPr>
          <p:spPr>
            <a:xfrm>
              <a:off x="8134076" y="3789655"/>
              <a:ext cx="31943" cy="3194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6" name="Google Shape;191;p1"/>
            <p:cNvSpPr/>
            <p:nvPr/>
          </p:nvSpPr>
          <p:spPr>
            <a:xfrm>
              <a:off x="8115457" y="3432862"/>
              <a:ext cx="17910" cy="1791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7" name="Google Shape;192;p1"/>
            <p:cNvSpPr/>
            <p:nvPr/>
          </p:nvSpPr>
          <p:spPr>
            <a:xfrm>
              <a:off x="8146970" y="878936"/>
              <a:ext cx="19739" cy="1973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8" name="Google Shape;193;p1"/>
            <p:cNvSpPr/>
            <p:nvPr/>
          </p:nvSpPr>
          <p:spPr>
            <a:xfrm>
              <a:off x="8432173" y="1371363"/>
              <a:ext cx="29532" cy="2953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9" name="Google Shape;194;p1"/>
            <p:cNvSpPr/>
            <p:nvPr/>
          </p:nvSpPr>
          <p:spPr>
            <a:xfrm>
              <a:off x="8758737" y="2780937"/>
              <a:ext cx="39821" cy="39821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0" name="Google Shape;195;p1"/>
            <p:cNvSpPr/>
            <p:nvPr/>
          </p:nvSpPr>
          <p:spPr>
            <a:xfrm>
              <a:off x="8814619" y="1200019"/>
              <a:ext cx="19196" cy="191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1" name="Google Shape;196;p1"/>
            <p:cNvSpPr/>
            <p:nvPr/>
          </p:nvSpPr>
          <p:spPr>
            <a:xfrm>
              <a:off x="8822602" y="4659903"/>
              <a:ext cx="15748" cy="15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4835" y="0"/>
                    <a:pt x="0" y="4835"/>
                    <a:pt x="0" y="10801"/>
                  </a:cubicBezTo>
                  <a:cubicBezTo>
                    <a:pt x="0" y="16765"/>
                    <a:pt x="4836" y="21600"/>
                    <a:pt x="10799" y="21600"/>
                  </a:cubicBezTo>
                  <a:cubicBezTo>
                    <a:pt x="16765" y="21600"/>
                    <a:pt x="21600" y="16765"/>
                    <a:pt x="21600" y="10801"/>
                  </a:cubicBezTo>
                  <a:cubicBezTo>
                    <a:pt x="21600" y="10798"/>
                    <a:pt x="21600" y="10795"/>
                    <a:pt x="21600" y="10793"/>
                  </a:cubicBezTo>
                  <a:cubicBezTo>
                    <a:pt x="21600" y="4833"/>
                    <a:pt x="16767" y="0"/>
                    <a:pt x="10806" y="0"/>
                  </a:cubicBezTo>
                  <a:cubicBezTo>
                    <a:pt x="10804" y="0"/>
                    <a:pt x="10803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2" name="Google Shape;197;p1"/>
            <p:cNvSpPr/>
            <p:nvPr/>
          </p:nvSpPr>
          <p:spPr>
            <a:xfrm>
              <a:off x="8530184" y="2802876"/>
              <a:ext cx="23997" cy="239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3" name="Google Shape;198;p1"/>
            <p:cNvSpPr/>
            <p:nvPr/>
          </p:nvSpPr>
          <p:spPr>
            <a:xfrm>
              <a:off x="8527811" y="3587507"/>
              <a:ext cx="29532" cy="2953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4" name="Google Shape;199;p1"/>
            <p:cNvSpPr/>
            <p:nvPr/>
          </p:nvSpPr>
          <p:spPr>
            <a:xfrm>
              <a:off x="8548578" y="1572748"/>
              <a:ext cx="38592" cy="38593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5" name="Google Shape;200;p1"/>
            <p:cNvSpPr/>
            <p:nvPr/>
          </p:nvSpPr>
          <p:spPr>
            <a:xfrm>
              <a:off x="7231043" y="2668813"/>
              <a:ext cx="29351" cy="29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600" extrusionOk="0">
                  <a:moveTo>
                    <a:pt x="10799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799" y="21600"/>
                  </a:cubicBezTo>
                  <a:cubicBezTo>
                    <a:pt x="16763" y="21600"/>
                    <a:pt x="21598" y="16764"/>
                    <a:pt x="21598" y="10800"/>
                  </a:cubicBezTo>
                  <a:cubicBezTo>
                    <a:pt x="21598" y="10799"/>
                    <a:pt x="21598" y="10798"/>
                    <a:pt x="21598" y="10796"/>
                  </a:cubicBezTo>
                  <a:cubicBezTo>
                    <a:pt x="21600" y="4836"/>
                    <a:pt x="16770" y="2"/>
                    <a:pt x="10810" y="0"/>
                  </a:cubicBezTo>
                  <a:cubicBezTo>
                    <a:pt x="10806" y="0"/>
                    <a:pt x="10803" y="0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6" name="Google Shape;201;p1"/>
            <p:cNvSpPr/>
            <p:nvPr/>
          </p:nvSpPr>
          <p:spPr>
            <a:xfrm>
              <a:off x="8453635" y="3176549"/>
              <a:ext cx="29857" cy="2985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7" name="Google Shape;202;p1"/>
            <p:cNvSpPr/>
            <p:nvPr/>
          </p:nvSpPr>
          <p:spPr>
            <a:xfrm>
              <a:off x="7571793" y="3582177"/>
              <a:ext cx="48366" cy="4836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8" name="Google Shape;203;p1"/>
            <p:cNvSpPr/>
            <p:nvPr/>
          </p:nvSpPr>
          <p:spPr>
            <a:xfrm>
              <a:off x="7531430" y="258166"/>
              <a:ext cx="40669" cy="4066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99" name="Google Shape;204;p1"/>
            <p:cNvSpPr/>
            <p:nvPr/>
          </p:nvSpPr>
          <p:spPr>
            <a:xfrm>
              <a:off x="7602449" y="438327"/>
              <a:ext cx="44851" cy="44851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0" name="Google Shape;205;p1"/>
            <p:cNvSpPr/>
            <p:nvPr/>
          </p:nvSpPr>
          <p:spPr>
            <a:xfrm>
              <a:off x="7679831" y="488073"/>
              <a:ext cx="31827" cy="3182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1" name="Google Shape;206;p1"/>
            <p:cNvSpPr/>
            <p:nvPr/>
          </p:nvSpPr>
          <p:spPr>
            <a:xfrm>
              <a:off x="7267876" y="445229"/>
              <a:ext cx="46937" cy="4693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2" name="Google Shape;207;p1"/>
            <p:cNvSpPr/>
            <p:nvPr/>
          </p:nvSpPr>
          <p:spPr>
            <a:xfrm>
              <a:off x="7346692" y="1970780"/>
              <a:ext cx="14052" cy="14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593" extrusionOk="0">
                  <a:moveTo>
                    <a:pt x="10802" y="0"/>
                  </a:moveTo>
                  <a:cubicBezTo>
                    <a:pt x="4841" y="-3"/>
                    <a:pt x="3" y="4827"/>
                    <a:pt x="0" y="10790"/>
                  </a:cubicBezTo>
                  <a:cubicBezTo>
                    <a:pt x="-5" y="16752"/>
                    <a:pt x="4826" y="21589"/>
                    <a:pt x="10788" y="21594"/>
                  </a:cubicBezTo>
                  <a:cubicBezTo>
                    <a:pt x="16749" y="21597"/>
                    <a:pt x="21587" y="16766"/>
                    <a:pt x="21590" y="10804"/>
                  </a:cubicBezTo>
                  <a:cubicBezTo>
                    <a:pt x="21590" y="10802"/>
                    <a:pt x="21590" y="10799"/>
                    <a:pt x="21590" y="10796"/>
                  </a:cubicBezTo>
                  <a:cubicBezTo>
                    <a:pt x="21595" y="4838"/>
                    <a:pt x="16768" y="4"/>
                    <a:pt x="10810" y="0"/>
                  </a:cubicBezTo>
                  <a:cubicBezTo>
                    <a:pt x="10807" y="0"/>
                    <a:pt x="10805" y="0"/>
                    <a:pt x="108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3" name="Google Shape;208;p1"/>
            <p:cNvSpPr/>
            <p:nvPr/>
          </p:nvSpPr>
          <p:spPr>
            <a:xfrm>
              <a:off x="7393299" y="3289192"/>
              <a:ext cx="42412" cy="4241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4" name="Google Shape;209;p1"/>
            <p:cNvSpPr/>
            <p:nvPr/>
          </p:nvSpPr>
          <p:spPr>
            <a:xfrm>
              <a:off x="7444064" y="4006201"/>
              <a:ext cx="44689" cy="4468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5" name="Google Shape;210;p1"/>
            <p:cNvSpPr/>
            <p:nvPr/>
          </p:nvSpPr>
          <p:spPr>
            <a:xfrm>
              <a:off x="8060242" y="2658939"/>
              <a:ext cx="38449" cy="3844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6" name="Google Shape;211;p1"/>
            <p:cNvSpPr/>
            <p:nvPr/>
          </p:nvSpPr>
          <p:spPr>
            <a:xfrm>
              <a:off x="7850522" y="4712303"/>
              <a:ext cx="33114" cy="3311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7" name="Google Shape;212;p1"/>
            <p:cNvSpPr/>
            <p:nvPr/>
          </p:nvSpPr>
          <p:spPr>
            <a:xfrm>
              <a:off x="7695049" y="2205836"/>
              <a:ext cx="45307" cy="4530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8" name="Google Shape;213;p1"/>
            <p:cNvSpPr/>
            <p:nvPr/>
          </p:nvSpPr>
          <p:spPr>
            <a:xfrm>
              <a:off x="7990772" y="1921634"/>
              <a:ext cx="29533" cy="2953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09" name="Google Shape;214;p1"/>
            <p:cNvSpPr/>
            <p:nvPr/>
          </p:nvSpPr>
          <p:spPr>
            <a:xfrm>
              <a:off x="7947008" y="2435524"/>
              <a:ext cx="41517" cy="415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0" name="Google Shape;215;p1"/>
            <p:cNvSpPr/>
            <p:nvPr/>
          </p:nvSpPr>
          <p:spPr>
            <a:xfrm>
              <a:off x="7709728" y="3959594"/>
              <a:ext cx="43936" cy="43936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1" name="Google Shape;216;p1"/>
            <p:cNvSpPr/>
            <p:nvPr/>
          </p:nvSpPr>
          <p:spPr>
            <a:xfrm>
              <a:off x="7761723" y="2496920"/>
              <a:ext cx="36933" cy="3693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2" name="Google Shape;217;p1"/>
            <p:cNvSpPr/>
            <p:nvPr/>
          </p:nvSpPr>
          <p:spPr>
            <a:xfrm>
              <a:off x="7715316" y="3466905"/>
              <a:ext cx="45184" cy="4518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3" name="Google Shape;218;p1"/>
            <p:cNvSpPr/>
            <p:nvPr/>
          </p:nvSpPr>
          <p:spPr>
            <a:xfrm>
              <a:off x="5189792" y="1397537"/>
              <a:ext cx="24474" cy="244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4" name="Google Shape;219;p1"/>
            <p:cNvSpPr/>
            <p:nvPr/>
          </p:nvSpPr>
          <p:spPr>
            <a:xfrm>
              <a:off x="4580492" y="1517639"/>
              <a:ext cx="44288" cy="4428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5" name="Google Shape;220;p1"/>
            <p:cNvSpPr/>
            <p:nvPr/>
          </p:nvSpPr>
          <p:spPr>
            <a:xfrm>
              <a:off x="3795304" y="4162823"/>
              <a:ext cx="31342" cy="31342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6" name="Google Shape;221;p1"/>
            <p:cNvSpPr/>
            <p:nvPr/>
          </p:nvSpPr>
          <p:spPr>
            <a:xfrm>
              <a:off x="3752001" y="4406167"/>
              <a:ext cx="21368" cy="2136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7" name="Google Shape;222;p1"/>
            <p:cNvSpPr/>
            <p:nvPr/>
          </p:nvSpPr>
          <p:spPr>
            <a:xfrm>
              <a:off x="4313523" y="286688"/>
              <a:ext cx="21616" cy="216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5" extrusionOk="0">
                  <a:moveTo>
                    <a:pt x="10803" y="0"/>
                  </a:moveTo>
                  <a:cubicBezTo>
                    <a:pt x="4839" y="-2"/>
                    <a:pt x="2" y="4829"/>
                    <a:pt x="0" y="10793"/>
                  </a:cubicBezTo>
                  <a:cubicBezTo>
                    <a:pt x="-2" y="16756"/>
                    <a:pt x="4830" y="21593"/>
                    <a:pt x="10793" y="21595"/>
                  </a:cubicBezTo>
                  <a:cubicBezTo>
                    <a:pt x="16756" y="21598"/>
                    <a:pt x="21593" y="16766"/>
                    <a:pt x="21595" y="10802"/>
                  </a:cubicBezTo>
                  <a:cubicBezTo>
                    <a:pt x="21595" y="10799"/>
                    <a:pt x="21595" y="10796"/>
                    <a:pt x="21595" y="10793"/>
                  </a:cubicBezTo>
                  <a:cubicBezTo>
                    <a:pt x="21598" y="4835"/>
                    <a:pt x="16770" y="2"/>
                    <a:pt x="10812" y="0"/>
                  </a:cubicBezTo>
                  <a:cubicBezTo>
                    <a:pt x="10809" y="0"/>
                    <a:pt x="10806" y="0"/>
                    <a:pt x="1080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8" name="Google Shape;223;p1"/>
            <p:cNvSpPr/>
            <p:nvPr/>
          </p:nvSpPr>
          <p:spPr>
            <a:xfrm>
              <a:off x="4556538" y="3796857"/>
              <a:ext cx="40964" cy="4096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19" name="Google Shape;224;p1"/>
            <p:cNvSpPr/>
            <p:nvPr/>
          </p:nvSpPr>
          <p:spPr>
            <a:xfrm>
              <a:off x="4603588" y="1474866"/>
              <a:ext cx="22521" cy="2252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0" name="Google Shape;225;p1"/>
            <p:cNvSpPr/>
            <p:nvPr/>
          </p:nvSpPr>
          <p:spPr>
            <a:xfrm>
              <a:off x="3715149" y="2175242"/>
              <a:ext cx="35182" cy="35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7" extrusionOk="0">
                  <a:moveTo>
                    <a:pt x="10802" y="0"/>
                  </a:moveTo>
                  <a:cubicBezTo>
                    <a:pt x="4838" y="-1"/>
                    <a:pt x="2" y="4832"/>
                    <a:pt x="0" y="10796"/>
                  </a:cubicBezTo>
                  <a:cubicBezTo>
                    <a:pt x="-1" y="16759"/>
                    <a:pt x="4832" y="21596"/>
                    <a:pt x="10796" y="21597"/>
                  </a:cubicBezTo>
                  <a:cubicBezTo>
                    <a:pt x="16760" y="21599"/>
                    <a:pt x="21596" y="16765"/>
                    <a:pt x="21597" y="10802"/>
                  </a:cubicBezTo>
                  <a:cubicBezTo>
                    <a:pt x="21597" y="10800"/>
                    <a:pt x="21597" y="10798"/>
                    <a:pt x="21597" y="10796"/>
                  </a:cubicBezTo>
                  <a:cubicBezTo>
                    <a:pt x="21599" y="4835"/>
                    <a:pt x="16768" y="2"/>
                    <a:pt x="10807" y="0"/>
                  </a:cubicBezTo>
                  <a:cubicBezTo>
                    <a:pt x="10805" y="0"/>
                    <a:pt x="10804" y="0"/>
                    <a:pt x="108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1" name="Google Shape;226;p1"/>
            <p:cNvSpPr/>
            <p:nvPr/>
          </p:nvSpPr>
          <p:spPr>
            <a:xfrm>
              <a:off x="3874381" y="2657505"/>
              <a:ext cx="14547" cy="14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8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0" y="16764"/>
                    <a:pt x="4834" y="21600"/>
                    <a:pt x="10798" y="21600"/>
                  </a:cubicBezTo>
                  <a:cubicBezTo>
                    <a:pt x="16761" y="21600"/>
                    <a:pt x="21597" y="16764"/>
                    <a:pt x="21597" y="10799"/>
                  </a:cubicBezTo>
                  <a:cubicBezTo>
                    <a:pt x="21600" y="4839"/>
                    <a:pt x="16772" y="3"/>
                    <a:pt x="10812" y="0"/>
                  </a:cubicBezTo>
                  <a:cubicBezTo>
                    <a:pt x="10807" y="0"/>
                    <a:pt x="10802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2" name="Google Shape;227;p1"/>
            <p:cNvSpPr/>
            <p:nvPr/>
          </p:nvSpPr>
          <p:spPr>
            <a:xfrm>
              <a:off x="3713873" y="3149909"/>
              <a:ext cx="24855" cy="2485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3" name="Google Shape;228;p1"/>
            <p:cNvSpPr/>
            <p:nvPr/>
          </p:nvSpPr>
          <p:spPr>
            <a:xfrm>
              <a:off x="4706109" y="1852259"/>
              <a:ext cx="30543" cy="3054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4" name="Google Shape;229;p1"/>
            <p:cNvSpPr/>
            <p:nvPr/>
          </p:nvSpPr>
          <p:spPr>
            <a:xfrm>
              <a:off x="3733834" y="1991948"/>
              <a:ext cx="13615" cy="13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extrusionOk="0">
                  <a:moveTo>
                    <a:pt x="21600" y="10798"/>
                  </a:moveTo>
                  <a:cubicBezTo>
                    <a:pt x="21600" y="4835"/>
                    <a:pt x="16764" y="0"/>
                    <a:pt x="10799" y="0"/>
                  </a:cubicBezTo>
                  <a:cubicBezTo>
                    <a:pt x="4836" y="0"/>
                    <a:pt x="0" y="4835"/>
                    <a:pt x="0" y="10798"/>
                  </a:cubicBezTo>
                  <a:cubicBezTo>
                    <a:pt x="0" y="16762"/>
                    <a:pt x="4836" y="21595"/>
                    <a:pt x="10799" y="21595"/>
                  </a:cubicBezTo>
                  <a:cubicBezTo>
                    <a:pt x="16760" y="21600"/>
                    <a:pt x="21595" y="16772"/>
                    <a:pt x="21600" y="10813"/>
                  </a:cubicBezTo>
                  <a:cubicBezTo>
                    <a:pt x="21600" y="10807"/>
                    <a:pt x="21600" y="10802"/>
                    <a:pt x="21600" y="1079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5" name="Google Shape;230;p1"/>
            <p:cNvSpPr/>
            <p:nvPr/>
          </p:nvSpPr>
          <p:spPr>
            <a:xfrm>
              <a:off x="4716746" y="2569111"/>
              <a:ext cx="19473" cy="1947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6" name="Google Shape;231;p1"/>
            <p:cNvSpPr/>
            <p:nvPr/>
          </p:nvSpPr>
          <p:spPr>
            <a:xfrm>
              <a:off x="4696840" y="425181"/>
              <a:ext cx="28285" cy="2828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7" name="Google Shape;232;p1"/>
            <p:cNvSpPr/>
            <p:nvPr/>
          </p:nvSpPr>
          <p:spPr>
            <a:xfrm>
              <a:off x="4882150" y="3881664"/>
              <a:ext cx="42413" cy="4241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8" name="Google Shape;233;p1"/>
            <p:cNvSpPr/>
            <p:nvPr/>
          </p:nvSpPr>
          <p:spPr>
            <a:xfrm>
              <a:off x="3840772" y="4389810"/>
              <a:ext cx="32733" cy="32733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29" name="Google Shape;234;p1"/>
            <p:cNvSpPr/>
            <p:nvPr/>
          </p:nvSpPr>
          <p:spPr>
            <a:xfrm>
              <a:off x="4052508" y="656012"/>
              <a:ext cx="14405" cy="14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592" extrusionOk="0">
                  <a:moveTo>
                    <a:pt x="21596" y="10790"/>
                  </a:moveTo>
                  <a:cubicBezTo>
                    <a:pt x="21593" y="4827"/>
                    <a:pt x="16755" y="-3"/>
                    <a:pt x="10791" y="0"/>
                  </a:cubicBezTo>
                  <a:cubicBezTo>
                    <a:pt x="4827" y="4"/>
                    <a:pt x="-3" y="4841"/>
                    <a:pt x="0" y="10804"/>
                  </a:cubicBezTo>
                  <a:cubicBezTo>
                    <a:pt x="4" y="16764"/>
                    <a:pt x="4837" y="21593"/>
                    <a:pt x="10798" y="21593"/>
                  </a:cubicBezTo>
                  <a:cubicBezTo>
                    <a:pt x="16758" y="21597"/>
                    <a:pt x="21593" y="16770"/>
                    <a:pt x="21597" y="10811"/>
                  </a:cubicBezTo>
                  <a:cubicBezTo>
                    <a:pt x="21597" y="10804"/>
                    <a:pt x="21597" y="10796"/>
                    <a:pt x="21597" y="1079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0" name="Google Shape;235;p1"/>
            <p:cNvSpPr/>
            <p:nvPr/>
          </p:nvSpPr>
          <p:spPr>
            <a:xfrm>
              <a:off x="4060339" y="1387953"/>
              <a:ext cx="15243" cy="1524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1" name="Google Shape;236;p1"/>
            <p:cNvSpPr/>
            <p:nvPr/>
          </p:nvSpPr>
          <p:spPr>
            <a:xfrm>
              <a:off x="4073732" y="4731974"/>
              <a:ext cx="27732" cy="2773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2" name="Google Shape;237;p1"/>
            <p:cNvSpPr/>
            <p:nvPr/>
          </p:nvSpPr>
          <p:spPr>
            <a:xfrm>
              <a:off x="4109465" y="3176858"/>
              <a:ext cx="32848" cy="3284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3" name="Google Shape;238;p1"/>
            <p:cNvSpPr/>
            <p:nvPr/>
          </p:nvSpPr>
          <p:spPr>
            <a:xfrm>
              <a:off x="4003095" y="2877429"/>
              <a:ext cx="18462" cy="1846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4" name="Google Shape;239;p1"/>
            <p:cNvSpPr/>
            <p:nvPr/>
          </p:nvSpPr>
          <p:spPr>
            <a:xfrm>
              <a:off x="3869832" y="223066"/>
              <a:ext cx="25274" cy="25275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5" name="Google Shape;240;p1"/>
            <p:cNvSpPr/>
            <p:nvPr/>
          </p:nvSpPr>
          <p:spPr>
            <a:xfrm>
              <a:off x="3974578" y="4104241"/>
              <a:ext cx="13624" cy="13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4835" y="0"/>
                    <a:pt x="0" y="4836"/>
                    <a:pt x="0" y="10799"/>
                  </a:cubicBezTo>
                  <a:cubicBezTo>
                    <a:pt x="0" y="16765"/>
                    <a:pt x="4836" y="21600"/>
                    <a:pt x="10799" y="21600"/>
                  </a:cubicBezTo>
                  <a:cubicBezTo>
                    <a:pt x="16765" y="21600"/>
                    <a:pt x="21600" y="16764"/>
                    <a:pt x="21600" y="10799"/>
                  </a:cubicBezTo>
                  <a:cubicBezTo>
                    <a:pt x="21595" y="4837"/>
                    <a:pt x="16763" y="4"/>
                    <a:pt x="10799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6" name="Google Shape;241;p1"/>
            <p:cNvSpPr/>
            <p:nvPr/>
          </p:nvSpPr>
          <p:spPr>
            <a:xfrm>
              <a:off x="4182642" y="3873667"/>
              <a:ext cx="43374" cy="433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7" name="Google Shape;242;p1"/>
            <p:cNvSpPr/>
            <p:nvPr/>
          </p:nvSpPr>
          <p:spPr>
            <a:xfrm>
              <a:off x="3807492" y="3214216"/>
              <a:ext cx="41497" cy="4149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8" name="Google Shape;243;p1"/>
            <p:cNvSpPr/>
            <p:nvPr/>
          </p:nvSpPr>
          <p:spPr>
            <a:xfrm>
              <a:off x="4277828" y="5082141"/>
              <a:ext cx="26398" cy="2639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39" name="Google Shape;244;p1"/>
            <p:cNvSpPr/>
            <p:nvPr/>
          </p:nvSpPr>
          <p:spPr>
            <a:xfrm>
              <a:off x="4118925" y="3485766"/>
              <a:ext cx="36611" cy="36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8" extrusionOk="0">
                  <a:moveTo>
                    <a:pt x="10795" y="0"/>
                  </a:moveTo>
                  <a:cubicBezTo>
                    <a:pt x="4832" y="2"/>
                    <a:pt x="-1" y="4838"/>
                    <a:pt x="0" y="10802"/>
                  </a:cubicBezTo>
                  <a:cubicBezTo>
                    <a:pt x="2" y="16766"/>
                    <a:pt x="4837" y="21600"/>
                    <a:pt x="10801" y="21598"/>
                  </a:cubicBezTo>
                  <a:cubicBezTo>
                    <a:pt x="16763" y="21597"/>
                    <a:pt x="21596" y="16762"/>
                    <a:pt x="21596" y="10799"/>
                  </a:cubicBezTo>
                  <a:cubicBezTo>
                    <a:pt x="21599" y="4838"/>
                    <a:pt x="16770" y="3"/>
                    <a:pt x="10809" y="0"/>
                  </a:cubicBezTo>
                  <a:cubicBezTo>
                    <a:pt x="10805" y="0"/>
                    <a:pt x="10800" y="0"/>
                    <a:pt x="10795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0" name="Google Shape;245;p1"/>
            <p:cNvSpPr/>
            <p:nvPr/>
          </p:nvSpPr>
          <p:spPr>
            <a:xfrm>
              <a:off x="4206985" y="1393802"/>
              <a:ext cx="33115" cy="33115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1" name="Google Shape;246;p1"/>
            <p:cNvSpPr/>
            <p:nvPr/>
          </p:nvSpPr>
          <p:spPr>
            <a:xfrm>
              <a:off x="4206247" y="2122734"/>
              <a:ext cx="23731" cy="2373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2" name="Google Shape;247;p1"/>
            <p:cNvSpPr/>
            <p:nvPr/>
          </p:nvSpPr>
          <p:spPr>
            <a:xfrm>
              <a:off x="4160530" y="1859218"/>
              <a:ext cx="45642" cy="4564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3" name="Google Shape;248;p1"/>
            <p:cNvSpPr/>
            <p:nvPr/>
          </p:nvSpPr>
          <p:spPr>
            <a:xfrm>
              <a:off x="4291807" y="1439014"/>
              <a:ext cx="37697" cy="37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594" extrusionOk="0">
                  <a:moveTo>
                    <a:pt x="10783" y="0"/>
                  </a:moveTo>
                  <a:cubicBezTo>
                    <a:pt x="4822" y="6"/>
                    <a:pt x="-6" y="4845"/>
                    <a:pt x="0" y="10808"/>
                  </a:cubicBezTo>
                  <a:cubicBezTo>
                    <a:pt x="6" y="16771"/>
                    <a:pt x="4843" y="21600"/>
                    <a:pt x="10805" y="21594"/>
                  </a:cubicBezTo>
                  <a:cubicBezTo>
                    <a:pt x="16760" y="21588"/>
                    <a:pt x="21585" y="16759"/>
                    <a:pt x="21588" y="10803"/>
                  </a:cubicBezTo>
                  <a:cubicBezTo>
                    <a:pt x="21594" y="4842"/>
                    <a:pt x="16769" y="6"/>
                    <a:pt x="10810" y="0"/>
                  </a:cubicBezTo>
                  <a:cubicBezTo>
                    <a:pt x="10801" y="0"/>
                    <a:pt x="10792" y="0"/>
                    <a:pt x="10783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4" name="Google Shape;249;p1"/>
            <p:cNvSpPr/>
            <p:nvPr/>
          </p:nvSpPr>
          <p:spPr>
            <a:xfrm>
              <a:off x="4740104" y="268164"/>
              <a:ext cx="36943" cy="36944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5" name="Google Shape;250;p1"/>
            <p:cNvSpPr/>
            <p:nvPr/>
          </p:nvSpPr>
          <p:spPr>
            <a:xfrm>
              <a:off x="3551649" y="3115414"/>
              <a:ext cx="39907" cy="39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801" y="0"/>
                  </a:moveTo>
                  <a:cubicBezTo>
                    <a:pt x="4837" y="-1"/>
                    <a:pt x="1" y="4832"/>
                    <a:pt x="0" y="10796"/>
                  </a:cubicBezTo>
                  <a:cubicBezTo>
                    <a:pt x="-1" y="16760"/>
                    <a:pt x="4832" y="21596"/>
                    <a:pt x="10796" y="21597"/>
                  </a:cubicBezTo>
                  <a:cubicBezTo>
                    <a:pt x="16759" y="21599"/>
                    <a:pt x="21595" y="16765"/>
                    <a:pt x="21596" y="10802"/>
                  </a:cubicBezTo>
                  <a:cubicBezTo>
                    <a:pt x="21596" y="10800"/>
                    <a:pt x="21596" y="10798"/>
                    <a:pt x="21596" y="10796"/>
                  </a:cubicBezTo>
                  <a:cubicBezTo>
                    <a:pt x="21599" y="4836"/>
                    <a:pt x="16770" y="3"/>
                    <a:pt x="10811" y="0"/>
                  </a:cubicBezTo>
                  <a:cubicBezTo>
                    <a:pt x="10808" y="0"/>
                    <a:pt x="10804" y="0"/>
                    <a:pt x="10801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6" name="Google Shape;251;p1"/>
            <p:cNvSpPr/>
            <p:nvPr/>
          </p:nvSpPr>
          <p:spPr>
            <a:xfrm>
              <a:off x="5320435" y="81111"/>
              <a:ext cx="38049" cy="3804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7" name="Google Shape;252;p1"/>
            <p:cNvSpPr/>
            <p:nvPr/>
          </p:nvSpPr>
          <p:spPr>
            <a:xfrm>
              <a:off x="5363060" y="1976243"/>
              <a:ext cx="39821" cy="3982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8" name="Google Shape;253;p1"/>
            <p:cNvSpPr/>
            <p:nvPr/>
          </p:nvSpPr>
          <p:spPr>
            <a:xfrm>
              <a:off x="5375006" y="3190647"/>
              <a:ext cx="15948" cy="1594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49" name="Google Shape;254;p1"/>
            <p:cNvSpPr/>
            <p:nvPr/>
          </p:nvSpPr>
          <p:spPr>
            <a:xfrm>
              <a:off x="5301601" y="3723218"/>
              <a:ext cx="20121" cy="2012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0" name="Google Shape;255;p1"/>
            <p:cNvSpPr/>
            <p:nvPr/>
          </p:nvSpPr>
          <p:spPr>
            <a:xfrm>
              <a:off x="5324679" y="3881012"/>
              <a:ext cx="15414" cy="15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extrusionOk="0">
                  <a:moveTo>
                    <a:pt x="10798" y="0"/>
                  </a:moveTo>
                  <a:cubicBezTo>
                    <a:pt x="4834" y="0"/>
                    <a:pt x="0" y="4836"/>
                    <a:pt x="0" y="10800"/>
                  </a:cubicBezTo>
                  <a:cubicBezTo>
                    <a:pt x="0" y="16766"/>
                    <a:pt x="4834" y="21600"/>
                    <a:pt x="10798" y="21600"/>
                  </a:cubicBezTo>
                  <a:cubicBezTo>
                    <a:pt x="16761" y="21600"/>
                    <a:pt x="21596" y="16764"/>
                    <a:pt x="21596" y="10800"/>
                  </a:cubicBezTo>
                  <a:cubicBezTo>
                    <a:pt x="21600" y="4839"/>
                    <a:pt x="16772" y="3"/>
                    <a:pt x="10812" y="0"/>
                  </a:cubicBezTo>
                  <a:cubicBezTo>
                    <a:pt x="10808" y="0"/>
                    <a:pt x="10803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1" name="Google Shape;256;p1"/>
            <p:cNvSpPr/>
            <p:nvPr/>
          </p:nvSpPr>
          <p:spPr>
            <a:xfrm>
              <a:off x="5253546" y="993170"/>
              <a:ext cx="47575" cy="475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2" name="Google Shape;257;p1"/>
            <p:cNvSpPr/>
            <p:nvPr/>
          </p:nvSpPr>
          <p:spPr>
            <a:xfrm>
              <a:off x="4949629" y="1704392"/>
              <a:ext cx="43451" cy="4345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3" name="Google Shape;258;p1"/>
            <p:cNvSpPr/>
            <p:nvPr/>
          </p:nvSpPr>
          <p:spPr>
            <a:xfrm>
              <a:off x="5503916" y="3141592"/>
              <a:ext cx="31895" cy="31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7" extrusionOk="0">
                  <a:moveTo>
                    <a:pt x="10801" y="0"/>
                  </a:moveTo>
                  <a:cubicBezTo>
                    <a:pt x="4838" y="-2"/>
                    <a:pt x="2" y="4831"/>
                    <a:pt x="0" y="10794"/>
                  </a:cubicBezTo>
                  <a:cubicBezTo>
                    <a:pt x="-2" y="16758"/>
                    <a:pt x="4831" y="21594"/>
                    <a:pt x="10795" y="21596"/>
                  </a:cubicBezTo>
                  <a:cubicBezTo>
                    <a:pt x="16758" y="21598"/>
                    <a:pt x="21594" y="16765"/>
                    <a:pt x="21596" y="10801"/>
                  </a:cubicBezTo>
                  <a:cubicBezTo>
                    <a:pt x="21596" y="10799"/>
                    <a:pt x="21596" y="10797"/>
                    <a:pt x="21596" y="10794"/>
                  </a:cubicBezTo>
                  <a:cubicBezTo>
                    <a:pt x="21598" y="4834"/>
                    <a:pt x="16767" y="1"/>
                    <a:pt x="10808" y="0"/>
                  </a:cubicBezTo>
                  <a:cubicBezTo>
                    <a:pt x="10806" y="0"/>
                    <a:pt x="10804" y="0"/>
                    <a:pt x="10802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4" name="Google Shape;259;p1"/>
            <p:cNvSpPr/>
            <p:nvPr/>
          </p:nvSpPr>
          <p:spPr>
            <a:xfrm>
              <a:off x="5519201" y="48779"/>
              <a:ext cx="19053" cy="1905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5" name="Google Shape;260;p1"/>
            <p:cNvSpPr/>
            <p:nvPr/>
          </p:nvSpPr>
          <p:spPr>
            <a:xfrm>
              <a:off x="5403004" y="3913182"/>
              <a:ext cx="41583" cy="41583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6" name="Google Shape;261;p1"/>
            <p:cNvSpPr/>
            <p:nvPr/>
          </p:nvSpPr>
          <p:spPr>
            <a:xfrm>
              <a:off x="5578106" y="250507"/>
              <a:ext cx="31438" cy="31438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7" name="Google Shape;262;p1"/>
            <p:cNvSpPr/>
            <p:nvPr/>
          </p:nvSpPr>
          <p:spPr>
            <a:xfrm>
              <a:off x="5492513" y="4645586"/>
              <a:ext cx="33124" cy="3312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8" name="Google Shape;263;p1"/>
            <p:cNvSpPr/>
            <p:nvPr/>
          </p:nvSpPr>
          <p:spPr>
            <a:xfrm>
              <a:off x="3545730" y="1413274"/>
              <a:ext cx="25484" cy="2548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9" name="Google Shape;264;p1"/>
            <p:cNvSpPr/>
            <p:nvPr/>
          </p:nvSpPr>
          <p:spPr>
            <a:xfrm>
              <a:off x="5457314" y="1294972"/>
              <a:ext cx="39058" cy="39059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0" name="Google Shape;265;p1"/>
            <p:cNvSpPr/>
            <p:nvPr/>
          </p:nvSpPr>
          <p:spPr>
            <a:xfrm>
              <a:off x="3601124" y="916098"/>
              <a:ext cx="34619" cy="34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9" y="0"/>
                  </a:moveTo>
                  <a:cubicBezTo>
                    <a:pt x="4834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799" y="21600"/>
                  </a:cubicBezTo>
                  <a:cubicBezTo>
                    <a:pt x="16762" y="21600"/>
                    <a:pt x="21597" y="16764"/>
                    <a:pt x="21597" y="10800"/>
                  </a:cubicBezTo>
                  <a:cubicBezTo>
                    <a:pt x="21600" y="4838"/>
                    <a:pt x="16771" y="3"/>
                    <a:pt x="10810" y="0"/>
                  </a:cubicBezTo>
                  <a:cubicBezTo>
                    <a:pt x="10806" y="0"/>
                    <a:pt x="10802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1" name="Google Shape;266;p1"/>
            <p:cNvSpPr/>
            <p:nvPr/>
          </p:nvSpPr>
          <p:spPr>
            <a:xfrm>
              <a:off x="5259019" y="3887618"/>
              <a:ext cx="41308" cy="4130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2" name="Google Shape;267;p1"/>
            <p:cNvSpPr/>
            <p:nvPr/>
          </p:nvSpPr>
          <p:spPr>
            <a:xfrm>
              <a:off x="5042749" y="235337"/>
              <a:ext cx="29533" cy="2953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3" name="Google Shape;268;p1"/>
            <p:cNvSpPr/>
            <p:nvPr/>
          </p:nvSpPr>
          <p:spPr>
            <a:xfrm>
              <a:off x="5140032" y="4023653"/>
              <a:ext cx="26141" cy="26141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4" name="Google Shape;269;p1"/>
            <p:cNvSpPr/>
            <p:nvPr/>
          </p:nvSpPr>
          <p:spPr>
            <a:xfrm>
              <a:off x="5000810" y="4482462"/>
              <a:ext cx="46042" cy="46042"/>
            </a:xfrm>
            <a:prstGeom prst="ellipse">
              <a:avLst/>
            </a:pr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5" name="Google Shape;270;p1"/>
            <p:cNvSpPr/>
            <p:nvPr/>
          </p:nvSpPr>
          <p:spPr>
            <a:xfrm>
              <a:off x="3662931" y="2999122"/>
              <a:ext cx="20292" cy="20292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6" name="Google Shape;271;p1"/>
            <p:cNvSpPr/>
            <p:nvPr/>
          </p:nvSpPr>
          <p:spPr>
            <a:xfrm>
              <a:off x="5028303" y="2104386"/>
              <a:ext cx="43174" cy="4317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7" name="Google Shape;272;p1"/>
            <p:cNvSpPr/>
            <p:nvPr/>
          </p:nvSpPr>
          <p:spPr>
            <a:xfrm>
              <a:off x="5194312" y="816277"/>
              <a:ext cx="19797" cy="19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10798" y="0"/>
                  </a:moveTo>
                  <a:cubicBezTo>
                    <a:pt x="4834" y="0"/>
                    <a:pt x="0" y="4835"/>
                    <a:pt x="0" y="10800"/>
                  </a:cubicBezTo>
                  <a:cubicBezTo>
                    <a:pt x="0" y="16765"/>
                    <a:pt x="4834" y="21600"/>
                    <a:pt x="10798" y="21600"/>
                  </a:cubicBezTo>
                  <a:cubicBezTo>
                    <a:pt x="16762" y="21600"/>
                    <a:pt x="21597" y="16765"/>
                    <a:pt x="21597" y="10800"/>
                  </a:cubicBezTo>
                  <a:cubicBezTo>
                    <a:pt x="21597" y="10798"/>
                    <a:pt x="21597" y="10796"/>
                    <a:pt x="21597" y="10795"/>
                  </a:cubicBezTo>
                  <a:cubicBezTo>
                    <a:pt x="21600" y="4835"/>
                    <a:pt x="16772" y="2"/>
                    <a:pt x="10814" y="0"/>
                  </a:cubicBezTo>
                  <a:cubicBezTo>
                    <a:pt x="10809" y="0"/>
                    <a:pt x="10804" y="0"/>
                    <a:pt x="10798" y="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8" name="Google Shape;273;p1"/>
            <p:cNvSpPr/>
            <p:nvPr/>
          </p:nvSpPr>
          <p:spPr>
            <a:xfrm>
              <a:off x="3648036" y="4079744"/>
              <a:ext cx="24008" cy="24007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69" name="Google Shape;274;p1"/>
            <p:cNvSpPr/>
            <p:nvPr/>
          </p:nvSpPr>
          <p:spPr>
            <a:xfrm>
              <a:off x="5243753" y="3068259"/>
              <a:ext cx="30905" cy="30904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0" name="Google Shape;275;p1"/>
            <p:cNvSpPr/>
            <p:nvPr/>
          </p:nvSpPr>
          <p:spPr>
            <a:xfrm>
              <a:off x="3399306" y="3724571"/>
              <a:ext cx="90881" cy="90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1" y="7718"/>
                  </a:moveTo>
                  <a:lnTo>
                    <a:pt x="10800" y="0"/>
                  </a:lnTo>
                  <a:lnTo>
                    <a:pt x="9529" y="7718"/>
                  </a:lnTo>
                  <a:cubicBezTo>
                    <a:pt x="9377" y="8648"/>
                    <a:pt x="8648" y="9378"/>
                    <a:pt x="7717" y="9529"/>
                  </a:cubicBezTo>
                  <a:lnTo>
                    <a:pt x="0" y="10801"/>
                  </a:lnTo>
                  <a:lnTo>
                    <a:pt x="7717" y="12071"/>
                  </a:lnTo>
                  <a:cubicBezTo>
                    <a:pt x="8648" y="12222"/>
                    <a:pt x="9377" y="12952"/>
                    <a:pt x="9529" y="13882"/>
                  </a:cubicBezTo>
                  <a:lnTo>
                    <a:pt x="10800" y="21600"/>
                  </a:lnTo>
                  <a:lnTo>
                    <a:pt x="12071" y="13883"/>
                  </a:lnTo>
                  <a:cubicBezTo>
                    <a:pt x="12223" y="12952"/>
                    <a:pt x="12952" y="12222"/>
                    <a:pt x="13883" y="12071"/>
                  </a:cubicBezTo>
                  <a:lnTo>
                    <a:pt x="21600" y="10801"/>
                  </a:lnTo>
                  <a:lnTo>
                    <a:pt x="13883" y="9529"/>
                  </a:lnTo>
                  <a:cubicBezTo>
                    <a:pt x="12952" y="9378"/>
                    <a:pt x="12223" y="8648"/>
                    <a:pt x="12071" y="771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1" name="Google Shape;276;p1"/>
            <p:cNvSpPr/>
            <p:nvPr/>
          </p:nvSpPr>
          <p:spPr>
            <a:xfrm>
              <a:off x="3683912" y="1619932"/>
              <a:ext cx="98279" cy="98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1" y="7721"/>
                  </a:moveTo>
                  <a:lnTo>
                    <a:pt x="10800" y="0"/>
                  </a:lnTo>
                  <a:lnTo>
                    <a:pt x="9529" y="7721"/>
                  </a:lnTo>
                  <a:cubicBezTo>
                    <a:pt x="9374" y="8648"/>
                    <a:pt x="8648" y="9374"/>
                    <a:pt x="7722" y="9528"/>
                  </a:cubicBezTo>
                  <a:lnTo>
                    <a:pt x="0" y="10800"/>
                  </a:lnTo>
                  <a:lnTo>
                    <a:pt x="7722" y="12072"/>
                  </a:lnTo>
                  <a:cubicBezTo>
                    <a:pt x="8648" y="12226"/>
                    <a:pt x="9374" y="12952"/>
                    <a:pt x="9529" y="13879"/>
                  </a:cubicBezTo>
                  <a:lnTo>
                    <a:pt x="10800" y="21600"/>
                  </a:lnTo>
                  <a:lnTo>
                    <a:pt x="12071" y="13879"/>
                  </a:lnTo>
                  <a:cubicBezTo>
                    <a:pt x="12226" y="12952"/>
                    <a:pt x="12953" y="12226"/>
                    <a:pt x="13879" y="12072"/>
                  </a:cubicBezTo>
                  <a:lnTo>
                    <a:pt x="21600" y="10800"/>
                  </a:lnTo>
                  <a:lnTo>
                    <a:pt x="13879" y="9528"/>
                  </a:lnTo>
                  <a:cubicBezTo>
                    <a:pt x="12952" y="9374"/>
                    <a:pt x="12226" y="8648"/>
                    <a:pt x="12071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2" name="Google Shape;277;p1"/>
            <p:cNvSpPr/>
            <p:nvPr/>
          </p:nvSpPr>
          <p:spPr>
            <a:xfrm>
              <a:off x="8220974" y="4338163"/>
              <a:ext cx="196648" cy="196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1"/>
                  </a:moveTo>
                  <a:lnTo>
                    <a:pt x="10800" y="0"/>
                  </a:lnTo>
                  <a:lnTo>
                    <a:pt x="9528" y="7721"/>
                  </a:lnTo>
                  <a:cubicBezTo>
                    <a:pt x="9376" y="8649"/>
                    <a:pt x="8649" y="9375"/>
                    <a:pt x="7721" y="9528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9" y="12225"/>
                    <a:pt x="9375" y="12951"/>
                    <a:pt x="9528" y="13878"/>
                  </a:cubicBezTo>
                  <a:lnTo>
                    <a:pt x="10800" y="21600"/>
                  </a:lnTo>
                  <a:lnTo>
                    <a:pt x="12072" y="13878"/>
                  </a:lnTo>
                  <a:cubicBezTo>
                    <a:pt x="12225" y="12951"/>
                    <a:pt x="12951" y="12225"/>
                    <a:pt x="13879" y="12072"/>
                  </a:cubicBezTo>
                  <a:lnTo>
                    <a:pt x="21600" y="10800"/>
                  </a:lnTo>
                  <a:lnTo>
                    <a:pt x="13879" y="9528"/>
                  </a:lnTo>
                  <a:cubicBezTo>
                    <a:pt x="12951" y="9375"/>
                    <a:pt x="12224" y="8648"/>
                    <a:pt x="12072" y="772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3" name="Google Shape;278;p1"/>
            <p:cNvSpPr/>
            <p:nvPr/>
          </p:nvSpPr>
          <p:spPr>
            <a:xfrm>
              <a:off x="8434816" y="2419791"/>
              <a:ext cx="134402" cy="134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1"/>
                  </a:moveTo>
                  <a:lnTo>
                    <a:pt x="10800" y="0"/>
                  </a:lnTo>
                  <a:lnTo>
                    <a:pt x="9528" y="7721"/>
                  </a:lnTo>
                  <a:cubicBezTo>
                    <a:pt x="9375" y="8648"/>
                    <a:pt x="8648" y="9375"/>
                    <a:pt x="7721" y="9528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8" y="12224"/>
                    <a:pt x="9375" y="12951"/>
                    <a:pt x="9528" y="13878"/>
                  </a:cubicBezTo>
                  <a:lnTo>
                    <a:pt x="10800" y="21600"/>
                  </a:lnTo>
                  <a:lnTo>
                    <a:pt x="12072" y="13878"/>
                  </a:lnTo>
                  <a:cubicBezTo>
                    <a:pt x="12224" y="12951"/>
                    <a:pt x="12951" y="12224"/>
                    <a:pt x="13878" y="12072"/>
                  </a:cubicBezTo>
                  <a:lnTo>
                    <a:pt x="21600" y="10800"/>
                  </a:lnTo>
                  <a:lnTo>
                    <a:pt x="13878" y="9528"/>
                  </a:lnTo>
                  <a:cubicBezTo>
                    <a:pt x="12951" y="9375"/>
                    <a:pt x="12224" y="8648"/>
                    <a:pt x="12072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4" name="Google Shape;279;p1"/>
            <p:cNvSpPr/>
            <p:nvPr/>
          </p:nvSpPr>
          <p:spPr>
            <a:xfrm>
              <a:off x="2999502" y="3813413"/>
              <a:ext cx="147154" cy="147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1" y="7722"/>
                  </a:moveTo>
                  <a:lnTo>
                    <a:pt x="10799" y="0"/>
                  </a:lnTo>
                  <a:lnTo>
                    <a:pt x="9528" y="7722"/>
                  </a:lnTo>
                  <a:cubicBezTo>
                    <a:pt x="9375" y="8649"/>
                    <a:pt x="8649" y="9375"/>
                    <a:pt x="7722" y="9528"/>
                  </a:cubicBezTo>
                  <a:lnTo>
                    <a:pt x="0" y="10800"/>
                  </a:lnTo>
                  <a:lnTo>
                    <a:pt x="7722" y="12072"/>
                  </a:lnTo>
                  <a:cubicBezTo>
                    <a:pt x="8649" y="12225"/>
                    <a:pt x="9375" y="12952"/>
                    <a:pt x="9528" y="13879"/>
                  </a:cubicBezTo>
                  <a:lnTo>
                    <a:pt x="10800" y="21600"/>
                  </a:lnTo>
                  <a:lnTo>
                    <a:pt x="12072" y="13879"/>
                  </a:lnTo>
                  <a:cubicBezTo>
                    <a:pt x="12224" y="12952"/>
                    <a:pt x="12951" y="12225"/>
                    <a:pt x="13878" y="12072"/>
                  </a:cubicBezTo>
                  <a:lnTo>
                    <a:pt x="21600" y="10800"/>
                  </a:lnTo>
                  <a:lnTo>
                    <a:pt x="13878" y="9528"/>
                  </a:lnTo>
                  <a:cubicBezTo>
                    <a:pt x="12951" y="9376"/>
                    <a:pt x="12224" y="8649"/>
                    <a:pt x="12071" y="772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5" name="Google Shape;280;p1"/>
            <p:cNvSpPr/>
            <p:nvPr/>
          </p:nvSpPr>
          <p:spPr>
            <a:xfrm>
              <a:off x="1536701" y="4596301"/>
              <a:ext cx="102584" cy="102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2"/>
                  </a:moveTo>
                  <a:lnTo>
                    <a:pt x="10800" y="0"/>
                  </a:lnTo>
                  <a:lnTo>
                    <a:pt x="9528" y="7722"/>
                  </a:lnTo>
                  <a:cubicBezTo>
                    <a:pt x="9374" y="8648"/>
                    <a:pt x="8648" y="9373"/>
                    <a:pt x="7723" y="9527"/>
                  </a:cubicBezTo>
                  <a:lnTo>
                    <a:pt x="0" y="10800"/>
                  </a:lnTo>
                  <a:lnTo>
                    <a:pt x="7723" y="12073"/>
                  </a:lnTo>
                  <a:cubicBezTo>
                    <a:pt x="8648" y="12227"/>
                    <a:pt x="9373" y="12952"/>
                    <a:pt x="9528" y="13878"/>
                  </a:cubicBezTo>
                  <a:lnTo>
                    <a:pt x="10800" y="21600"/>
                  </a:lnTo>
                  <a:lnTo>
                    <a:pt x="12072" y="13878"/>
                  </a:lnTo>
                  <a:cubicBezTo>
                    <a:pt x="12227" y="12952"/>
                    <a:pt x="12952" y="12227"/>
                    <a:pt x="13877" y="12073"/>
                  </a:cubicBezTo>
                  <a:lnTo>
                    <a:pt x="21600" y="10800"/>
                  </a:lnTo>
                  <a:lnTo>
                    <a:pt x="13877" y="9527"/>
                  </a:lnTo>
                  <a:cubicBezTo>
                    <a:pt x="12952" y="9373"/>
                    <a:pt x="12226" y="8648"/>
                    <a:pt x="12072" y="7722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6" name="Google Shape;281;p1"/>
            <p:cNvSpPr/>
            <p:nvPr/>
          </p:nvSpPr>
          <p:spPr>
            <a:xfrm>
              <a:off x="6273329" y="834034"/>
              <a:ext cx="175423" cy="175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79" y="9528"/>
                  </a:moveTo>
                  <a:cubicBezTo>
                    <a:pt x="12951" y="9375"/>
                    <a:pt x="12224" y="8648"/>
                    <a:pt x="12072" y="7721"/>
                  </a:cubicBezTo>
                  <a:lnTo>
                    <a:pt x="10800" y="0"/>
                  </a:lnTo>
                  <a:lnTo>
                    <a:pt x="9528" y="7721"/>
                  </a:lnTo>
                  <a:cubicBezTo>
                    <a:pt x="9376" y="8649"/>
                    <a:pt x="8649" y="9376"/>
                    <a:pt x="7721" y="9528"/>
                  </a:cubicBezTo>
                  <a:lnTo>
                    <a:pt x="0" y="10800"/>
                  </a:lnTo>
                  <a:lnTo>
                    <a:pt x="7721" y="12071"/>
                  </a:lnTo>
                  <a:cubicBezTo>
                    <a:pt x="8649" y="12224"/>
                    <a:pt x="9375" y="12951"/>
                    <a:pt x="9528" y="13878"/>
                  </a:cubicBezTo>
                  <a:lnTo>
                    <a:pt x="10800" y="21600"/>
                  </a:lnTo>
                  <a:lnTo>
                    <a:pt x="12072" y="13878"/>
                  </a:lnTo>
                  <a:cubicBezTo>
                    <a:pt x="12225" y="12951"/>
                    <a:pt x="12952" y="12224"/>
                    <a:pt x="13879" y="12071"/>
                  </a:cubicBezTo>
                  <a:lnTo>
                    <a:pt x="21600" y="1080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7" name="Google Shape;282;p1"/>
            <p:cNvSpPr/>
            <p:nvPr/>
          </p:nvSpPr>
          <p:spPr>
            <a:xfrm>
              <a:off x="902729" y="1223981"/>
              <a:ext cx="189560" cy="189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79" y="12070"/>
                  </a:moveTo>
                  <a:lnTo>
                    <a:pt x="21600" y="10798"/>
                  </a:lnTo>
                  <a:lnTo>
                    <a:pt x="13879" y="9527"/>
                  </a:lnTo>
                  <a:cubicBezTo>
                    <a:pt x="12952" y="9373"/>
                    <a:pt x="12225" y="8647"/>
                    <a:pt x="12072" y="7720"/>
                  </a:cubicBezTo>
                  <a:lnTo>
                    <a:pt x="10800" y="0"/>
                  </a:lnTo>
                  <a:lnTo>
                    <a:pt x="9529" y="7721"/>
                  </a:lnTo>
                  <a:cubicBezTo>
                    <a:pt x="9375" y="8648"/>
                    <a:pt x="8649" y="9375"/>
                    <a:pt x="7721" y="9528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9" y="12225"/>
                    <a:pt x="9376" y="12952"/>
                    <a:pt x="9529" y="13879"/>
                  </a:cubicBezTo>
                  <a:lnTo>
                    <a:pt x="10800" y="21600"/>
                  </a:lnTo>
                  <a:lnTo>
                    <a:pt x="12072" y="13879"/>
                  </a:lnTo>
                  <a:cubicBezTo>
                    <a:pt x="12224" y="12951"/>
                    <a:pt x="12951" y="12223"/>
                    <a:pt x="13879" y="1207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8" name="Google Shape;283;p1"/>
            <p:cNvSpPr/>
            <p:nvPr/>
          </p:nvSpPr>
          <p:spPr>
            <a:xfrm>
              <a:off x="5151882" y="418069"/>
              <a:ext cx="93182" cy="93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29" y="13879"/>
                  </a:moveTo>
                  <a:lnTo>
                    <a:pt x="10801" y="21600"/>
                  </a:lnTo>
                  <a:lnTo>
                    <a:pt x="12071" y="13879"/>
                  </a:lnTo>
                  <a:cubicBezTo>
                    <a:pt x="12224" y="12952"/>
                    <a:pt x="12951" y="12225"/>
                    <a:pt x="13879" y="12073"/>
                  </a:cubicBezTo>
                  <a:lnTo>
                    <a:pt x="21600" y="10801"/>
                  </a:lnTo>
                  <a:lnTo>
                    <a:pt x="13879" y="9529"/>
                  </a:lnTo>
                  <a:cubicBezTo>
                    <a:pt x="12951" y="9376"/>
                    <a:pt x="12224" y="8649"/>
                    <a:pt x="12071" y="7721"/>
                  </a:cubicBezTo>
                  <a:lnTo>
                    <a:pt x="10801" y="0"/>
                  </a:lnTo>
                  <a:lnTo>
                    <a:pt x="9529" y="7721"/>
                  </a:lnTo>
                  <a:cubicBezTo>
                    <a:pt x="9376" y="8649"/>
                    <a:pt x="8649" y="9376"/>
                    <a:pt x="7721" y="9529"/>
                  </a:cubicBezTo>
                  <a:lnTo>
                    <a:pt x="0" y="10801"/>
                  </a:lnTo>
                  <a:lnTo>
                    <a:pt x="7721" y="12073"/>
                  </a:lnTo>
                  <a:cubicBezTo>
                    <a:pt x="8649" y="12225"/>
                    <a:pt x="9376" y="12952"/>
                    <a:pt x="9529" y="13879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79" name="Google Shape;284;p1"/>
            <p:cNvSpPr/>
            <p:nvPr/>
          </p:nvSpPr>
          <p:spPr>
            <a:xfrm>
              <a:off x="0" y="288846"/>
              <a:ext cx="74229" cy="742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3"/>
                  </a:moveTo>
                  <a:lnTo>
                    <a:pt x="10800" y="0"/>
                  </a:lnTo>
                  <a:lnTo>
                    <a:pt x="9528" y="7723"/>
                  </a:lnTo>
                  <a:cubicBezTo>
                    <a:pt x="9375" y="8649"/>
                    <a:pt x="8651" y="9376"/>
                    <a:pt x="7726" y="9532"/>
                  </a:cubicBezTo>
                  <a:lnTo>
                    <a:pt x="0" y="10803"/>
                  </a:lnTo>
                  <a:lnTo>
                    <a:pt x="7726" y="12075"/>
                  </a:lnTo>
                  <a:cubicBezTo>
                    <a:pt x="8649" y="12230"/>
                    <a:pt x="9373" y="12953"/>
                    <a:pt x="9528" y="13877"/>
                  </a:cubicBezTo>
                  <a:lnTo>
                    <a:pt x="10800" y="21600"/>
                  </a:lnTo>
                  <a:lnTo>
                    <a:pt x="12072" y="13877"/>
                  </a:lnTo>
                  <a:cubicBezTo>
                    <a:pt x="12227" y="12953"/>
                    <a:pt x="12950" y="12230"/>
                    <a:pt x="13874" y="12075"/>
                  </a:cubicBezTo>
                  <a:lnTo>
                    <a:pt x="21600" y="10803"/>
                  </a:lnTo>
                  <a:lnTo>
                    <a:pt x="13874" y="9532"/>
                  </a:lnTo>
                  <a:cubicBezTo>
                    <a:pt x="12949" y="9376"/>
                    <a:pt x="12224" y="8649"/>
                    <a:pt x="12072" y="772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0" name="Google Shape;285;p1"/>
            <p:cNvSpPr/>
            <p:nvPr/>
          </p:nvSpPr>
          <p:spPr>
            <a:xfrm>
              <a:off x="573400" y="612491"/>
              <a:ext cx="161605" cy="161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3" y="7720"/>
                  </a:moveTo>
                  <a:lnTo>
                    <a:pt x="10800" y="0"/>
                  </a:lnTo>
                  <a:lnTo>
                    <a:pt x="9527" y="7720"/>
                  </a:lnTo>
                  <a:cubicBezTo>
                    <a:pt x="9374" y="8647"/>
                    <a:pt x="8647" y="9374"/>
                    <a:pt x="7721" y="9527"/>
                  </a:cubicBezTo>
                  <a:lnTo>
                    <a:pt x="0" y="10800"/>
                  </a:lnTo>
                  <a:lnTo>
                    <a:pt x="7721" y="12073"/>
                  </a:lnTo>
                  <a:cubicBezTo>
                    <a:pt x="8647" y="12226"/>
                    <a:pt x="9374" y="12953"/>
                    <a:pt x="9527" y="13880"/>
                  </a:cubicBezTo>
                  <a:lnTo>
                    <a:pt x="10800" y="21600"/>
                  </a:lnTo>
                  <a:lnTo>
                    <a:pt x="12073" y="13880"/>
                  </a:lnTo>
                  <a:cubicBezTo>
                    <a:pt x="12226" y="12953"/>
                    <a:pt x="12953" y="12226"/>
                    <a:pt x="13880" y="12073"/>
                  </a:cubicBezTo>
                  <a:lnTo>
                    <a:pt x="21600" y="10800"/>
                  </a:lnTo>
                  <a:lnTo>
                    <a:pt x="13880" y="9527"/>
                  </a:lnTo>
                  <a:cubicBezTo>
                    <a:pt x="12953" y="9374"/>
                    <a:pt x="12226" y="8647"/>
                    <a:pt x="12073" y="772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1" name="Google Shape;286;p1"/>
            <p:cNvSpPr/>
            <p:nvPr/>
          </p:nvSpPr>
          <p:spPr>
            <a:xfrm>
              <a:off x="5862856" y="3724743"/>
              <a:ext cx="164982" cy="1649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0" y="7720"/>
                  </a:moveTo>
                  <a:lnTo>
                    <a:pt x="10798" y="0"/>
                  </a:lnTo>
                  <a:lnTo>
                    <a:pt x="9528" y="7720"/>
                  </a:lnTo>
                  <a:cubicBezTo>
                    <a:pt x="9376" y="8648"/>
                    <a:pt x="8648" y="9376"/>
                    <a:pt x="7720" y="9529"/>
                  </a:cubicBezTo>
                  <a:lnTo>
                    <a:pt x="0" y="10800"/>
                  </a:lnTo>
                  <a:lnTo>
                    <a:pt x="7720" y="12072"/>
                  </a:lnTo>
                  <a:cubicBezTo>
                    <a:pt x="8648" y="12224"/>
                    <a:pt x="9376" y="12952"/>
                    <a:pt x="9528" y="13880"/>
                  </a:cubicBezTo>
                  <a:lnTo>
                    <a:pt x="10800" y="21600"/>
                  </a:lnTo>
                  <a:lnTo>
                    <a:pt x="12071" y="13880"/>
                  </a:lnTo>
                  <a:cubicBezTo>
                    <a:pt x="12224" y="12952"/>
                    <a:pt x="12951" y="12224"/>
                    <a:pt x="13880" y="12071"/>
                  </a:cubicBezTo>
                  <a:lnTo>
                    <a:pt x="21600" y="10800"/>
                  </a:lnTo>
                  <a:lnTo>
                    <a:pt x="13880" y="9529"/>
                  </a:lnTo>
                  <a:cubicBezTo>
                    <a:pt x="12951" y="9377"/>
                    <a:pt x="12222" y="8649"/>
                    <a:pt x="12070" y="7720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2" name="Google Shape;287;p1"/>
            <p:cNvSpPr/>
            <p:nvPr/>
          </p:nvSpPr>
          <p:spPr>
            <a:xfrm>
              <a:off x="5813949" y="4399884"/>
              <a:ext cx="72276" cy="72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1" y="7721"/>
                  </a:moveTo>
                  <a:lnTo>
                    <a:pt x="10800" y="0"/>
                  </a:lnTo>
                  <a:lnTo>
                    <a:pt x="9527" y="7721"/>
                  </a:lnTo>
                  <a:cubicBezTo>
                    <a:pt x="9375" y="8648"/>
                    <a:pt x="8648" y="9374"/>
                    <a:pt x="7721" y="9527"/>
                  </a:cubicBezTo>
                  <a:lnTo>
                    <a:pt x="0" y="10800"/>
                  </a:lnTo>
                  <a:lnTo>
                    <a:pt x="7721" y="12071"/>
                  </a:lnTo>
                  <a:cubicBezTo>
                    <a:pt x="8648" y="12224"/>
                    <a:pt x="9375" y="12952"/>
                    <a:pt x="9527" y="13879"/>
                  </a:cubicBezTo>
                  <a:lnTo>
                    <a:pt x="10800" y="21600"/>
                  </a:lnTo>
                  <a:lnTo>
                    <a:pt x="12071" y="13879"/>
                  </a:lnTo>
                  <a:cubicBezTo>
                    <a:pt x="12224" y="12951"/>
                    <a:pt x="12951" y="12224"/>
                    <a:pt x="13879" y="12071"/>
                  </a:cubicBezTo>
                  <a:lnTo>
                    <a:pt x="21600" y="10800"/>
                  </a:lnTo>
                  <a:lnTo>
                    <a:pt x="13879" y="9527"/>
                  </a:lnTo>
                  <a:cubicBezTo>
                    <a:pt x="12952" y="9375"/>
                    <a:pt x="12224" y="8648"/>
                    <a:pt x="12071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3" name="Google Shape;288;p1"/>
            <p:cNvSpPr/>
            <p:nvPr/>
          </p:nvSpPr>
          <p:spPr>
            <a:xfrm>
              <a:off x="530141" y="3704366"/>
              <a:ext cx="182153" cy="1821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79" y="9529"/>
                  </a:moveTo>
                  <a:cubicBezTo>
                    <a:pt x="12952" y="9376"/>
                    <a:pt x="12225" y="8649"/>
                    <a:pt x="12072" y="7721"/>
                  </a:cubicBezTo>
                  <a:lnTo>
                    <a:pt x="10800" y="0"/>
                  </a:lnTo>
                  <a:lnTo>
                    <a:pt x="9528" y="7721"/>
                  </a:lnTo>
                  <a:cubicBezTo>
                    <a:pt x="9375" y="8649"/>
                    <a:pt x="8648" y="9376"/>
                    <a:pt x="7721" y="9529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8" y="12224"/>
                    <a:pt x="9376" y="12952"/>
                    <a:pt x="9528" y="13880"/>
                  </a:cubicBezTo>
                  <a:lnTo>
                    <a:pt x="10800" y="21600"/>
                  </a:lnTo>
                  <a:lnTo>
                    <a:pt x="12072" y="13880"/>
                  </a:lnTo>
                  <a:cubicBezTo>
                    <a:pt x="12224" y="12952"/>
                    <a:pt x="12952" y="12224"/>
                    <a:pt x="13879" y="12072"/>
                  </a:cubicBezTo>
                  <a:lnTo>
                    <a:pt x="21600" y="108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4" name="Google Shape;289;p1"/>
            <p:cNvSpPr/>
            <p:nvPr/>
          </p:nvSpPr>
          <p:spPr>
            <a:xfrm>
              <a:off x="5577730" y="4889691"/>
              <a:ext cx="143104" cy="143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1"/>
                  </a:moveTo>
                  <a:lnTo>
                    <a:pt x="10800" y="0"/>
                  </a:lnTo>
                  <a:lnTo>
                    <a:pt x="9528" y="7721"/>
                  </a:lnTo>
                  <a:cubicBezTo>
                    <a:pt x="9376" y="8649"/>
                    <a:pt x="8649" y="9376"/>
                    <a:pt x="7721" y="9528"/>
                  </a:cubicBezTo>
                  <a:lnTo>
                    <a:pt x="0" y="10800"/>
                  </a:lnTo>
                  <a:lnTo>
                    <a:pt x="7721" y="12071"/>
                  </a:lnTo>
                  <a:cubicBezTo>
                    <a:pt x="8649" y="12224"/>
                    <a:pt x="9376" y="12951"/>
                    <a:pt x="9528" y="13879"/>
                  </a:cubicBezTo>
                  <a:lnTo>
                    <a:pt x="10800" y="21600"/>
                  </a:lnTo>
                  <a:lnTo>
                    <a:pt x="12072" y="13879"/>
                  </a:lnTo>
                  <a:cubicBezTo>
                    <a:pt x="12225" y="12952"/>
                    <a:pt x="12951" y="12225"/>
                    <a:pt x="13879" y="12071"/>
                  </a:cubicBezTo>
                  <a:lnTo>
                    <a:pt x="21600" y="10800"/>
                  </a:lnTo>
                  <a:lnTo>
                    <a:pt x="13879" y="9528"/>
                  </a:lnTo>
                  <a:cubicBezTo>
                    <a:pt x="12951" y="9375"/>
                    <a:pt x="12225" y="8648"/>
                    <a:pt x="12072" y="772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5" name="Google Shape;290;p1"/>
            <p:cNvSpPr/>
            <p:nvPr/>
          </p:nvSpPr>
          <p:spPr>
            <a:xfrm>
              <a:off x="7150732" y="4675317"/>
              <a:ext cx="104937" cy="104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5" y="7720"/>
                  </a:moveTo>
                  <a:lnTo>
                    <a:pt x="10801" y="0"/>
                  </a:lnTo>
                  <a:lnTo>
                    <a:pt x="9526" y="7720"/>
                  </a:lnTo>
                  <a:cubicBezTo>
                    <a:pt x="9373" y="8647"/>
                    <a:pt x="8647" y="9373"/>
                    <a:pt x="7720" y="9526"/>
                  </a:cubicBezTo>
                  <a:lnTo>
                    <a:pt x="0" y="10801"/>
                  </a:lnTo>
                  <a:lnTo>
                    <a:pt x="7720" y="12075"/>
                  </a:lnTo>
                  <a:cubicBezTo>
                    <a:pt x="8647" y="12228"/>
                    <a:pt x="9373" y="12954"/>
                    <a:pt x="9526" y="13881"/>
                  </a:cubicBezTo>
                  <a:lnTo>
                    <a:pt x="10801" y="21600"/>
                  </a:lnTo>
                  <a:lnTo>
                    <a:pt x="12075" y="13881"/>
                  </a:lnTo>
                  <a:cubicBezTo>
                    <a:pt x="12227" y="12954"/>
                    <a:pt x="12954" y="12227"/>
                    <a:pt x="13881" y="12075"/>
                  </a:cubicBezTo>
                  <a:lnTo>
                    <a:pt x="21600" y="10801"/>
                  </a:lnTo>
                  <a:lnTo>
                    <a:pt x="13881" y="9526"/>
                  </a:lnTo>
                  <a:cubicBezTo>
                    <a:pt x="12954" y="9373"/>
                    <a:pt x="12228" y="8647"/>
                    <a:pt x="12075" y="7720"/>
                  </a:cubicBezTo>
                  <a:close/>
                </a:path>
              </a:pathLst>
            </a:custGeom>
            <a:solidFill>
              <a:srgbClr val="FFFFFF">
                <a:alpha val="498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6" name="Google Shape;291;p1"/>
            <p:cNvSpPr/>
            <p:nvPr/>
          </p:nvSpPr>
          <p:spPr>
            <a:xfrm>
              <a:off x="2054544" y="547960"/>
              <a:ext cx="198181" cy="198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1"/>
                  </a:moveTo>
                  <a:lnTo>
                    <a:pt x="10800" y="0"/>
                  </a:lnTo>
                  <a:lnTo>
                    <a:pt x="9528" y="7721"/>
                  </a:lnTo>
                  <a:cubicBezTo>
                    <a:pt x="9376" y="8648"/>
                    <a:pt x="8649" y="9375"/>
                    <a:pt x="7721" y="9528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9" y="12225"/>
                    <a:pt x="9375" y="12951"/>
                    <a:pt x="9528" y="13878"/>
                  </a:cubicBezTo>
                  <a:lnTo>
                    <a:pt x="10800" y="21600"/>
                  </a:lnTo>
                  <a:lnTo>
                    <a:pt x="12072" y="13878"/>
                  </a:lnTo>
                  <a:cubicBezTo>
                    <a:pt x="12225" y="12951"/>
                    <a:pt x="12952" y="12225"/>
                    <a:pt x="13879" y="12072"/>
                  </a:cubicBezTo>
                  <a:lnTo>
                    <a:pt x="21600" y="10800"/>
                  </a:lnTo>
                  <a:lnTo>
                    <a:pt x="13879" y="9528"/>
                  </a:lnTo>
                  <a:cubicBezTo>
                    <a:pt x="12951" y="9375"/>
                    <a:pt x="12224" y="8648"/>
                    <a:pt x="12072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7" name="Google Shape;292;p1"/>
            <p:cNvSpPr/>
            <p:nvPr/>
          </p:nvSpPr>
          <p:spPr>
            <a:xfrm>
              <a:off x="7908946" y="1155427"/>
              <a:ext cx="163906" cy="163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28" y="13879"/>
                  </a:moveTo>
                  <a:lnTo>
                    <a:pt x="10800" y="21600"/>
                  </a:lnTo>
                  <a:lnTo>
                    <a:pt x="12072" y="13879"/>
                  </a:lnTo>
                  <a:cubicBezTo>
                    <a:pt x="12225" y="12952"/>
                    <a:pt x="12952" y="12225"/>
                    <a:pt x="13879" y="12072"/>
                  </a:cubicBezTo>
                  <a:lnTo>
                    <a:pt x="21600" y="10800"/>
                  </a:lnTo>
                  <a:lnTo>
                    <a:pt x="13879" y="9528"/>
                  </a:lnTo>
                  <a:cubicBezTo>
                    <a:pt x="12952" y="9376"/>
                    <a:pt x="12224" y="8649"/>
                    <a:pt x="12072" y="7721"/>
                  </a:cubicBezTo>
                  <a:lnTo>
                    <a:pt x="10800" y="0"/>
                  </a:lnTo>
                  <a:lnTo>
                    <a:pt x="9528" y="7721"/>
                  </a:lnTo>
                  <a:cubicBezTo>
                    <a:pt x="9375" y="8648"/>
                    <a:pt x="8648" y="9375"/>
                    <a:pt x="7721" y="9528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8" y="12226"/>
                    <a:pt x="9374" y="12952"/>
                    <a:pt x="9528" y="1387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8" name="Google Shape;293;p1"/>
            <p:cNvSpPr/>
            <p:nvPr/>
          </p:nvSpPr>
          <p:spPr>
            <a:xfrm>
              <a:off x="4211754" y="34623"/>
              <a:ext cx="183610" cy="183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28" y="13878"/>
                  </a:moveTo>
                  <a:lnTo>
                    <a:pt x="9627" y="14476"/>
                  </a:lnTo>
                  <a:cubicBezTo>
                    <a:pt x="9162" y="14909"/>
                    <a:pt x="9136" y="15637"/>
                    <a:pt x="9569" y="16102"/>
                  </a:cubicBezTo>
                  <a:cubicBezTo>
                    <a:pt x="9673" y="16214"/>
                    <a:pt x="9798" y="16304"/>
                    <a:pt x="9938" y="16367"/>
                  </a:cubicBezTo>
                  <a:lnTo>
                    <a:pt x="10800" y="21600"/>
                  </a:lnTo>
                  <a:lnTo>
                    <a:pt x="12071" y="13878"/>
                  </a:lnTo>
                  <a:cubicBezTo>
                    <a:pt x="12224" y="12951"/>
                    <a:pt x="12951" y="12224"/>
                    <a:pt x="13879" y="12071"/>
                  </a:cubicBezTo>
                  <a:lnTo>
                    <a:pt x="21600" y="10799"/>
                  </a:lnTo>
                  <a:lnTo>
                    <a:pt x="13879" y="9530"/>
                  </a:lnTo>
                  <a:cubicBezTo>
                    <a:pt x="12951" y="9377"/>
                    <a:pt x="12224" y="8650"/>
                    <a:pt x="12071" y="7722"/>
                  </a:cubicBezTo>
                  <a:lnTo>
                    <a:pt x="10800" y="0"/>
                  </a:lnTo>
                  <a:lnTo>
                    <a:pt x="9528" y="7722"/>
                  </a:lnTo>
                  <a:cubicBezTo>
                    <a:pt x="9375" y="8650"/>
                    <a:pt x="8648" y="9377"/>
                    <a:pt x="7721" y="9530"/>
                  </a:cubicBezTo>
                  <a:lnTo>
                    <a:pt x="0" y="10801"/>
                  </a:lnTo>
                  <a:lnTo>
                    <a:pt x="7721" y="12074"/>
                  </a:lnTo>
                  <a:cubicBezTo>
                    <a:pt x="8647" y="12226"/>
                    <a:pt x="9374" y="12952"/>
                    <a:pt x="9528" y="13878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89" name="Google Shape;294;p1"/>
            <p:cNvSpPr/>
            <p:nvPr/>
          </p:nvSpPr>
          <p:spPr>
            <a:xfrm>
              <a:off x="1696347" y="2799446"/>
              <a:ext cx="196733" cy="196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0" y="7721"/>
                  </a:moveTo>
                  <a:lnTo>
                    <a:pt x="10798" y="0"/>
                  </a:lnTo>
                  <a:lnTo>
                    <a:pt x="9528" y="7721"/>
                  </a:lnTo>
                  <a:cubicBezTo>
                    <a:pt x="9376" y="8648"/>
                    <a:pt x="8649" y="9375"/>
                    <a:pt x="7721" y="9528"/>
                  </a:cubicBezTo>
                  <a:lnTo>
                    <a:pt x="0" y="10799"/>
                  </a:lnTo>
                  <a:lnTo>
                    <a:pt x="7721" y="12071"/>
                  </a:lnTo>
                  <a:cubicBezTo>
                    <a:pt x="8649" y="12224"/>
                    <a:pt x="9376" y="12952"/>
                    <a:pt x="9528" y="13880"/>
                  </a:cubicBezTo>
                  <a:lnTo>
                    <a:pt x="10800" y="21600"/>
                  </a:lnTo>
                  <a:lnTo>
                    <a:pt x="12072" y="13880"/>
                  </a:lnTo>
                  <a:cubicBezTo>
                    <a:pt x="12225" y="12952"/>
                    <a:pt x="12951" y="12225"/>
                    <a:pt x="13879" y="12073"/>
                  </a:cubicBezTo>
                  <a:lnTo>
                    <a:pt x="21600" y="10801"/>
                  </a:lnTo>
                  <a:lnTo>
                    <a:pt x="13879" y="9529"/>
                  </a:lnTo>
                  <a:cubicBezTo>
                    <a:pt x="12950" y="9377"/>
                    <a:pt x="12222" y="8650"/>
                    <a:pt x="12070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0" name="Google Shape;295;p1"/>
            <p:cNvSpPr/>
            <p:nvPr/>
          </p:nvSpPr>
          <p:spPr>
            <a:xfrm>
              <a:off x="528450" y="1393417"/>
              <a:ext cx="85961" cy="85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722" y="12072"/>
                  </a:moveTo>
                  <a:cubicBezTo>
                    <a:pt x="8650" y="12224"/>
                    <a:pt x="9376" y="12951"/>
                    <a:pt x="9528" y="13879"/>
                  </a:cubicBezTo>
                  <a:lnTo>
                    <a:pt x="10801" y="21600"/>
                  </a:lnTo>
                  <a:lnTo>
                    <a:pt x="12073" y="13879"/>
                  </a:lnTo>
                  <a:cubicBezTo>
                    <a:pt x="12224" y="12951"/>
                    <a:pt x="12951" y="12224"/>
                    <a:pt x="13879" y="12072"/>
                  </a:cubicBezTo>
                  <a:lnTo>
                    <a:pt x="21600" y="10799"/>
                  </a:lnTo>
                  <a:lnTo>
                    <a:pt x="13879" y="9528"/>
                  </a:lnTo>
                  <a:cubicBezTo>
                    <a:pt x="12952" y="9375"/>
                    <a:pt x="12225" y="8648"/>
                    <a:pt x="12073" y="7721"/>
                  </a:cubicBezTo>
                  <a:lnTo>
                    <a:pt x="10801" y="0"/>
                  </a:lnTo>
                  <a:lnTo>
                    <a:pt x="9528" y="7721"/>
                  </a:lnTo>
                  <a:cubicBezTo>
                    <a:pt x="9376" y="8648"/>
                    <a:pt x="8649" y="9375"/>
                    <a:pt x="7722" y="9528"/>
                  </a:cubicBezTo>
                  <a:lnTo>
                    <a:pt x="0" y="10799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1" name="Google Shape;296;p1"/>
            <p:cNvSpPr/>
            <p:nvPr/>
          </p:nvSpPr>
          <p:spPr>
            <a:xfrm>
              <a:off x="4797210" y="4914049"/>
              <a:ext cx="70795" cy="70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072" y="7721"/>
                  </a:moveTo>
                  <a:lnTo>
                    <a:pt x="10801" y="0"/>
                  </a:lnTo>
                  <a:lnTo>
                    <a:pt x="9528" y="7721"/>
                  </a:lnTo>
                  <a:cubicBezTo>
                    <a:pt x="9375" y="8649"/>
                    <a:pt x="8648" y="9376"/>
                    <a:pt x="7721" y="9529"/>
                  </a:cubicBezTo>
                  <a:lnTo>
                    <a:pt x="0" y="10801"/>
                  </a:lnTo>
                  <a:lnTo>
                    <a:pt x="7721" y="12072"/>
                  </a:lnTo>
                  <a:cubicBezTo>
                    <a:pt x="8648" y="12225"/>
                    <a:pt x="9375" y="12952"/>
                    <a:pt x="9528" y="13879"/>
                  </a:cubicBezTo>
                  <a:lnTo>
                    <a:pt x="10801" y="21600"/>
                  </a:lnTo>
                  <a:lnTo>
                    <a:pt x="12072" y="13879"/>
                  </a:lnTo>
                  <a:cubicBezTo>
                    <a:pt x="12225" y="12952"/>
                    <a:pt x="12952" y="12225"/>
                    <a:pt x="13879" y="12072"/>
                  </a:cubicBezTo>
                  <a:lnTo>
                    <a:pt x="21600" y="10801"/>
                  </a:lnTo>
                  <a:lnTo>
                    <a:pt x="13879" y="9529"/>
                  </a:lnTo>
                  <a:cubicBezTo>
                    <a:pt x="12951" y="9376"/>
                    <a:pt x="12225" y="8649"/>
                    <a:pt x="12072" y="7721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2" name="Google Shape;297;p1"/>
            <p:cNvSpPr/>
            <p:nvPr/>
          </p:nvSpPr>
          <p:spPr>
            <a:xfrm>
              <a:off x="7093131" y="2752601"/>
              <a:ext cx="108138" cy="108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79" y="12072"/>
                  </a:moveTo>
                  <a:lnTo>
                    <a:pt x="21600" y="10800"/>
                  </a:lnTo>
                  <a:lnTo>
                    <a:pt x="13879" y="9529"/>
                  </a:lnTo>
                  <a:cubicBezTo>
                    <a:pt x="12952" y="9376"/>
                    <a:pt x="12225" y="8649"/>
                    <a:pt x="12072" y="7721"/>
                  </a:cubicBezTo>
                  <a:lnTo>
                    <a:pt x="10801" y="0"/>
                  </a:lnTo>
                  <a:lnTo>
                    <a:pt x="9528" y="7721"/>
                  </a:lnTo>
                  <a:cubicBezTo>
                    <a:pt x="9377" y="8650"/>
                    <a:pt x="8649" y="9378"/>
                    <a:pt x="7721" y="9529"/>
                  </a:cubicBezTo>
                  <a:lnTo>
                    <a:pt x="0" y="10800"/>
                  </a:lnTo>
                  <a:lnTo>
                    <a:pt x="7721" y="12072"/>
                  </a:lnTo>
                  <a:cubicBezTo>
                    <a:pt x="8649" y="12223"/>
                    <a:pt x="9377" y="12951"/>
                    <a:pt x="9528" y="13880"/>
                  </a:cubicBezTo>
                  <a:lnTo>
                    <a:pt x="10801" y="21600"/>
                  </a:lnTo>
                  <a:lnTo>
                    <a:pt x="12072" y="13880"/>
                  </a:lnTo>
                  <a:cubicBezTo>
                    <a:pt x="12225" y="12952"/>
                    <a:pt x="12952" y="12225"/>
                    <a:pt x="13879" y="12072"/>
                  </a:cubicBez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298" name="Google Shape;301;p1"/>
          <p:cNvGrpSpPr/>
          <p:nvPr/>
        </p:nvGrpSpPr>
        <p:grpSpPr>
          <a:xfrm>
            <a:off x="0" y="-1"/>
            <a:ext cx="9145220" cy="5144187"/>
            <a:chOff x="0" y="0"/>
            <a:chExt cx="9145218" cy="5144185"/>
          </a:xfrm>
        </p:grpSpPr>
        <p:sp>
          <p:nvSpPr>
            <p:cNvPr id="294" name="Google Shape;302;p1"/>
            <p:cNvSpPr/>
            <p:nvPr/>
          </p:nvSpPr>
          <p:spPr>
            <a:xfrm>
              <a:off x="0" y="1961668"/>
              <a:ext cx="4653402" cy="3182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66" y="11498"/>
                  </a:moveTo>
                  <a:cubicBezTo>
                    <a:pt x="14294" y="11692"/>
                    <a:pt x="13874" y="18513"/>
                    <a:pt x="10977" y="17769"/>
                  </a:cubicBezTo>
                  <a:cubicBezTo>
                    <a:pt x="8081" y="17026"/>
                    <a:pt x="7130" y="12273"/>
                    <a:pt x="6180" y="6390"/>
                  </a:cubicBezTo>
                  <a:cubicBezTo>
                    <a:pt x="5645" y="3081"/>
                    <a:pt x="2880" y="417"/>
                    <a:pt x="0" y="0"/>
                  </a:cubicBezTo>
                  <a:lnTo>
                    <a:pt x="0" y="21600"/>
                  </a:lnTo>
                  <a:lnTo>
                    <a:pt x="21600" y="21600"/>
                  </a:lnTo>
                  <a:cubicBezTo>
                    <a:pt x="19382" y="18302"/>
                    <a:pt x="20199" y="11341"/>
                    <a:pt x="17566" y="11498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5" name="Google Shape;303;p1"/>
            <p:cNvSpPr/>
            <p:nvPr/>
          </p:nvSpPr>
          <p:spPr>
            <a:xfrm>
              <a:off x="5676703" y="-1"/>
              <a:ext cx="3468516" cy="2686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7442"/>
                  </a:moveTo>
                  <a:cubicBezTo>
                    <a:pt x="20704" y="15397"/>
                    <a:pt x="19956" y="13248"/>
                    <a:pt x="19811" y="11526"/>
                  </a:cubicBezTo>
                  <a:cubicBezTo>
                    <a:pt x="19406" y="6749"/>
                    <a:pt x="19042" y="2598"/>
                    <a:pt x="14533" y="2963"/>
                  </a:cubicBezTo>
                  <a:cubicBezTo>
                    <a:pt x="10607" y="3281"/>
                    <a:pt x="5377" y="3322"/>
                    <a:pt x="3811" y="0"/>
                  </a:cubicBezTo>
                  <a:lnTo>
                    <a:pt x="0" y="0"/>
                  </a:lnTo>
                  <a:cubicBezTo>
                    <a:pt x="1235" y="666"/>
                    <a:pt x="2688" y="1831"/>
                    <a:pt x="2947" y="3694"/>
                  </a:cubicBezTo>
                  <a:cubicBezTo>
                    <a:pt x="3412" y="7036"/>
                    <a:pt x="3109" y="14241"/>
                    <a:pt x="9721" y="15207"/>
                  </a:cubicBezTo>
                  <a:cubicBezTo>
                    <a:pt x="15083" y="15990"/>
                    <a:pt x="20006" y="17323"/>
                    <a:pt x="21600" y="21600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6" name="Google Shape;304;p1"/>
            <p:cNvSpPr/>
            <p:nvPr/>
          </p:nvSpPr>
          <p:spPr>
            <a:xfrm>
              <a:off x="0" y="3013677"/>
              <a:ext cx="1995756" cy="21305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52" h="21600" extrusionOk="0">
                  <a:moveTo>
                    <a:pt x="7990" y="13120"/>
                  </a:moveTo>
                  <a:cubicBezTo>
                    <a:pt x="4188" y="11968"/>
                    <a:pt x="5069" y="8009"/>
                    <a:pt x="4105" y="3825"/>
                  </a:cubicBezTo>
                  <a:cubicBezTo>
                    <a:pt x="3579" y="1543"/>
                    <a:pt x="1839" y="213"/>
                    <a:pt x="0" y="0"/>
                  </a:cubicBezTo>
                  <a:lnTo>
                    <a:pt x="0" y="17228"/>
                  </a:lnTo>
                  <a:cubicBezTo>
                    <a:pt x="2483" y="20988"/>
                    <a:pt x="11178" y="18071"/>
                    <a:pt x="14850" y="18202"/>
                  </a:cubicBezTo>
                  <a:cubicBezTo>
                    <a:pt x="17395" y="18293"/>
                    <a:pt x="17629" y="20236"/>
                    <a:pt x="17475" y="21600"/>
                  </a:cubicBezTo>
                  <a:lnTo>
                    <a:pt x="19585" y="21600"/>
                  </a:lnTo>
                  <a:cubicBezTo>
                    <a:pt x="21600" y="10248"/>
                    <a:pt x="11656" y="14230"/>
                    <a:pt x="7990" y="13120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7" name="Google Shape;305;p1"/>
            <p:cNvSpPr/>
            <p:nvPr/>
          </p:nvSpPr>
          <p:spPr>
            <a:xfrm>
              <a:off x="5040530" y="-1"/>
              <a:ext cx="4104690" cy="2673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8733" extrusionOk="0">
                  <a:moveTo>
                    <a:pt x="5985" y="7943"/>
                  </a:moveTo>
                  <a:cubicBezTo>
                    <a:pt x="10170" y="7175"/>
                    <a:pt x="16587" y="367"/>
                    <a:pt x="15660" y="6608"/>
                  </a:cubicBezTo>
                  <a:cubicBezTo>
                    <a:pt x="14755" y="12692"/>
                    <a:pt x="13994" y="21600"/>
                    <a:pt x="21600" y="17835"/>
                  </a:cubicBezTo>
                  <a:lnTo>
                    <a:pt x="21600" y="0"/>
                  </a:lnTo>
                  <a:lnTo>
                    <a:pt x="0" y="0"/>
                  </a:lnTo>
                  <a:cubicBezTo>
                    <a:pt x="1771" y="5822"/>
                    <a:pt x="2599" y="8563"/>
                    <a:pt x="5985" y="7943"/>
                  </a:cubicBezTo>
                  <a:close/>
                </a:path>
              </a:pathLst>
            </a:custGeom>
            <a:solidFill>
              <a:srgbClr val="FFFFFF">
                <a:alpha val="471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sp>
        <p:nvSpPr>
          <p:cNvPr id="2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73829" y="4845051"/>
            <a:ext cx="196342" cy="2032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 algn="ctr">
              <a:defRPr sz="1300">
                <a:solidFill>
                  <a:srgbClr val="FFFFFF"/>
                </a:solidFill>
                <a:latin typeface="Megrim"/>
                <a:ea typeface="Megrim"/>
                <a:cs typeface="Megrim"/>
                <a:sym typeface="Megrim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00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229"/>
          </a:xfrm>
          <a:prstGeom prst="rect">
            <a:avLst/>
          </a:prstGeom>
          <a:ln w="12700">
            <a:miter lim="400000"/>
          </a:ln>
          <a:effectLst>
            <a:outerShdw blurRad="38100" dist="9525" dir="5400000" rotWithShape="0">
              <a:schemeClr val="accent3">
                <a:alpha val="80000"/>
              </a:scheme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0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ffectLst>
            <a:outerShdw blurRad="38100" dist="9525" dir="5400000" rotWithShape="0">
              <a:schemeClr val="accent3">
                <a:alpha val="80000"/>
              </a:scheme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FFFFFF"/>
          </a:solidFill>
          <a:uFillTx/>
          <a:latin typeface="Megrim"/>
          <a:ea typeface="Megrim"/>
          <a:cs typeface="Megrim"/>
          <a:sym typeface="Megrim"/>
        </a:defRPr>
      </a:lvl9pPr>
    </p:titleStyle>
    <p:bodyStyle>
      <a:lvl1pPr marL="4572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1pPr>
      <a:lvl2pPr marL="9144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2pPr>
      <a:lvl3pPr marL="13716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3pPr>
      <a:lvl4pPr marL="18288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4pPr>
      <a:lvl5pPr marL="22860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5pPr>
      <a:lvl6pPr marL="27432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6pPr>
      <a:lvl7pPr marL="32004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7pPr>
      <a:lvl8pPr marL="36576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8pPr>
      <a:lvl9pPr marL="41148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FFFF"/>
        </a:buClr>
        <a:buSzPts val="2400"/>
        <a:buFont typeface="Helvetica"/>
        <a:buChar char="⋆"/>
        <a:tabLst/>
        <a:defRPr sz="2400" b="0" i="0" u="none" strike="noStrike" cap="none" spc="0" baseline="0">
          <a:solidFill>
            <a:srgbClr val="FFFFFF"/>
          </a:solidFill>
          <a:uFillTx/>
          <a:latin typeface="Abel"/>
          <a:ea typeface="Abel"/>
          <a:cs typeface="Abel"/>
          <a:sym typeface="Abel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egri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753;p12"/>
          <p:cNvSpPr txBox="1">
            <a:spLocks noGrp="1"/>
          </p:cNvSpPr>
          <p:nvPr>
            <p:ph type="title"/>
          </p:nvPr>
        </p:nvSpPr>
        <p:spPr>
          <a:xfrm>
            <a:off x="1786449" y="1991824"/>
            <a:ext cx="5571002" cy="1159801"/>
          </a:xfrm>
          <a:prstGeom prst="rect">
            <a:avLst/>
          </a:prstGeom>
        </p:spPr>
        <p:txBody>
          <a:bodyPr/>
          <a:lstStyle>
            <a:lvl1pPr defTabSz="704087">
              <a:defRPr sz="3696"/>
            </a:lvl1pPr>
          </a:lstStyle>
          <a:p>
            <a:r>
              <a:rPr lang="en-US" sz="3650" dirty="0">
                <a:latin typeface="Arial"/>
              </a:rPr>
              <a:t>2025 Equity Summit</a:t>
            </a:r>
            <a:br>
              <a:rPr lang="en-US" sz="3650" dirty="0">
                <a:latin typeface="Arial"/>
              </a:rPr>
            </a:br>
            <a:r>
              <a:rPr lang="en-US" sz="3650" dirty="0">
                <a:latin typeface="Arial"/>
              </a:rPr>
              <a:t>Acknowledgements</a:t>
            </a:r>
            <a:endParaRPr lang="en-US" sz="3650">
              <a:latin typeface="Arial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B20B-582A-0338-E328-65705D610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475" y="858500"/>
            <a:ext cx="6513001" cy="8142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/>
              </a:rPr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C380C-F0C5-A37B-C570-0B10CDA8A47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771854" y="1173553"/>
            <a:ext cx="7795390" cy="2797720"/>
          </a:xfrm>
        </p:spPr>
        <p:txBody>
          <a:bodyPr lIns="0" tIns="0" rIns="0" bIns="0" anchor="t">
            <a:normAutofit fontScale="92500" lnSpcReduction="10000"/>
          </a:bodyPr>
          <a:lstStyle/>
          <a:p>
            <a:pPr marL="76200" indent="0">
              <a:buNone/>
            </a:pPr>
            <a:r>
              <a:rPr lang="en-US" dirty="0">
                <a:latin typeface="Arial"/>
              </a:rPr>
              <a:t>Facilitation Crew:</a:t>
            </a:r>
          </a:p>
          <a:p>
            <a:r>
              <a:rPr lang="en-US" dirty="0">
                <a:latin typeface="Arial"/>
              </a:rPr>
              <a:t>Administration: Eric Felix &amp; Nessa Julian</a:t>
            </a:r>
          </a:p>
          <a:p>
            <a:r>
              <a:rPr lang="en-US" dirty="0">
                <a:latin typeface="Arial"/>
              </a:rPr>
              <a:t>Faculty: Carmen Carrasquillo, Heather Paulson, Kya Mangrum, Laura Marin</a:t>
            </a:r>
          </a:p>
          <a:p>
            <a:r>
              <a:rPr lang="en-US" dirty="0">
                <a:latin typeface="Arial"/>
              </a:rPr>
              <a:t>Classified Professionals: </a:t>
            </a:r>
            <a:r>
              <a:rPr lang="en-US" dirty="0" err="1">
                <a:latin typeface="Arial"/>
              </a:rPr>
              <a:t>Dianika</a:t>
            </a:r>
            <a:r>
              <a:rPr lang="en-US" dirty="0">
                <a:latin typeface="Arial"/>
              </a:rPr>
              <a:t> Moore, Sharilyn Wilson</a:t>
            </a:r>
          </a:p>
          <a:p>
            <a:r>
              <a:rPr lang="en-US" dirty="0">
                <a:latin typeface="Arial"/>
              </a:rPr>
              <a:t>Students: Chloe Marie Garcia, Lucia </a:t>
            </a:r>
            <a:r>
              <a:rPr lang="en-US" dirty="0" err="1">
                <a:latin typeface="Arial"/>
              </a:rPr>
              <a:t>Napolez</a:t>
            </a:r>
            <a:r>
              <a:rPr lang="en-US" dirty="0">
                <a:latin typeface="Arial"/>
              </a:rPr>
              <a:t>, Ashley McCullough</a:t>
            </a:r>
          </a:p>
          <a:p>
            <a:r>
              <a:rPr lang="en-US" dirty="0">
                <a:latin typeface="Arial"/>
              </a:rPr>
              <a:t>Mindfulness Room: Irene Encarnacion</a:t>
            </a:r>
          </a:p>
          <a:p>
            <a:endParaRPr lang="en-US" dirty="0">
              <a:latin typeface="Arial"/>
            </a:endParaRPr>
          </a:p>
          <a:p>
            <a:endParaRPr lang="en-US" dirty="0">
              <a:latin typeface="Arial"/>
            </a:endParaRPr>
          </a:p>
          <a:p>
            <a:endParaRPr lang="en-US" dirty="0"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BA7888-A617-1FB2-561F-2ECB22423D6E}"/>
              </a:ext>
            </a:extLst>
          </p:cNvPr>
          <p:cNvSpPr txBox="1"/>
          <p:nvPr/>
        </p:nvSpPr>
        <p:spPr>
          <a:xfrm>
            <a:off x="997087" y="4275035"/>
            <a:ext cx="7031772" cy="4924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AV, Business Office, Catering, Facilities, Honors, IDEA Committee, Instructional Services, Repro, and the entire LEAD Team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46276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Iris template">
  <a:themeElements>
    <a:clrScheme name="Iris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8391"/>
      </a:accent1>
      <a:accent2>
        <a:srgbClr val="7D2A99"/>
      </a:accent2>
      <a:accent3>
        <a:srgbClr val="20124D"/>
      </a:accent3>
      <a:accent4>
        <a:srgbClr val="073763"/>
      </a:accent4>
      <a:accent5>
        <a:srgbClr val="1155CC"/>
      </a:accent5>
      <a:accent6>
        <a:srgbClr val="02D9E5"/>
      </a:accent6>
      <a:hlink>
        <a:srgbClr val="0000FF"/>
      </a:hlink>
      <a:folHlink>
        <a:srgbClr val="FF00FF"/>
      </a:folHlink>
    </a:clrScheme>
    <a:fontScheme name="Iris templat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Iris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Iris template">
  <a:themeElements>
    <a:clrScheme name="Iris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8391"/>
      </a:accent1>
      <a:accent2>
        <a:srgbClr val="7D2A99"/>
      </a:accent2>
      <a:accent3>
        <a:srgbClr val="20124D"/>
      </a:accent3>
      <a:accent4>
        <a:srgbClr val="073763"/>
      </a:accent4>
      <a:accent5>
        <a:srgbClr val="1155CC"/>
      </a:accent5>
      <a:accent6>
        <a:srgbClr val="02D9E5"/>
      </a:accent6>
      <a:hlink>
        <a:srgbClr val="0000FF"/>
      </a:hlink>
      <a:folHlink>
        <a:srgbClr val="FF00FF"/>
      </a:folHlink>
    </a:clrScheme>
    <a:fontScheme name="Iris templat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Iris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Iris template</vt:lpstr>
      <vt:lpstr>2025 Equity Summit Acknowledgements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102</cp:revision>
  <dcterms:modified xsi:type="dcterms:W3CDTF">2025-10-27T20:14:26Z</dcterms:modified>
</cp:coreProperties>
</file>