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31"/>
  </p:notesMasterIdLst>
  <p:sldIdLst>
    <p:sldId id="256" r:id="rId5"/>
    <p:sldId id="257" r:id="rId6"/>
    <p:sldId id="350" r:id="rId7"/>
    <p:sldId id="317" r:id="rId8"/>
    <p:sldId id="318" r:id="rId9"/>
    <p:sldId id="289" r:id="rId10"/>
    <p:sldId id="346" r:id="rId11"/>
    <p:sldId id="347" r:id="rId12"/>
    <p:sldId id="329" r:id="rId13"/>
    <p:sldId id="349" r:id="rId14"/>
    <p:sldId id="258" r:id="rId15"/>
    <p:sldId id="278" r:id="rId16"/>
    <p:sldId id="279" r:id="rId17"/>
    <p:sldId id="283" r:id="rId18"/>
    <p:sldId id="286" r:id="rId19"/>
    <p:sldId id="284" r:id="rId20"/>
    <p:sldId id="285" r:id="rId21"/>
    <p:sldId id="291" r:id="rId22"/>
    <p:sldId id="306" r:id="rId23"/>
    <p:sldId id="293" r:id="rId24"/>
    <p:sldId id="315" r:id="rId25"/>
    <p:sldId id="316" r:id="rId26"/>
    <p:sldId id="267" r:id="rId27"/>
    <p:sldId id="303" r:id="rId28"/>
    <p:sldId id="343" r:id="rId29"/>
    <p:sldId id="268"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83427"/>
    <a:srgbClr val="29479E"/>
    <a:srgbClr val="17723A"/>
    <a:srgbClr val="5F2B77"/>
    <a:srgbClr val="3AC0C4"/>
    <a:srgbClr val="D76E27"/>
    <a:srgbClr val="488C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EF895A-AB6D-0659-8D54-EC3B0AFD40E5}" v="32" dt="2025-05-02T17:30:20.161"/>
    <p1510:client id="{EA28B9FC-BE39-CFAF-C38C-C5C8517FCAC1}" v="146" dt="2025-05-02T19:05:56.28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111" d="100"/>
          <a:sy n="111" d="100"/>
        </p:scale>
        <p:origin x="144" y="5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Gender</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Count</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606-4E75-81D0-58401C88082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606-4E75-81D0-58401C88082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606-4E75-81D0-58401C88082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4606-4E75-81D0-58401C88082D}"/>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4606-4E75-81D0-58401C88082D}"/>
              </c:ext>
            </c:extLst>
          </c:dPt>
          <c:dLbls>
            <c:dLbl>
              <c:idx val="2"/>
              <c:layout>
                <c:manualLayout>
                  <c:x val="-5.3589704598242485E-2"/>
                  <c:y val="0.12143576466974558"/>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4606-4E75-81D0-58401C88082D}"/>
                </c:ext>
              </c:extLst>
            </c:dLbl>
            <c:dLbl>
              <c:idx val="3"/>
              <c:layout>
                <c:manualLayout>
                  <c:x val="-3.7285414721744722E-2"/>
                  <c:y val="3.2437881896069422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4606-4E75-81D0-58401C88082D}"/>
                </c:ext>
              </c:extLst>
            </c:dLbl>
            <c:dLbl>
              <c:idx val="4"/>
              <c:layout>
                <c:manualLayout>
                  <c:x val="0.10469105740269485"/>
                  <c:y val="4.5756880985552396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4606-4E75-81D0-58401C88082D}"/>
                </c:ext>
              </c:extLst>
            </c:dLbl>
            <c:spPr>
              <a:solidFill>
                <a:schemeClr val="bg1"/>
              </a:solidFill>
              <a:ln>
                <a:noFill/>
              </a:ln>
              <a:effectLst>
                <a:outerShdw blurRad="50800" dist="38100" dir="2700000" algn="tl" rotWithShape="0">
                  <a:prstClr val="black">
                    <a:alpha val="40000"/>
                  </a:prstClr>
                </a:outerShdw>
              </a:effectLst>
            </c:spPr>
            <c:txPr>
              <a:bodyPr rot="0" spcFirstLastPara="1" vertOverflow="overflow" horzOverflow="overflow" vert="horz" wrap="non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pPr xmlns:c15="http://schemas.microsoft.com/office/drawing/2012/chart">
                  <a:prstGeom prst="rect">
                    <a:avLst/>
                  </a:prstGeom>
                  <a:noFill/>
                  <a:ln>
                    <a:noFill/>
                  </a:ln>
                </c15:spPr>
              </c:ext>
            </c:extLst>
          </c:dLbls>
          <c:cat>
            <c:strRef>
              <c:f>Sheet1!$A$2:$A$6</c:f>
              <c:strCache>
                <c:ptCount val="5"/>
                <c:pt idx="0">
                  <c:v>Woman</c:v>
                </c:pt>
                <c:pt idx="1">
                  <c:v>Man</c:v>
                </c:pt>
                <c:pt idx="2">
                  <c:v>Prefer not to say</c:v>
                </c:pt>
                <c:pt idx="3">
                  <c:v>Non-binary</c:v>
                </c:pt>
                <c:pt idx="4">
                  <c:v>Transgender*</c:v>
                </c:pt>
              </c:strCache>
            </c:strRef>
          </c:cat>
          <c:val>
            <c:numRef>
              <c:f>Sheet1!$B$2:$B$6</c:f>
              <c:numCache>
                <c:formatCode>0</c:formatCode>
                <c:ptCount val="5"/>
                <c:pt idx="0">
                  <c:v>224</c:v>
                </c:pt>
                <c:pt idx="1">
                  <c:v>177</c:v>
                </c:pt>
                <c:pt idx="2">
                  <c:v>13</c:v>
                </c:pt>
                <c:pt idx="3">
                  <c:v>8</c:v>
                </c:pt>
                <c:pt idx="4">
                  <c:v>2</c:v>
                </c:pt>
              </c:numCache>
            </c:numRef>
          </c:val>
          <c:extLst>
            <c:ext xmlns:c16="http://schemas.microsoft.com/office/drawing/2014/chart" uri="{C3380CC4-5D6E-409C-BE32-E72D297353CC}">
              <c16:uniqueId val="{0000000A-4606-4E75-81D0-58401C88082D}"/>
            </c:ext>
          </c:extLst>
        </c:ser>
        <c:dLbls>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Age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Count</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DB6-44DC-A15D-3D752AB8E19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DB6-44DC-A15D-3D752AB8E19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7DB6-44DC-A15D-3D752AB8E193}"/>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7DB6-44DC-A15D-3D752AB8E193}"/>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7DB6-44DC-A15D-3D752AB8E193}"/>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7DB6-44DC-A15D-3D752AB8E193}"/>
              </c:ext>
            </c:extLst>
          </c:dPt>
          <c:dLbls>
            <c:dLbl>
              <c:idx val="0"/>
              <c:layout>
                <c:manualLayout>
                  <c:x val="1.6020333323326778E-3"/>
                  <c:y val="1.9394129301823666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7DB6-44DC-A15D-3D752AB8E193}"/>
                </c:ext>
              </c:extLst>
            </c:dLbl>
            <c:dLbl>
              <c:idx val="1"/>
              <c:layout>
                <c:manualLayout>
                  <c:x val="-1.4057079696318971E-2"/>
                  <c:y val="6.5082645537387435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7DB6-44DC-A15D-3D752AB8E193}"/>
                </c:ext>
              </c:extLst>
            </c:dLbl>
            <c:dLbl>
              <c:idx val="5"/>
              <c:layout>
                <c:manualLayout>
                  <c:x val="-9.5678594646360901E-2"/>
                  <c:y val="4.4693020173098369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7DB6-44DC-A15D-3D752AB8E193}"/>
                </c:ext>
              </c:extLst>
            </c:dLbl>
            <c:spPr>
              <a:solidFill>
                <a:schemeClr val="bg1"/>
              </a:solidFill>
              <a:ln>
                <a:noFill/>
              </a:ln>
              <a:effectLst>
                <a:outerShdw blurRad="50800" dist="38100" dir="2700000" algn="tl" rotWithShape="0">
                  <a:prstClr val="black">
                    <a:alpha val="40000"/>
                  </a:prstClr>
                </a:outerShdw>
              </a:effectLst>
            </c:spPr>
            <c:txPr>
              <a:bodyPr rot="0" spcFirstLastPara="1" vertOverflow="overflow" horzOverflow="overflow" vert="horz" wrap="non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pPr xmlns:c15="http://schemas.microsoft.com/office/drawing/2012/chart">
                  <a:prstGeom prst="rect">
                    <a:avLst/>
                  </a:prstGeom>
                  <a:noFill/>
                  <a:ln>
                    <a:noFill/>
                  </a:ln>
                </c15:spPr>
              </c:ext>
            </c:extLst>
          </c:dLbls>
          <c:cat>
            <c:strRef>
              <c:f>Sheet1!$A$2:$A$7</c:f>
              <c:strCache>
                <c:ptCount val="6"/>
                <c:pt idx="0">
                  <c:v>50 and Over</c:v>
                </c:pt>
                <c:pt idx="1">
                  <c:v>40 - 49</c:v>
                </c:pt>
                <c:pt idx="2">
                  <c:v>30 - 39</c:v>
                </c:pt>
                <c:pt idx="3">
                  <c:v>25 - 29</c:v>
                </c:pt>
                <c:pt idx="4">
                  <c:v>18 - 24</c:v>
                </c:pt>
                <c:pt idx="5">
                  <c:v>17 and Under</c:v>
                </c:pt>
              </c:strCache>
            </c:strRef>
          </c:cat>
          <c:val>
            <c:numRef>
              <c:f>Sheet1!$B$2:$B$7</c:f>
              <c:numCache>
                <c:formatCode>General</c:formatCode>
                <c:ptCount val="6"/>
                <c:pt idx="0">
                  <c:v>26</c:v>
                </c:pt>
                <c:pt idx="1">
                  <c:v>23</c:v>
                </c:pt>
                <c:pt idx="2">
                  <c:v>76</c:v>
                </c:pt>
                <c:pt idx="3">
                  <c:v>49</c:v>
                </c:pt>
                <c:pt idx="4">
                  <c:v>242</c:v>
                </c:pt>
                <c:pt idx="5">
                  <c:v>8</c:v>
                </c:pt>
              </c:numCache>
            </c:numRef>
          </c:val>
          <c:extLst>
            <c:ext xmlns:c16="http://schemas.microsoft.com/office/drawing/2014/chart" uri="{C3380CC4-5D6E-409C-BE32-E72D297353CC}">
              <c16:uniqueId val="{0000000A-7DB6-44DC-A15D-3D752AB8E193}"/>
            </c:ext>
          </c:extLst>
        </c:ser>
        <c:dLbls>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Race / Ethnicity</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Count</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3-4606-4E75-81D0-58401C88082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5-4606-4E75-81D0-58401C88082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7-4606-4E75-81D0-58401C88082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9-4606-4E75-81D0-58401C88082D}"/>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A-0723-4945-88B5-B87C9E62FE79}"/>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0723-4945-88B5-B87C9E62FE79}"/>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C0A2-4EC2-B7DC-F1E49E0F69F9}"/>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C0A2-4EC2-B7DC-F1E49E0F69F9}"/>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C0A2-4EC2-B7DC-F1E49E0F69F9}"/>
              </c:ext>
            </c:extLst>
          </c:dPt>
          <c:dLbls>
            <c:dLbl>
              <c:idx val="2"/>
              <c:layout>
                <c:manualLayout>
                  <c:x val="-1.2876272381584021E-2"/>
                  <c:y val="-4.4471151030429111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4606-4E75-81D0-58401C88082D}"/>
                </c:ext>
              </c:extLst>
            </c:dLbl>
            <c:dLbl>
              <c:idx val="3"/>
              <c:layout>
                <c:manualLayout>
                  <c:x val="-1.6601338303915504E-2"/>
                  <c:y val="-1.7130218554101271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4606-4E75-81D0-58401C88082D}"/>
                </c:ext>
              </c:extLst>
            </c:dLbl>
            <c:dLbl>
              <c:idx val="4"/>
              <c:layout>
                <c:manualLayout>
                  <c:x val="3.3959115318168906E-2"/>
                  <c:y val="-4.655041232521958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A-0723-4945-88B5-B87C9E62FE79}"/>
                </c:ext>
              </c:extLst>
            </c:dLbl>
            <c:dLbl>
              <c:idx val="5"/>
              <c:layout>
                <c:manualLayout>
                  <c:x val="1.3693274110205196E-2"/>
                  <c:y val="4.7399551850006438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0723-4945-88B5-B87C9E62FE79}"/>
                </c:ext>
              </c:extLst>
            </c:dLbl>
            <c:spPr>
              <a:solidFill>
                <a:schemeClr val="bg1"/>
              </a:solidFill>
              <a:ln>
                <a:noFill/>
              </a:ln>
              <a:effectLst>
                <a:outerShdw blurRad="50800" dist="38100" dir="2700000" algn="tl" rotWithShape="0">
                  <a:prstClr val="black">
                    <a:alpha val="40000"/>
                  </a:prstClr>
                </a:outerShdw>
              </a:effectLst>
            </c:spPr>
            <c:txPr>
              <a:bodyPr rot="0" spcFirstLastPara="1" vertOverflow="overflow" horzOverflow="overflow" vert="horz" wrap="non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pPr xmlns:c15="http://schemas.microsoft.com/office/drawing/2012/chart">
                  <a:prstGeom prst="rect">
                    <a:avLst/>
                  </a:prstGeom>
                  <a:noFill/>
                  <a:ln>
                    <a:noFill/>
                  </a:ln>
                </c15:spPr>
              </c:ext>
            </c:extLst>
          </c:dLbls>
          <c:cat>
            <c:strRef>
              <c:f>Sheet1!$A$2:$A$11</c:f>
              <c:strCache>
                <c:ptCount val="9"/>
                <c:pt idx="0">
                  <c:v>Asian</c:v>
                </c:pt>
                <c:pt idx="1">
                  <c:v>Black</c:v>
                </c:pt>
                <c:pt idx="2">
                  <c:v>Hispanic or Latino/a</c:v>
                </c:pt>
                <c:pt idx="3">
                  <c:v>Middle Eastern or North African</c:v>
                </c:pt>
                <c:pt idx="4">
                  <c:v>Multi-Racial</c:v>
                </c:pt>
                <c:pt idx="5">
                  <c:v>Native Hawai`ian or Pacific Islander</c:v>
                </c:pt>
                <c:pt idx="6">
                  <c:v>Prefer Not to Answer</c:v>
                </c:pt>
                <c:pt idx="7">
                  <c:v>South Asian or Indian</c:v>
                </c:pt>
                <c:pt idx="8">
                  <c:v>White or European</c:v>
                </c:pt>
              </c:strCache>
            </c:strRef>
          </c:cat>
          <c:val>
            <c:numRef>
              <c:f>Sheet1!$B$2:$B$11</c:f>
              <c:numCache>
                <c:formatCode>0</c:formatCode>
                <c:ptCount val="9"/>
                <c:pt idx="0">
                  <c:v>112</c:v>
                </c:pt>
                <c:pt idx="1">
                  <c:v>26</c:v>
                </c:pt>
                <c:pt idx="2">
                  <c:v>74</c:v>
                </c:pt>
                <c:pt idx="3" formatCode="General">
                  <c:v>25</c:v>
                </c:pt>
                <c:pt idx="4">
                  <c:v>71</c:v>
                </c:pt>
                <c:pt idx="5" formatCode="General">
                  <c:v>4</c:v>
                </c:pt>
                <c:pt idx="6" formatCode="General">
                  <c:v>22</c:v>
                </c:pt>
                <c:pt idx="7" formatCode="General">
                  <c:v>11</c:v>
                </c:pt>
                <c:pt idx="8">
                  <c:v>78</c:v>
                </c:pt>
              </c:numCache>
            </c:numRef>
          </c:val>
          <c:extLst>
            <c:ext xmlns:c16="http://schemas.microsoft.com/office/drawing/2014/chart" uri="{C3380CC4-5D6E-409C-BE32-E72D297353CC}">
              <c16:uniqueId val="{0000000A-4606-4E75-81D0-58401C88082D}"/>
            </c:ext>
          </c:extLst>
        </c:ser>
        <c:dLbls>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Immigration Status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67964237567352193"/>
          <c:y val="0.12843931424669838"/>
          <c:w val="0.29187863670250419"/>
          <c:h val="0.79606761873857601"/>
        </c:manualLayout>
      </c:layout>
      <c:barChart>
        <c:barDir val="col"/>
        <c:grouping val="stacked"/>
        <c:varyColors val="0"/>
        <c:ser>
          <c:idx val="0"/>
          <c:order val="0"/>
          <c:tx>
            <c:strRef>
              <c:f>Sheet1!$A$2</c:f>
              <c:strCache>
                <c:ptCount val="1"/>
                <c:pt idx="0">
                  <c:v>81% U.S. Citizen or National</c:v>
                </c:pt>
              </c:strCache>
            </c:strRef>
          </c:tx>
          <c:spPr>
            <a:solidFill>
              <a:schemeClr val="accent1"/>
            </a:solidFill>
            <a:ln w="19050">
              <a:solidFill>
                <a:schemeClr val="lt1"/>
              </a:solidFill>
            </a:ln>
            <a:effectLst/>
          </c:spPr>
          <c:invertIfNegative val="0"/>
          <c:dPt>
            <c:idx val="0"/>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1-B210-4E30-9DA8-32D7BB127706}"/>
              </c:ext>
            </c:extLst>
          </c:dPt>
          <c:cat>
            <c:strRef>
              <c:f>Sheet1!$B$1</c:f>
              <c:strCache>
                <c:ptCount val="1"/>
                <c:pt idx="0">
                  <c:v>Count</c:v>
                </c:pt>
              </c:strCache>
            </c:strRef>
          </c:cat>
          <c:val>
            <c:numRef>
              <c:f>Sheet1!$B$2</c:f>
              <c:numCache>
                <c:formatCode>General</c:formatCode>
                <c:ptCount val="1"/>
                <c:pt idx="0">
                  <c:v>344</c:v>
                </c:pt>
              </c:numCache>
            </c:numRef>
          </c:val>
          <c:extLst>
            <c:ext xmlns:c16="http://schemas.microsoft.com/office/drawing/2014/chart" uri="{C3380CC4-5D6E-409C-BE32-E72D297353CC}">
              <c16:uniqueId val="{00000012-B210-4E30-9DA8-32D7BB127706}"/>
            </c:ext>
          </c:extLst>
        </c:ser>
        <c:ser>
          <c:idx val="1"/>
          <c:order val="1"/>
          <c:tx>
            <c:strRef>
              <c:f>Sheet1!$A$3</c:f>
              <c:strCache>
                <c:ptCount val="1"/>
                <c:pt idx="0">
                  <c:v>8% Permanent Resident (Green Card)</c:v>
                </c:pt>
              </c:strCache>
            </c:strRef>
          </c:tx>
          <c:spPr>
            <a:solidFill>
              <a:schemeClr val="accent2"/>
            </a:solidFill>
            <a:ln w="19050">
              <a:solidFill>
                <a:schemeClr val="lt1"/>
              </a:solidFill>
            </a:ln>
            <a:effectLst/>
          </c:spPr>
          <c:invertIfNegative val="0"/>
          <c:dPt>
            <c:idx val="0"/>
            <c:invertIfNegative val="0"/>
            <c:bubble3D val="0"/>
            <c:spPr>
              <a:solidFill>
                <a:schemeClr val="accent2"/>
              </a:solidFill>
              <a:ln w="19050">
                <a:solidFill>
                  <a:schemeClr val="lt1"/>
                </a:solidFill>
              </a:ln>
              <a:effectLst/>
            </c:spPr>
            <c:extLst>
              <c:ext xmlns:c16="http://schemas.microsoft.com/office/drawing/2014/chart" uri="{C3380CC4-5D6E-409C-BE32-E72D297353CC}">
                <c16:uniqueId val="{00000003-AD73-4CE7-B460-AE8D9A493AE8}"/>
              </c:ext>
            </c:extLst>
          </c:dPt>
          <c:cat>
            <c:strRef>
              <c:f>Sheet1!$B$1</c:f>
              <c:strCache>
                <c:ptCount val="1"/>
                <c:pt idx="0">
                  <c:v>Count</c:v>
                </c:pt>
              </c:strCache>
            </c:strRef>
          </c:cat>
          <c:val>
            <c:numRef>
              <c:f>Sheet1!$B$3</c:f>
              <c:numCache>
                <c:formatCode>0</c:formatCode>
                <c:ptCount val="1"/>
                <c:pt idx="0">
                  <c:v>34</c:v>
                </c:pt>
              </c:numCache>
            </c:numRef>
          </c:val>
          <c:extLst>
            <c:ext xmlns:c16="http://schemas.microsoft.com/office/drawing/2014/chart" uri="{C3380CC4-5D6E-409C-BE32-E72D297353CC}">
              <c16:uniqueId val="{00000013-B210-4E30-9DA8-32D7BB127706}"/>
            </c:ext>
          </c:extLst>
        </c:ser>
        <c:ser>
          <c:idx val="2"/>
          <c:order val="2"/>
          <c:tx>
            <c:strRef>
              <c:f>Sheet1!$A$4</c:f>
              <c:strCache>
                <c:ptCount val="1"/>
                <c:pt idx="0">
                  <c:v>3% Visa (e.g., F1, O3, etc.)</c:v>
                </c:pt>
              </c:strCache>
            </c:strRef>
          </c:tx>
          <c:spPr>
            <a:solidFill>
              <a:schemeClr val="accent3"/>
            </a:solidFill>
            <a:ln w="19050">
              <a:solidFill>
                <a:schemeClr val="lt1"/>
              </a:solidFill>
            </a:ln>
            <a:effectLst/>
          </c:spPr>
          <c:invertIfNegative val="0"/>
          <c:dPt>
            <c:idx val="0"/>
            <c:invertIfNegative val="0"/>
            <c:bubble3D val="0"/>
            <c:spPr>
              <a:solidFill>
                <a:schemeClr val="accent3"/>
              </a:solidFill>
              <a:ln w="19050">
                <a:solidFill>
                  <a:schemeClr val="lt1"/>
                </a:solidFill>
              </a:ln>
              <a:effectLst/>
            </c:spPr>
            <c:extLst>
              <c:ext xmlns:c16="http://schemas.microsoft.com/office/drawing/2014/chart" uri="{C3380CC4-5D6E-409C-BE32-E72D297353CC}">
                <c16:uniqueId val="{00000005-AD73-4CE7-B460-AE8D9A493AE8}"/>
              </c:ext>
            </c:extLst>
          </c:dPt>
          <c:cat>
            <c:strRef>
              <c:f>Sheet1!$B$1</c:f>
              <c:strCache>
                <c:ptCount val="1"/>
                <c:pt idx="0">
                  <c:v>Count</c:v>
                </c:pt>
              </c:strCache>
            </c:strRef>
          </c:cat>
          <c:val>
            <c:numRef>
              <c:f>Sheet1!$B$4</c:f>
              <c:numCache>
                <c:formatCode>0</c:formatCode>
                <c:ptCount val="1"/>
                <c:pt idx="0">
                  <c:v>11</c:v>
                </c:pt>
              </c:numCache>
            </c:numRef>
          </c:val>
          <c:extLst>
            <c:ext xmlns:c16="http://schemas.microsoft.com/office/drawing/2014/chart" uri="{C3380CC4-5D6E-409C-BE32-E72D297353CC}">
              <c16:uniqueId val="{00000014-B210-4E30-9DA8-32D7BB127706}"/>
            </c:ext>
          </c:extLst>
        </c:ser>
        <c:ser>
          <c:idx val="3"/>
          <c:order val="3"/>
          <c:tx>
            <c:strRef>
              <c:f>Sheet1!$A$5</c:f>
              <c:strCache>
                <c:ptCount val="1"/>
                <c:pt idx="0">
                  <c:v>3% Refugee or Asylee</c:v>
                </c:pt>
              </c:strCache>
            </c:strRef>
          </c:tx>
          <c:spPr>
            <a:solidFill>
              <a:schemeClr val="accent4"/>
            </a:solidFill>
            <a:ln w="19050">
              <a:solidFill>
                <a:schemeClr val="lt1"/>
              </a:solidFill>
            </a:ln>
            <a:effectLst/>
          </c:spPr>
          <c:invertIfNegative val="0"/>
          <c:dPt>
            <c:idx val="0"/>
            <c:invertIfNegative val="0"/>
            <c:bubble3D val="0"/>
            <c:spPr>
              <a:solidFill>
                <a:schemeClr val="accent4"/>
              </a:solidFill>
              <a:ln w="19050">
                <a:solidFill>
                  <a:schemeClr val="lt1"/>
                </a:solidFill>
              </a:ln>
              <a:effectLst/>
            </c:spPr>
            <c:extLst>
              <c:ext xmlns:c16="http://schemas.microsoft.com/office/drawing/2014/chart" uri="{C3380CC4-5D6E-409C-BE32-E72D297353CC}">
                <c16:uniqueId val="{00000007-AD73-4CE7-B460-AE8D9A493AE8}"/>
              </c:ext>
            </c:extLst>
          </c:dPt>
          <c:cat>
            <c:strRef>
              <c:f>Sheet1!$B$1</c:f>
              <c:strCache>
                <c:ptCount val="1"/>
                <c:pt idx="0">
                  <c:v>Count</c:v>
                </c:pt>
              </c:strCache>
            </c:strRef>
          </c:cat>
          <c:val>
            <c:numRef>
              <c:f>Sheet1!$B$5</c:f>
              <c:numCache>
                <c:formatCode>0</c:formatCode>
                <c:ptCount val="1"/>
                <c:pt idx="0">
                  <c:v>12</c:v>
                </c:pt>
              </c:numCache>
            </c:numRef>
          </c:val>
          <c:extLst>
            <c:ext xmlns:c16="http://schemas.microsoft.com/office/drawing/2014/chart" uri="{C3380CC4-5D6E-409C-BE32-E72D297353CC}">
              <c16:uniqueId val="{00000015-B210-4E30-9DA8-32D7BB127706}"/>
            </c:ext>
          </c:extLst>
        </c:ser>
        <c:ser>
          <c:idx val="4"/>
          <c:order val="4"/>
          <c:tx>
            <c:strRef>
              <c:f>Sheet1!$A$6</c:f>
              <c:strCache>
                <c:ptCount val="1"/>
                <c:pt idx="0">
                  <c:v>1% Undocumented</c:v>
                </c:pt>
              </c:strCache>
            </c:strRef>
          </c:tx>
          <c:spPr>
            <a:solidFill>
              <a:schemeClr val="accent5"/>
            </a:solidFill>
            <a:ln w="19050">
              <a:solidFill>
                <a:schemeClr val="lt1"/>
              </a:solidFill>
            </a:ln>
            <a:effectLst/>
          </c:spPr>
          <c:invertIfNegative val="0"/>
          <c:dPt>
            <c:idx val="0"/>
            <c:invertIfNegative val="0"/>
            <c:bubble3D val="0"/>
            <c:spPr>
              <a:solidFill>
                <a:schemeClr val="accent5"/>
              </a:solidFill>
              <a:ln w="19050">
                <a:solidFill>
                  <a:schemeClr val="lt1"/>
                </a:solidFill>
              </a:ln>
              <a:effectLst/>
            </c:spPr>
            <c:extLst>
              <c:ext xmlns:c16="http://schemas.microsoft.com/office/drawing/2014/chart" uri="{C3380CC4-5D6E-409C-BE32-E72D297353CC}">
                <c16:uniqueId val="{00000009-AD73-4CE7-B460-AE8D9A493AE8}"/>
              </c:ext>
            </c:extLst>
          </c:dPt>
          <c:cat>
            <c:strRef>
              <c:f>Sheet1!$B$1</c:f>
              <c:strCache>
                <c:ptCount val="1"/>
                <c:pt idx="0">
                  <c:v>Count</c:v>
                </c:pt>
              </c:strCache>
            </c:strRef>
          </c:cat>
          <c:val>
            <c:numRef>
              <c:f>Sheet1!$B$6</c:f>
              <c:numCache>
                <c:formatCode>General</c:formatCode>
                <c:ptCount val="1"/>
                <c:pt idx="0">
                  <c:v>7</c:v>
                </c:pt>
              </c:numCache>
            </c:numRef>
          </c:val>
          <c:extLst>
            <c:ext xmlns:c16="http://schemas.microsoft.com/office/drawing/2014/chart" uri="{C3380CC4-5D6E-409C-BE32-E72D297353CC}">
              <c16:uniqueId val="{00000016-B210-4E30-9DA8-32D7BB127706}"/>
            </c:ext>
          </c:extLst>
        </c:ser>
        <c:ser>
          <c:idx val="5"/>
          <c:order val="5"/>
          <c:tx>
            <c:strRef>
              <c:f>Sheet1!$A$7</c:f>
              <c:strCache>
                <c:ptCount val="1"/>
                <c:pt idx="0">
                  <c:v>2% Unsure / Do not know my status</c:v>
                </c:pt>
              </c:strCache>
            </c:strRef>
          </c:tx>
          <c:spPr>
            <a:solidFill>
              <a:schemeClr val="accent6"/>
            </a:solidFill>
            <a:ln w="19050">
              <a:solidFill>
                <a:schemeClr val="lt1"/>
              </a:solidFill>
            </a:ln>
            <a:effectLst/>
          </c:spPr>
          <c:invertIfNegative val="0"/>
          <c:dPt>
            <c:idx val="0"/>
            <c:invertIfNegative val="0"/>
            <c:bubble3D val="0"/>
            <c:spPr>
              <a:solidFill>
                <a:schemeClr val="accent6"/>
              </a:solidFill>
              <a:ln w="19050">
                <a:solidFill>
                  <a:schemeClr val="lt1"/>
                </a:solidFill>
              </a:ln>
              <a:effectLst/>
            </c:spPr>
            <c:extLst>
              <c:ext xmlns:c16="http://schemas.microsoft.com/office/drawing/2014/chart" uri="{C3380CC4-5D6E-409C-BE32-E72D297353CC}">
                <c16:uniqueId val="{0000000B-AD73-4CE7-B460-AE8D9A493AE8}"/>
              </c:ext>
            </c:extLst>
          </c:dPt>
          <c:cat>
            <c:strRef>
              <c:f>Sheet1!$B$1</c:f>
              <c:strCache>
                <c:ptCount val="1"/>
                <c:pt idx="0">
                  <c:v>Count</c:v>
                </c:pt>
              </c:strCache>
            </c:strRef>
          </c:cat>
          <c:val>
            <c:numRef>
              <c:f>Sheet1!$B$7</c:f>
              <c:numCache>
                <c:formatCode>General</c:formatCode>
                <c:ptCount val="1"/>
                <c:pt idx="0">
                  <c:v>7</c:v>
                </c:pt>
              </c:numCache>
            </c:numRef>
          </c:val>
          <c:extLst>
            <c:ext xmlns:c16="http://schemas.microsoft.com/office/drawing/2014/chart" uri="{C3380CC4-5D6E-409C-BE32-E72D297353CC}">
              <c16:uniqueId val="{00000017-B210-4E30-9DA8-32D7BB127706}"/>
            </c:ext>
          </c:extLst>
        </c:ser>
        <c:ser>
          <c:idx val="6"/>
          <c:order val="6"/>
          <c:tx>
            <c:strRef>
              <c:f>Sheet1!$A$8</c:f>
              <c:strCache>
                <c:ptCount val="1"/>
                <c:pt idx="0">
                  <c:v>2% Prefer Not to Answer</c:v>
                </c:pt>
              </c:strCache>
            </c:strRef>
          </c:tx>
          <c:spPr>
            <a:solidFill>
              <a:schemeClr val="accent1">
                <a:lumMod val="60000"/>
              </a:schemeClr>
            </a:solidFill>
            <a:ln w="19050">
              <a:solidFill>
                <a:schemeClr val="lt1"/>
              </a:solidFill>
            </a:ln>
            <a:effectLst/>
          </c:spPr>
          <c:invertIfNegative val="0"/>
          <c:dPt>
            <c:idx val="0"/>
            <c:invertIfNegative val="0"/>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AD73-4CE7-B460-AE8D9A493AE8}"/>
              </c:ext>
            </c:extLst>
          </c:dPt>
          <c:cat>
            <c:strRef>
              <c:f>Sheet1!$B$1</c:f>
              <c:strCache>
                <c:ptCount val="1"/>
                <c:pt idx="0">
                  <c:v>Count</c:v>
                </c:pt>
              </c:strCache>
            </c:strRef>
          </c:cat>
          <c:val>
            <c:numRef>
              <c:f>Sheet1!$B$8</c:f>
              <c:numCache>
                <c:formatCode>0</c:formatCode>
                <c:ptCount val="1"/>
                <c:pt idx="0">
                  <c:v>9</c:v>
                </c:pt>
              </c:numCache>
            </c:numRef>
          </c:val>
          <c:extLst>
            <c:ext xmlns:c16="http://schemas.microsoft.com/office/drawing/2014/chart" uri="{C3380CC4-5D6E-409C-BE32-E72D297353CC}">
              <c16:uniqueId val="{00000018-B210-4E30-9DA8-32D7BB127706}"/>
            </c:ext>
          </c:extLst>
        </c:ser>
        <c:dLbls>
          <c:showLegendKey val="0"/>
          <c:showVal val="0"/>
          <c:showCatName val="0"/>
          <c:showSerName val="0"/>
          <c:showPercent val="0"/>
          <c:showBubbleSize val="0"/>
        </c:dLbls>
        <c:gapWidth val="100"/>
        <c:overlap val="100"/>
        <c:axId val="1990816175"/>
        <c:axId val="1990809935"/>
      </c:barChart>
      <c:catAx>
        <c:axId val="1990816175"/>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90809935"/>
        <c:crosses val="autoZero"/>
        <c:auto val="1"/>
        <c:lblAlgn val="ctr"/>
        <c:lblOffset val="100"/>
        <c:noMultiLvlLbl val="0"/>
      </c:catAx>
      <c:valAx>
        <c:axId val="199080993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90816175"/>
        <c:crosses val="autoZero"/>
        <c:crossBetween val="between"/>
      </c:valAx>
      <c:spPr>
        <a:noFill/>
        <a:ln>
          <a:noFill/>
        </a:ln>
        <a:effectLst/>
      </c:spPr>
    </c:plotArea>
    <c:legend>
      <c:legendPos val="l"/>
      <c:layout>
        <c:manualLayout>
          <c:xMode val="edge"/>
          <c:yMode val="edge"/>
          <c:x val="3.6049794132966967E-2"/>
          <c:y val="0.1574887627913957"/>
          <c:w val="0.61562811798785366"/>
          <c:h val="0.77532976629984884"/>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Primary Food Source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3-5F8E-401F-BAA9-574A973E5B10}"/>
              </c:ext>
            </c:extLst>
          </c:dPt>
          <c:dPt>
            <c:idx val="2"/>
            <c:invertIfNegative val="0"/>
            <c:bubble3D val="0"/>
            <c:spPr>
              <a:solidFill>
                <a:schemeClr val="accent5"/>
              </a:solidFill>
              <a:ln>
                <a:noFill/>
              </a:ln>
              <a:effectLst/>
            </c:spPr>
            <c:extLst>
              <c:ext xmlns:c16="http://schemas.microsoft.com/office/drawing/2014/chart" uri="{C3380CC4-5D6E-409C-BE32-E72D297353CC}">
                <c16:uniqueId val="{00000004-5F8E-401F-BAA9-574A973E5B10}"/>
              </c:ext>
            </c:extLst>
          </c:dPt>
          <c:dPt>
            <c:idx val="3"/>
            <c:invertIfNegative val="0"/>
            <c:bubble3D val="0"/>
            <c:spPr>
              <a:solidFill>
                <a:schemeClr val="accent6"/>
              </a:solidFill>
              <a:ln>
                <a:noFill/>
              </a:ln>
              <a:effectLst/>
            </c:spPr>
            <c:extLst>
              <c:ext xmlns:c16="http://schemas.microsoft.com/office/drawing/2014/chart" uri="{C3380CC4-5D6E-409C-BE32-E72D297353CC}">
                <c16:uniqueId val="{00000005-5F8E-401F-BAA9-574A973E5B10}"/>
              </c:ext>
            </c:extLst>
          </c:dPt>
          <c:dPt>
            <c:idx val="4"/>
            <c:invertIfNegative val="0"/>
            <c:bubble3D val="0"/>
            <c:spPr>
              <a:solidFill>
                <a:srgbClr val="00B0F0"/>
              </a:solidFill>
              <a:ln>
                <a:noFill/>
              </a:ln>
              <a:effectLst/>
            </c:spPr>
            <c:extLst>
              <c:ext xmlns:c16="http://schemas.microsoft.com/office/drawing/2014/chart" uri="{C3380CC4-5D6E-409C-BE32-E72D297353CC}">
                <c16:uniqueId val="{00000006-5F8E-401F-BAA9-574A973E5B10}"/>
              </c:ext>
            </c:extLst>
          </c:dPt>
          <c:dPt>
            <c:idx val="5"/>
            <c:invertIfNegative val="0"/>
            <c:bubble3D val="0"/>
            <c:spPr>
              <a:solidFill>
                <a:srgbClr val="FF0000"/>
              </a:solidFill>
              <a:ln>
                <a:noFill/>
              </a:ln>
              <a:effectLst/>
            </c:spPr>
            <c:extLst>
              <c:ext xmlns:c16="http://schemas.microsoft.com/office/drawing/2014/chart" uri="{C3380CC4-5D6E-409C-BE32-E72D297353CC}">
                <c16:uniqueId val="{00000007-5F8E-401F-BAA9-574A973E5B10}"/>
              </c:ext>
            </c:extLst>
          </c:dPt>
          <c:dLbls>
            <c:dLbl>
              <c:idx val="1"/>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3-5F8E-401F-BAA9-574A973E5B10}"/>
                </c:ext>
              </c:extLst>
            </c:dLbl>
            <c:dLbl>
              <c:idx val="2"/>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4-5F8E-401F-BAA9-574A973E5B10}"/>
                </c:ext>
              </c:extLst>
            </c:dLbl>
            <c:dLbl>
              <c:idx val="5"/>
              <c:layout>
                <c:manualLayout>
                  <c:x val="-1.1422511240904754E-16"/>
                  <c:y val="1.3054302902053875E-2"/>
                </c:manualLayout>
              </c:layout>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F8E-401F-BAA9-574A973E5B10}"/>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Pantry</c:v>
                </c:pt>
                <c:pt idx="1">
                  <c:v>Grocery</c:v>
                </c:pt>
                <c:pt idx="2">
                  <c:v>Cafeteria</c:v>
                </c:pt>
                <c:pt idx="3">
                  <c:v>Eating Out</c:v>
                </c:pt>
                <c:pt idx="4">
                  <c:v>Rely on Others</c:v>
                </c:pt>
                <c:pt idx="5">
                  <c:v>Found Foods*</c:v>
                </c:pt>
              </c:strCache>
            </c:strRef>
          </c:cat>
          <c:val>
            <c:numRef>
              <c:f>Sheet1!$B$2:$B$7</c:f>
              <c:numCache>
                <c:formatCode>0%</c:formatCode>
                <c:ptCount val="6"/>
                <c:pt idx="0">
                  <c:v>0.35</c:v>
                </c:pt>
                <c:pt idx="1">
                  <c:v>0.32</c:v>
                </c:pt>
                <c:pt idx="2">
                  <c:v>0.05</c:v>
                </c:pt>
                <c:pt idx="3">
                  <c:v>0.11</c:v>
                </c:pt>
                <c:pt idx="4">
                  <c:v>0.16</c:v>
                </c:pt>
                <c:pt idx="5">
                  <c:v>0.01</c:v>
                </c:pt>
              </c:numCache>
            </c:numRef>
          </c:val>
          <c:extLst>
            <c:ext xmlns:c16="http://schemas.microsoft.com/office/drawing/2014/chart" uri="{C3380CC4-5D6E-409C-BE32-E72D297353CC}">
              <c16:uniqueId val="{00000000-5F8E-401F-BAA9-574A973E5B10}"/>
            </c:ext>
          </c:extLst>
        </c:ser>
        <c:dLbls>
          <c:dLblPos val="inEnd"/>
          <c:showLegendKey val="0"/>
          <c:showVal val="1"/>
          <c:showCatName val="0"/>
          <c:showSerName val="0"/>
          <c:showPercent val="0"/>
          <c:showBubbleSize val="0"/>
        </c:dLbls>
        <c:gapWidth val="219"/>
        <c:overlap val="-27"/>
        <c:axId val="1752866095"/>
        <c:axId val="1752866575"/>
      </c:barChart>
      <c:catAx>
        <c:axId val="17528660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1752866575"/>
        <c:crosses val="autoZero"/>
        <c:auto val="1"/>
        <c:lblAlgn val="ctr"/>
        <c:lblOffset val="100"/>
        <c:noMultiLvlLbl val="0"/>
      </c:catAx>
      <c:valAx>
        <c:axId val="175286657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5286609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Negative Emotions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Never</c:v>
                </c:pt>
              </c:strCache>
            </c:strRef>
          </c:tx>
          <c:spPr>
            <a:solidFill>
              <a:schemeClr val="accent5"/>
            </a:solidFill>
            <a:ln>
              <a:noFill/>
            </a:ln>
            <a:effectLst/>
          </c:spPr>
          <c:invertIfNegative val="0"/>
          <c:cat>
            <c:strRef>
              <c:f>Sheet1!$A$2:$A$7</c:f>
              <c:strCache>
                <c:ptCount val="6"/>
                <c:pt idx="0">
                  <c:v>Anger</c:v>
                </c:pt>
                <c:pt idx="1">
                  <c:v>Embarrassment (internal)</c:v>
                </c:pt>
                <c:pt idx="2">
                  <c:v>Frustration</c:v>
                </c:pt>
                <c:pt idx="3">
                  <c:v>Judgement (by others)</c:v>
                </c:pt>
                <c:pt idx="4">
                  <c:v>Negative Self Talk</c:v>
                </c:pt>
                <c:pt idx="5">
                  <c:v>Sadness</c:v>
                </c:pt>
              </c:strCache>
            </c:strRef>
          </c:cat>
          <c:val>
            <c:numRef>
              <c:f>Sheet1!$B$2:$B$7</c:f>
              <c:numCache>
                <c:formatCode>General</c:formatCode>
                <c:ptCount val="6"/>
                <c:pt idx="0">
                  <c:v>82.5</c:v>
                </c:pt>
                <c:pt idx="1">
                  <c:v>50.9</c:v>
                </c:pt>
                <c:pt idx="2">
                  <c:v>71.900000000000006</c:v>
                </c:pt>
                <c:pt idx="3">
                  <c:v>63.2</c:v>
                </c:pt>
                <c:pt idx="4">
                  <c:v>70.2</c:v>
                </c:pt>
                <c:pt idx="5">
                  <c:v>63.2</c:v>
                </c:pt>
              </c:numCache>
            </c:numRef>
          </c:val>
          <c:extLst>
            <c:ext xmlns:c16="http://schemas.microsoft.com/office/drawing/2014/chart" uri="{C3380CC4-5D6E-409C-BE32-E72D297353CC}">
              <c16:uniqueId val="{00000000-8E6C-456D-ABAD-72174CE6AEB4}"/>
            </c:ext>
          </c:extLst>
        </c:ser>
        <c:ser>
          <c:idx val="1"/>
          <c:order val="1"/>
          <c:tx>
            <c:strRef>
              <c:f>Sheet1!$C$1</c:f>
              <c:strCache>
                <c:ptCount val="1"/>
                <c:pt idx="0">
                  <c:v>Sometimes</c:v>
                </c:pt>
              </c:strCache>
            </c:strRef>
          </c:tx>
          <c:spPr>
            <a:solidFill>
              <a:schemeClr val="accent3"/>
            </a:solidFill>
            <a:ln>
              <a:noFill/>
            </a:ln>
            <a:effectLst/>
          </c:spPr>
          <c:invertIfNegative val="0"/>
          <c:cat>
            <c:strRef>
              <c:f>Sheet1!$A$2:$A$7</c:f>
              <c:strCache>
                <c:ptCount val="6"/>
                <c:pt idx="0">
                  <c:v>Anger</c:v>
                </c:pt>
                <c:pt idx="1">
                  <c:v>Embarrassment (internal)</c:v>
                </c:pt>
                <c:pt idx="2">
                  <c:v>Frustration</c:v>
                </c:pt>
                <c:pt idx="3">
                  <c:v>Judgement (by others)</c:v>
                </c:pt>
                <c:pt idx="4">
                  <c:v>Negative Self Talk</c:v>
                </c:pt>
                <c:pt idx="5">
                  <c:v>Sadness</c:v>
                </c:pt>
              </c:strCache>
            </c:strRef>
          </c:cat>
          <c:val>
            <c:numRef>
              <c:f>Sheet1!$C$2:$C$7</c:f>
              <c:numCache>
                <c:formatCode>General</c:formatCode>
                <c:ptCount val="6"/>
                <c:pt idx="0">
                  <c:v>12.3</c:v>
                </c:pt>
                <c:pt idx="1">
                  <c:v>36.799999999999997</c:v>
                </c:pt>
                <c:pt idx="2">
                  <c:v>21.1</c:v>
                </c:pt>
                <c:pt idx="3">
                  <c:v>22.8</c:v>
                </c:pt>
                <c:pt idx="4">
                  <c:v>19.3</c:v>
                </c:pt>
                <c:pt idx="5">
                  <c:v>26.3</c:v>
                </c:pt>
              </c:numCache>
            </c:numRef>
          </c:val>
          <c:extLst>
            <c:ext xmlns:c16="http://schemas.microsoft.com/office/drawing/2014/chart" uri="{C3380CC4-5D6E-409C-BE32-E72D297353CC}">
              <c16:uniqueId val="{00000001-8E6C-456D-ABAD-72174CE6AEB4}"/>
            </c:ext>
          </c:extLst>
        </c:ser>
        <c:ser>
          <c:idx val="2"/>
          <c:order val="2"/>
          <c:tx>
            <c:strRef>
              <c:f>Sheet1!$D$1</c:f>
              <c:strCache>
                <c:ptCount val="1"/>
                <c:pt idx="0">
                  <c:v>Often</c:v>
                </c:pt>
              </c:strCache>
            </c:strRef>
          </c:tx>
          <c:spPr>
            <a:solidFill>
              <a:schemeClr val="accent2"/>
            </a:solidFill>
            <a:ln>
              <a:noFill/>
            </a:ln>
            <a:effectLst/>
          </c:spPr>
          <c:invertIfNegative val="0"/>
          <c:cat>
            <c:strRef>
              <c:f>Sheet1!$A$2:$A$7</c:f>
              <c:strCache>
                <c:ptCount val="6"/>
                <c:pt idx="0">
                  <c:v>Anger</c:v>
                </c:pt>
                <c:pt idx="1">
                  <c:v>Embarrassment (internal)</c:v>
                </c:pt>
                <c:pt idx="2">
                  <c:v>Frustration</c:v>
                </c:pt>
                <c:pt idx="3">
                  <c:v>Judgement (by others)</c:v>
                </c:pt>
                <c:pt idx="4">
                  <c:v>Negative Self Talk</c:v>
                </c:pt>
                <c:pt idx="5">
                  <c:v>Sadness</c:v>
                </c:pt>
              </c:strCache>
            </c:strRef>
          </c:cat>
          <c:val>
            <c:numRef>
              <c:f>Sheet1!$D$2:$D$7</c:f>
              <c:numCache>
                <c:formatCode>General</c:formatCode>
                <c:ptCount val="6"/>
                <c:pt idx="0">
                  <c:v>3.5</c:v>
                </c:pt>
                <c:pt idx="1">
                  <c:v>8.8000000000000007</c:v>
                </c:pt>
                <c:pt idx="2">
                  <c:v>5.3</c:v>
                </c:pt>
                <c:pt idx="3">
                  <c:v>12.3</c:v>
                </c:pt>
                <c:pt idx="4">
                  <c:v>5.3</c:v>
                </c:pt>
                <c:pt idx="5">
                  <c:v>8.8000000000000007</c:v>
                </c:pt>
              </c:numCache>
            </c:numRef>
          </c:val>
          <c:extLst>
            <c:ext xmlns:c16="http://schemas.microsoft.com/office/drawing/2014/chart" uri="{C3380CC4-5D6E-409C-BE32-E72D297353CC}">
              <c16:uniqueId val="{00000002-8E6C-456D-ABAD-72174CE6AEB4}"/>
            </c:ext>
          </c:extLst>
        </c:ser>
        <c:ser>
          <c:idx val="3"/>
          <c:order val="3"/>
          <c:tx>
            <c:strRef>
              <c:f>Sheet1!$E$1</c:f>
              <c:strCache>
                <c:ptCount val="1"/>
                <c:pt idx="0">
                  <c:v>Always</c:v>
                </c:pt>
              </c:strCache>
            </c:strRef>
          </c:tx>
          <c:spPr>
            <a:solidFill>
              <a:srgbClr val="D83427"/>
            </a:solidFill>
            <a:ln>
              <a:noFill/>
            </a:ln>
            <a:effectLst/>
          </c:spPr>
          <c:invertIfNegative val="0"/>
          <c:cat>
            <c:strRef>
              <c:f>Sheet1!$A$2:$A$7</c:f>
              <c:strCache>
                <c:ptCount val="6"/>
                <c:pt idx="0">
                  <c:v>Anger</c:v>
                </c:pt>
                <c:pt idx="1">
                  <c:v>Embarrassment (internal)</c:v>
                </c:pt>
                <c:pt idx="2">
                  <c:v>Frustration</c:v>
                </c:pt>
                <c:pt idx="3">
                  <c:v>Judgement (by others)</c:v>
                </c:pt>
                <c:pt idx="4">
                  <c:v>Negative Self Talk</c:v>
                </c:pt>
                <c:pt idx="5">
                  <c:v>Sadness</c:v>
                </c:pt>
              </c:strCache>
            </c:strRef>
          </c:cat>
          <c:val>
            <c:numRef>
              <c:f>Sheet1!$E$2:$E$7</c:f>
              <c:numCache>
                <c:formatCode>General</c:formatCode>
                <c:ptCount val="6"/>
                <c:pt idx="0">
                  <c:v>1.8</c:v>
                </c:pt>
                <c:pt idx="1">
                  <c:v>3.5</c:v>
                </c:pt>
                <c:pt idx="2">
                  <c:v>1.8</c:v>
                </c:pt>
                <c:pt idx="3">
                  <c:v>1.8</c:v>
                </c:pt>
                <c:pt idx="4">
                  <c:v>5.3</c:v>
                </c:pt>
                <c:pt idx="5">
                  <c:v>1.8</c:v>
                </c:pt>
              </c:numCache>
            </c:numRef>
          </c:val>
          <c:extLst>
            <c:ext xmlns:c16="http://schemas.microsoft.com/office/drawing/2014/chart" uri="{C3380CC4-5D6E-409C-BE32-E72D297353CC}">
              <c16:uniqueId val="{00000000-2399-4611-A58E-80C0382F9ED6}"/>
            </c:ext>
          </c:extLst>
        </c:ser>
        <c:dLbls>
          <c:showLegendKey val="0"/>
          <c:showVal val="0"/>
          <c:showCatName val="0"/>
          <c:showSerName val="0"/>
          <c:showPercent val="0"/>
          <c:showBubbleSize val="0"/>
        </c:dLbls>
        <c:gapWidth val="182"/>
        <c:axId val="12290896"/>
        <c:axId val="12292336"/>
      </c:barChart>
      <c:catAx>
        <c:axId val="122908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12292336"/>
        <c:crosses val="autoZero"/>
        <c:auto val="1"/>
        <c:lblAlgn val="ctr"/>
        <c:lblOffset val="100"/>
        <c:noMultiLvlLbl val="0"/>
      </c:catAx>
      <c:valAx>
        <c:axId val="1229233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2908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Positive Emotions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Never</c:v>
                </c:pt>
              </c:strCache>
            </c:strRef>
          </c:tx>
          <c:spPr>
            <a:solidFill>
              <a:srgbClr val="C00000"/>
            </a:solidFill>
            <a:ln>
              <a:noFill/>
            </a:ln>
            <a:effectLst/>
          </c:spPr>
          <c:invertIfNegative val="0"/>
          <c:cat>
            <c:strRef>
              <c:f>Sheet1!$A$2:$A$5</c:f>
              <c:strCache>
                <c:ptCount val="4"/>
                <c:pt idx="0">
                  <c:v>Gratitude</c:v>
                </c:pt>
                <c:pt idx="1">
                  <c:v>Happiness</c:v>
                </c:pt>
                <c:pt idx="2">
                  <c:v>Positive Self Talk</c:v>
                </c:pt>
                <c:pt idx="3">
                  <c:v>Pride</c:v>
                </c:pt>
              </c:strCache>
            </c:strRef>
          </c:cat>
          <c:val>
            <c:numRef>
              <c:f>Sheet1!$B$2:$B$5</c:f>
              <c:numCache>
                <c:formatCode>General</c:formatCode>
                <c:ptCount val="4"/>
                <c:pt idx="0">
                  <c:v>10.5</c:v>
                </c:pt>
                <c:pt idx="1">
                  <c:v>1.8</c:v>
                </c:pt>
                <c:pt idx="2">
                  <c:v>3.5</c:v>
                </c:pt>
                <c:pt idx="3">
                  <c:v>12.3</c:v>
                </c:pt>
              </c:numCache>
            </c:numRef>
          </c:val>
          <c:extLst>
            <c:ext xmlns:c16="http://schemas.microsoft.com/office/drawing/2014/chart" uri="{C3380CC4-5D6E-409C-BE32-E72D297353CC}">
              <c16:uniqueId val="{00000000-8E6C-456D-ABAD-72174CE6AEB4}"/>
            </c:ext>
          </c:extLst>
        </c:ser>
        <c:ser>
          <c:idx val="1"/>
          <c:order val="1"/>
          <c:tx>
            <c:strRef>
              <c:f>Sheet1!$C$1</c:f>
              <c:strCache>
                <c:ptCount val="1"/>
                <c:pt idx="0">
                  <c:v>Sometimes</c:v>
                </c:pt>
              </c:strCache>
            </c:strRef>
          </c:tx>
          <c:spPr>
            <a:solidFill>
              <a:schemeClr val="accent2"/>
            </a:solidFill>
            <a:ln>
              <a:noFill/>
            </a:ln>
            <a:effectLst/>
          </c:spPr>
          <c:invertIfNegative val="0"/>
          <c:cat>
            <c:strRef>
              <c:f>Sheet1!$A$2:$A$5</c:f>
              <c:strCache>
                <c:ptCount val="4"/>
                <c:pt idx="0">
                  <c:v>Gratitude</c:v>
                </c:pt>
                <c:pt idx="1">
                  <c:v>Happiness</c:v>
                </c:pt>
                <c:pt idx="2">
                  <c:v>Positive Self Talk</c:v>
                </c:pt>
                <c:pt idx="3">
                  <c:v>Pride</c:v>
                </c:pt>
              </c:strCache>
            </c:strRef>
          </c:cat>
          <c:val>
            <c:numRef>
              <c:f>Sheet1!$C$2:$C$5</c:f>
              <c:numCache>
                <c:formatCode>General</c:formatCode>
                <c:ptCount val="4"/>
                <c:pt idx="0">
                  <c:v>10.5</c:v>
                </c:pt>
                <c:pt idx="1">
                  <c:v>8.8000000000000007</c:v>
                </c:pt>
                <c:pt idx="2">
                  <c:v>31.6</c:v>
                </c:pt>
                <c:pt idx="3">
                  <c:v>24.6</c:v>
                </c:pt>
              </c:numCache>
            </c:numRef>
          </c:val>
          <c:extLst>
            <c:ext xmlns:c16="http://schemas.microsoft.com/office/drawing/2014/chart" uri="{C3380CC4-5D6E-409C-BE32-E72D297353CC}">
              <c16:uniqueId val="{00000001-8E6C-456D-ABAD-72174CE6AEB4}"/>
            </c:ext>
          </c:extLst>
        </c:ser>
        <c:ser>
          <c:idx val="2"/>
          <c:order val="2"/>
          <c:tx>
            <c:strRef>
              <c:f>Sheet1!$D$1</c:f>
              <c:strCache>
                <c:ptCount val="1"/>
                <c:pt idx="0">
                  <c:v>Often</c:v>
                </c:pt>
              </c:strCache>
            </c:strRef>
          </c:tx>
          <c:spPr>
            <a:solidFill>
              <a:schemeClr val="accent3"/>
            </a:solidFill>
            <a:ln>
              <a:noFill/>
            </a:ln>
            <a:effectLst/>
          </c:spPr>
          <c:invertIfNegative val="0"/>
          <c:cat>
            <c:strRef>
              <c:f>Sheet1!$A$2:$A$5</c:f>
              <c:strCache>
                <c:ptCount val="4"/>
                <c:pt idx="0">
                  <c:v>Gratitude</c:v>
                </c:pt>
                <c:pt idx="1">
                  <c:v>Happiness</c:v>
                </c:pt>
                <c:pt idx="2">
                  <c:v>Positive Self Talk</c:v>
                </c:pt>
                <c:pt idx="3">
                  <c:v>Pride</c:v>
                </c:pt>
              </c:strCache>
            </c:strRef>
          </c:cat>
          <c:val>
            <c:numRef>
              <c:f>Sheet1!$D$2:$D$5</c:f>
              <c:numCache>
                <c:formatCode>General</c:formatCode>
                <c:ptCount val="4"/>
                <c:pt idx="0">
                  <c:v>10.5</c:v>
                </c:pt>
                <c:pt idx="1">
                  <c:v>29.8</c:v>
                </c:pt>
                <c:pt idx="2">
                  <c:v>31.6</c:v>
                </c:pt>
                <c:pt idx="3">
                  <c:v>22.8</c:v>
                </c:pt>
              </c:numCache>
            </c:numRef>
          </c:val>
          <c:extLst>
            <c:ext xmlns:c16="http://schemas.microsoft.com/office/drawing/2014/chart" uri="{C3380CC4-5D6E-409C-BE32-E72D297353CC}">
              <c16:uniqueId val="{00000002-8E6C-456D-ABAD-72174CE6AEB4}"/>
            </c:ext>
          </c:extLst>
        </c:ser>
        <c:ser>
          <c:idx val="3"/>
          <c:order val="3"/>
          <c:tx>
            <c:strRef>
              <c:f>Sheet1!$E$1</c:f>
              <c:strCache>
                <c:ptCount val="1"/>
                <c:pt idx="0">
                  <c:v>Always</c:v>
                </c:pt>
              </c:strCache>
            </c:strRef>
          </c:tx>
          <c:spPr>
            <a:solidFill>
              <a:schemeClr val="accent5"/>
            </a:solidFill>
            <a:ln>
              <a:noFill/>
            </a:ln>
            <a:effectLst/>
          </c:spPr>
          <c:invertIfNegative val="0"/>
          <c:cat>
            <c:strRef>
              <c:f>Sheet1!$A$2:$A$5</c:f>
              <c:strCache>
                <c:ptCount val="4"/>
                <c:pt idx="0">
                  <c:v>Gratitude</c:v>
                </c:pt>
                <c:pt idx="1">
                  <c:v>Happiness</c:v>
                </c:pt>
                <c:pt idx="2">
                  <c:v>Positive Self Talk</c:v>
                </c:pt>
                <c:pt idx="3">
                  <c:v>Pride</c:v>
                </c:pt>
              </c:strCache>
            </c:strRef>
          </c:cat>
          <c:val>
            <c:numRef>
              <c:f>Sheet1!$E$2:$E$5</c:f>
              <c:numCache>
                <c:formatCode>General</c:formatCode>
                <c:ptCount val="4"/>
                <c:pt idx="0">
                  <c:v>68.400000000000006</c:v>
                </c:pt>
                <c:pt idx="1">
                  <c:v>59.6</c:v>
                </c:pt>
                <c:pt idx="2">
                  <c:v>33.299999999999997</c:v>
                </c:pt>
                <c:pt idx="3">
                  <c:v>40.4</c:v>
                </c:pt>
              </c:numCache>
            </c:numRef>
          </c:val>
          <c:extLst>
            <c:ext xmlns:c16="http://schemas.microsoft.com/office/drawing/2014/chart" uri="{C3380CC4-5D6E-409C-BE32-E72D297353CC}">
              <c16:uniqueId val="{00000000-2399-4611-A58E-80C0382F9ED6}"/>
            </c:ext>
          </c:extLst>
        </c:ser>
        <c:dLbls>
          <c:showLegendKey val="0"/>
          <c:showVal val="0"/>
          <c:showCatName val="0"/>
          <c:showSerName val="0"/>
          <c:showPercent val="0"/>
          <c:showBubbleSize val="0"/>
        </c:dLbls>
        <c:gapWidth val="182"/>
        <c:axId val="12290896"/>
        <c:axId val="12292336"/>
      </c:barChart>
      <c:catAx>
        <c:axId val="122908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12292336"/>
        <c:crosses val="autoZero"/>
        <c:auto val="1"/>
        <c:lblAlgn val="ctr"/>
        <c:lblOffset val="100"/>
        <c:noMultiLvlLbl val="0"/>
      </c:catAx>
      <c:valAx>
        <c:axId val="1229233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2908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4.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ata5.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ata6.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svg"/><Relationship Id="rId1" Type="http://schemas.openxmlformats.org/officeDocument/2006/relationships/image" Target="../media/image38.png"/><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41.svg"/></Relationships>
</file>

<file path=ppt/diagrams/_rels/data7.xml.rels><?xml version="1.0" encoding="UTF-8" standalone="yes"?>
<Relationships xmlns="http://schemas.openxmlformats.org/package/2006/relationships"><Relationship Id="rId8" Type="http://schemas.openxmlformats.org/officeDocument/2006/relationships/image" Target="../media/image53.sv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image" Target="../media/image47.svg"/><Relationship Id="rId1" Type="http://schemas.openxmlformats.org/officeDocument/2006/relationships/image" Target="../media/image46.png"/><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image" Target="../media/image49.svg"/></Relationships>
</file>

<file path=ppt/diagrams/_rels/drawing4.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rawing5.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rawing6.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svg"/><Relationship Id="rId1" Type="http://schemas.openxmlformats.org/officeDocument/2006/relationships/image" Target="../media/image38.png"/><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41.svg"/></Relationships>
</file>

<file path=ppt/diagrams/_rels/drawing7.xml.rels><?xml version="1.0" encoding="UTF-8" standalone="yes"?>
<Relationships xmlns="http://schemas.openxmlformats.org/package/2006/relationships"><Relationship Id="rId8" Type="http://schemas.openxmlformats.org/officeDocument/2006/relationships/image" Target="../media/image53.sv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image" Target="../media/image47.svg"/><Relationship Id="rId1" Type="http://schemas.openxmlformats.org/officeDocument/2006/relationships/image" Target="../media/image46.png"/><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image" Target="../media/image49.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C11DD9-35EB-48E9-BD39-0888D08EBB42}"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en-US"/>
        </a:p>
      </dgm:t>
    </dgm:pt>
    <dgm:pt modelId="{27C0221D-87AE-49C0-8388-1D09E16C553F}">
      <dgm:prSet custT="1"/>
      <dgm:spPr/>
      <dgm:t>
        <a:bodyPr/>
        <a:lstStyle/>
        <a:p>
          <a:r>
            <a:rPr lang="en-US" sz="2800" dirty="0">
              <a:latin typeface="+mn-lt"/>
            </a:rPr>
            <a:t>Jet Fuel Resource Center                                                                    Jet Fuel Resource Center</a:t>
          </a:r>
        </a:p>
      </dgm:t>
    </dgm:pt>
    <dgm:pt modelId="{B98E6021-2438-453D-AC48-AB805C35C351}" type="parTrans" cxnId="{50E8ED41-17E5-4D83-A5FC-09EF8415727A}">
      <dgm:prSet/>
      <dgm:spPr/>
      <dgm:t>
        <a:bodyPr/>
        <a:lstStyle/>
        <a:p>
          <a:endParaRPr lang="en-US" sz="1400"/>
        </a:p>
      </dgm:t>
    </dgm:pt>
    <dgm:pt modelId="{8CD6ED71-ECF5-48AE-811D-496C5F0AD1D9}" type="sibTrans" cxnId="{50E8ED41-17E5-4D83-A5FC-09EF8415727A}">
      <dgm:prSet/>
      <dgm:spPr/>
      <dgm:t>
        <a:bodyPr/>
        <a:lstStyle/>
        <a:p>
          <a:endParaRPr lang="en-US" sz="1400"/>
        </a:p>
      </dgm:t>
    </dgm:pt>
    <dgm:pt modelId="{1D5BCE71-FF54-4BDC-9EA4-D1B4C157EDCF}">
      <dgm:prSet custT="1"/>
      <dgm:spPr>
        <a:solidFill>
          <a:schemeClr val="accent5"/>
        </a:solidFill>
      </dgm:spPr>
      <dgm:t>
        <a:bodyPr/>
        <a:lstStyle/>
        <a:p>
          <a:r>
            <a:rPr lang="en-US" sz="1400" b="1" dirty="0">
              <a:solidFill>
                <a:schemeClr val="tx1"/>
              </a:solidFill>
              <a:latin typeface="+mn-lt"/>
            </a:rPr>
            <a:t>Jet Fuel Food Pantry</a:t>
          </a:r>
        </a:p>
      </dgm:t>
    </dgm:pt>
    <dgm:pt modelId="{0DA18318-73F0-4B4F-828B-5362B0617D7F}" type="parTrans" cxnId="{EAF17D92-D98D-441B-B967-9C639ECFC209}">
      <dgm:prSet/>
      <dgm:spPr>
        <a:ln>
          <a:solidFill>
            <a:schemeClr val="bg1"/>
          </a:solidFill>
        </a:ln>
      </dgm:spPr>
      <dgm:t>
        <a:bodyPr/>
        <a:lstStyle/>
        <a:p>
          <a:endParaRPr lang="en-US" sz="1400"/>
        </a:p>
      </dgm:t>
    </dgm:pt>
    <dgm:pt modelId="{22E47148-059A-467E-B53E-E198DF459065}" type="sibTrans" cxnId="{EAF17D92-D98D-441B-B967-9C639ECFC209}">
      <dgm:prSet/>
      <dgm:spPr/>
      <dgm:t>
        <a:bodyPr/>
        <a:lstStyle/>
        <a:p>
          <a:endParaRPr lang="en-US" sz="1400"/>
        </a:p>
      </dgm:t>
    </dgm:pt>
    <dgm:pt modelId="{9942DAEC-D4BF-4606-90CC-D79014EF137C}">
      <dgm:prSet custT="1"/>
      <dgm:spPr>
        <a:solidFill>
          <a:schemeClr val="accent5">
            <a:lumMod val="40000"/>
            <a:lumOff val="60000"/>
          </a:schemeClr>
        </a:solidFill>
      </dgm:spPr>
      <dgm:t>
        <a:bodyPr/>
        <a:lstStyle/>
        <a:p>
          <a:r>
            <a:rPr lang="en-US" sz="1400" dirty="0">
              <a:solidFill>
                <a:schemeClr val="tx1"/>
              </a:solidFill>
              <a:latin typeface="+mn-lt"/>
            </a:rPr>
            <a:t>The Flight Suit</a:t>
          </a:r>
          <a:br>
            <a:rPr lang="en-US" sz="1400" dirty="0">
              <a:solidFill>
                <a:schemeClr val="tx1"/>
              </a:solidFill>
              <a:latin typeface="+mn-lt"/>
            </a:rPr>
          </a:br>
          <a:r>
            <a:rPr lang="en-US" sz="1400" dirty="0">
              <a:solidFill>
                <a:schemeClr val="tx1"/>
              </a:solidFill>
              <a:latin typeface="+mn-lt"/>
            </a:rPr>
            <a:t>(clothing, outerwear)</a:t>
          </a:r>
        </a:p>
      </dgm:t>
    </dgm:pt>
    <dgm:pt modelId="{4CDC2872-B503-412E-8E89-D4F00CA2D7F7}" type="parTrans" cxnId="{9E7C1E56-327E-4E97-A255-58DF4C2D364C}">
      <dgm:prSet/>
      <dgm:spPr>
        <a:ln>
          <a:solidFill>
            <a:schemeClr val="bg1"/>
          </a:solidFill>
        </a:ln>
      </dgm:spPr>
      <dgm:t>
        <a:bodyPr/>
        <a:lstStyle/>
        <a:p>
          <a:endParaRPr lang="en-US" sz="1400"/>
        </a:p>
      </dgm:t>
    </dgm:pt>
    <dgm:pt modelId="{28092751-6025-4B64-97F7-07145468A3F7}" type="sibTrans" cxnId="{9E7C1E56-327E-4E97-A255-58DF4C2D364C}">
      <dgm:prSet/>
      <dgm:spPr/>
      <dgm:t>
        <a:bodyPr/>
        <a:lstStyle/>
        <a:p>
          <a:endParaRPr lang="en-US" sz="1400"/>
        </a:p>
      </dgm:t>
    </dgm:pt>
    <dgm:pt modelId="{7D1E79E4-2DD2-4B8B-8C24-CF3B70A8960C}">
      <dgm:prSet custT="1"/>
      <dgm:spPr>
        <a:solidFill>
          <a:schemeClr val="accent5">
            <a:lumMod val="60000"/>
            <a:lumOff val="40000"/>
          </a:schemeClr>
        </a:solidFill>
      </dgm:spPr>
      <dgm:t>
        <a:bodyPr/>
        <a:lstStyle/>
        <a:p>
          <a:r>
            <a:rPr lang="en-US" sz="1400" dirty="0">
              <a:solidFill>
                <a:schemeClr val="tx1"/>
              </a:solidFill>
              <a:latin typeface="+mn-lt"/>
            </a:rPr>
            <a:t>Pantry Pickup Program</a:t>
          </a:r>
        </a:p>
      </dgm:t>
    </dgm:pt>
    <dgm:pt modelId="{7F80BE3A-0989-4508-984E-186F603E15C2}" type="parTrans" cxnId="{B747C833-95AC-41A3-B821-0F96EAEFDBF6}">
      <dgm:prSet/>
      <dgm:spPr>
        <a:ln>
          <a:solidFill>
            <a:schemeClr val="bg1"/>
          </a:solidFill>
        </a:ln>
      </dgm:spPr>
      <dgm:t>
        <a:bodyPr/>
        <a:lstStyle/>
        <a:p>
          <a:endParaRPr lang="en-US" sz="1400"/>
        </a:p>
      </dgm:t>
    </dgm:pt>
    <dgm:pt modelId="{C41C5AC5-E3E9-44AD-8573-7BD02513F482}" type="sibTrans" cxnId="{B747C833-95AC-41A3-B821-0F96EAEFDBF6}">
      <dgm:prSet/>
      <dgm:spPr/>
      <dgm:t>
        <a:bodyPr/>
        <a:lstStyle/>
        <a:p>
          <a:endParaRPr lang="en-US" sz="1400"/>
        </a:p>
      </dgm:t>
    </dgm:pt>
    <dgm:pt modelId="{026A1060-42BC-46B0-89A9-167FD0068C65}">
      <dgm:prSet custT="1"/>
      <dgm:spPr>
        <a:solidFill>
          <a:schemeClr val="accent5">
            <a:lumMod val="60000"/>
            <a:lumOff val="40000"/>
          </a:schemeClr>
        </a:solidFill>
      </dgm:spPr>
      <dgm:t>
        <a:bodyPr/>
        <a:lstStyle/>
        <a:p>
          <a:r>
            <a:rPr lang="en-US" sz="1400" dirty="0">
              <a:solidFill>
                <a:schemeClr val="tx1"/>
              </a:solidFill>
              <a:latin typeface="+mn-lt"/>
            </a:rPr>
            <a:t>Food Packs</a:t>
          </a:r>
        </a:p>
      </dgm:t>
    </dgm:pt>
    <dgm:pt modelId="{D8CA6364-79D4-4204-9F01-AB161A98BFC2}" type="parTrans" cxnId="{08B95021-728B-4897-9696-FA22EA1F89D0}">
      <dgm:prSet/>
      <dgm:spPr>
        <a:ln>
          <a:solidFill>
            <a:schemeClr val="bg1"/>
          </a:solidFill>
        </a:ln>
      </dgm:spPr>
      <dgm:t>
        <a:bodyPr/>
        <a:lstStyle/>
        <a:p>
          <a:endParaRPr lang="en-US" sz="1400"/>
        </a:p>
      </dgm:t>
    </dgm:pt>
    <dgm:pt modelId="{B661F578-5D74-4315-AAC4-D59A3A496D21}" type="sibTrans" cxnId="{08B95021-728B-4897-9696-FA22EA1F89D0}">
      <dgm:prSet/>
      <dgm:spPr/>
      <dgm:t>
        <a:bodyPr/>
        <a:lstStyle/>
        <a:p>
          <a:endParaRPr lang="en-US" sz="1400"/>
        </a:p>
      </dgm:t>
    </dgm:pt>
    <dgm:pt modelId="{4352B834-38BE-418E-A2BA-DDFC0DDDA58C}">
      <dgm:prSet custT="1"/>
      <dgm:spPr>
        <a:solidFill>
          <a:schemeClr val="accent5">
            <a:lumMod val="60000"/>
            <a:lumOff val="40000"/>
          </a:schemeClr>
        </a:solidFill>
      </dgm:spPr>
      <dgm:t>
        <a:bodyPr/>
        <a:lstStyle/>
        <a:p>
          <a:r>
            <a:rPr lang="en-US" sz="1400" dirty="0">
              <a:solidFill>
                <a:schemeClr val="tx1"/>
              </a:solidFill>
              <a:latin typeface="+mn-lt"/>
            </a:rPr>
            <a:t>Period Packs</a:t>
          </a:r>
        </a:p>
      </dgm:t>
    </dgm:pt>
    <dgm:pt modelId="{C79BC459-B74C-449E-991A-9925DF962AFB}" type="parTrans" cxnId="{D6C04036-DBFF-4864-A803-A3585FBE92C7}">
      <dgm:prSet/>
      <dgm:spPr>
        <a:ln>
          <a:solidFill>
            <a:schemeClr val="bg1"/>
          </a:solidFill>
        </a:ln>
      </dgm:spPr>
      <dgm:t>
        <a:bodyPr/>
        <a:lstStyle/>
        <a:p>
          <a:endParaRPr lang="en-US" sz="1400"/>
        </a:p>
      </dgm:t>
    </dgm:pt>
    <dgm:pt modelId="{57A6B98F-5B82-4C3C-93F6-A0B1313FE417}" type="sibTrans" cxnId="{D6C04036-DBFF-4864-A803-A3585FBE92C7}">
      <dgm:prSet/>
      <dgm:spPr/>
      <dgm:t>
        <a:bodyPr/>
        <a:lstStyle/>
        <a:p>
          <a:endParaRPr lang="en-US" sz="1400"/>
        </a:p>
      </dgm:t>
    </dgm:pt>
    <dgm:pt modelId="{53EC974F-54D0-4BCC-A132-A398462CCE46}">
      <dgm:prSet custT="1"/>
      <dgm:spPr>
        <a:solidFill>
          <a:schemeClr val="accent5">
            <a:lumMod val="60000"/>
            <a:lumOff val="40000"/>
          </a:schemeClr>
        </a:solidFill>
      </dgm:spPr>
      <dgm:t>
        <a:bodyPr/>
        <a:lstStyle/>
        <a:p>
          <a:r>
            <a:rPr lang="en-US" sz="1400" dirty="0">
              <a:solidFill>
                <a:schemeClr val="tx1"/>
              </a:solidFill>
              <a:latin typeface="+mn-lt"/>
            </a:rPr>
            <a:t>Special Request Clothing (blankets, ponchos, socks, winter hats &amp; gloves)</a:t>
          </a:r>
        </a:p>
      </dgm:t>
    </dgm:pt>
    <dgm:pt modelId="{B137FA6F-DA92-40EF-96FC-DF03E84A6DBE}" type="parTrans" cxnId="{D30562B0-8244-4308-981E-143EC6442139}">
      <dgm:prSet/>
      <dgm:spPr>
        <a:ln>
          <a:solidFill>
            <a:schemeClr val="bg1"/>
          </a:solidFill>
        </a:ln>
      </dgm:spPr>
      <dgm:t>
        <a:bodyPr/>
        <a:lstStyle/>
        <a:p>
          <a:endParaRPr lang="en-US" sz="1400"/>
        </a:p>
      </dgm:t>
    </dgm:pt>
    <dgm:pt modelId="{BC0D09D2-DA62-43F7-866B-799B27770625}" type="sibTrans" cxnId="{D30562B0-8244-4308-981E-143EC6442139}">
      <dgm:prSet/>
      <dgm:spPr/>
      <dgm:t>
        <a:bodyPr/>
        <a:lstStyle/>
        <a:p>
          <a:endParaRPr lang="en-US" sz="1400"/>
        </a:p>
      </dgm:t>
    </dgm:pt>
    <dgm:pt modelId="{54382D33-31D1-4C6E-B038-3662A5921B70}">
      <dgm:prSet custT="1"/>
      <dgm:spPr>
        <a:solidFill>
          <a:schemeClr val="accent5">
            <a:lumMod val="60000"/>
            <a:lumOff val="40000"/>
          </a:schemeClr>
        </a:solidFill>
      </dgm:spPr>
      <dgm:t>
        <a:bodyPr/>
        <a:lstStyle/>
        <a:p>
          <a:r>
            <a:rPr lang="en-US" sz="1400" dirty="0">
              <a:solidFill>
                <a:schemeClr val="tx1"/>
              </a:solidFill>
              <a:latin typeface="+mn-lt"/>
            </a:rPr>
            <a:t>Household Items: Paper Products, Laundry &amp; Dish Soap</a:t>
          </a:r>
        </a:p>
      </dgm:t>
    </dgm:pt>
    <dgm:pt modelId="{85DDF1E3-520F-43C6-B9BF-5B8BBAB99F05}" type="parTrans" cxnId="{2318BA59-7799-44C1-AF21-F74786B606C3}">
      <dgm:prSet/>
      <dgm:spPr>
        <a:ln>
          <a:solidFill>
            <a:schemeClr val="bg1"/>
          </a:solidFill>
        </a:ln>
      </dgm:spPr>
      <dgm:t>
        <a:bodyPr/>
        <a:lstStyle/>
        <a:p>
          <a:endParaRPr lang="en-US" sz="1400"/>
        </a:p>
      </dgm:t>
    </dgm:pt>
    <dgm:pt modelId="{A8BA4E65-1467-45E7-9842-2E8560C0EAF9}" type="sibTrans" cxnId="{2318BA59-7799-44C1-AF21-F74786B606C3}">
      <dgm:prSet/>
      <dgm:spPr/>
      <dgm:t>
        <a:bodyPr/>
        <a:lstStyle/>
        <a:p>
          <a:endParaRPr lang="en-US" sz="1400"/>
        </a:p>
      </dgm:t>
    </dgm:pt>
    <dgm:pt modelId="{DA7F21B9-5603-48EF-9631-EF9C3899D22E}">
      <dgm:prSet custT="1"/>
      <dgm:spPr>
        <a:solidFill>
          <a:schemeClr val="accent5">
            <a:lumMod val="75000"/>
          </a:schemeClr>
        </a:solidFill>
      </dgm:spPr>
      <dgm:t>
        <a:bodyPr/>
        <a:lstStyle/>
        <a:p>
          <a:r>
            <a:rPr lang="en-US" sz="1400" dirty="0">
              <a:solidFill>
                <a:schemeClr val="tx1"/>
              </a:solidFill>
              <a:latin typeface="+mn-lt"/>
            </a:rPr>
            <a:t>CalFresh</a:t>
          </a:r>
          <a:br>
            <a:rPr lang="en-US" sz="1400" dirty="0">
              <a:solidFill>
                <a:schemeClr val="tx1"/>
              </a:solidFill>
              <a:latin typeface="+mn-lt"/>
            </a:rPr>
          </a:br>
          <a:r>
            <a:rPr lang="en-US" sz="1400" dirty="0">
              <a:solidFill>
                <a:schemeClr val="tx1"/>
              </a:solidFill>
              <a:latin typeface="+mn-lt"/>
            </a:rPr>
            <a:t>Application Assistance</a:t>
          </a:r>
        </a:p>
      </dgm:t>
    </dgm:pt>
    <dgm:pt modelId="{6FCB1734-62D0-46FF-9AAA-2E58F8313358}" type="parTrans" cxnId="{AFACC64B-0D45-497A-8C3E-372CE0CDE5AB}">
      <dgm:prSet/>
      <dgm:spPr>
        <a:ln>
          <a:solidFill>
            <a:schemeClr val="bg1"/>
          </a:solidFill>
        </a:ln>
      </dgm:spPr>
      <dgm:t>
        <a:bodyPr/>
        <a:lstStyle/>
        <a:p>
          <a:endParaRPr lang="en-US" sz="1400"/>
        </a:p>
      </dgm:t>
    </dgm:pt>
    <dgm:pt modelId="{43648D94-A7C5-491D-AEC0-2047983619F8}" type="sibTrans" cxnId="{AFACC64B-0D45-497A-8C3E-372CE0CDE5AB}">
      <dgm:prSet/>
      <dgm:spPr/>
      <dgm:t>
        <a:bodyPr/>
        <a:lstStyle/>
        <a:p>
          <a:endParaRPr lang="en-US" sz="1400"/>
        </a:p>
      </dgm:t>
    </dgm:pt>
    <dgm:pt modelId="{C4F503FB-728A-49F2-A604-AA07C00D1FAE}">
      <dgm:prSet custT="1"/>
      <dgm:spPr>
        <a:solidFill>
          <a:schemeClr val="accent2"/>
        </a:solidFill>
      </dgm:spPr>
      <dgm:t>
        <a:bodyPr/>
        <a:lstStyle/>
        <a:p>
          <a:r>
            <a:rPr lang="en-US" sz="1400" b="1" dirty="0">
              <a:solidFill>
                <a:schemeClr val="tx1"/>
              </a:solidFill>
              <a:latin typeface="+mn-lt"/>
            </a:rPr>
            <a:t>Counseling</a:t>
          </a:r>
        </a:p>
      </dgm:t>
    </dgm:pt>
    <dgm:pt modelId="{4E942D86-52B0-4C72-92B0-0932A0FB8566}" type="parTrans" cxnId="{1CB914A3-DDEE-4DE7-B278-61034B4E5D53}">
      <dgm:prSet/>
      <dgm:spPr>
        <a:ln>
          <a:solidFill>
            <a:schemeClr val="bg1"/>
          </a:solidFill>
        </a:ln>
      </dgm:spPr>
      <dgm:t>
        <a:bodyPr/>
        <a:lstStyle/>
        <a:p>
          <a:endParaRPr lang="en-US" sz="1400"/>
        </a:p>
      </dgm:t>
    </dgm:pt>
    <dgm:pt modelId="{2CDEC984-D180-44F6-B385-E0F7FC3BFDC3}" type="sibTrans" cxnId="{1CB914A3-DDEE-4DE7-B278-61034B4E5D53}">
      <dgm:prSet/>
      <dgm:spPr/>
      <dgm:t>
        <a:bodyPr/>
        <a:lstStyle/>
        <a:p>
          <a:endParaRPr lang="en-US" sz="1400"/>
        </a:p>
      </dgm:t>
    </dgm:pt>
    <dgm:pt modelId="{6E5479E5-E859-454F-B1F9-242F3ECF8DB3}">
      <dgm:prSet custT="1"/>
      <dgm:spPr>
        <a:solidFill>
          <a:schemeClr val="accent2">
            <a:lumMod val="20000"/>
            <a:lumOff val="80000"/>
          </a:schemeClr>
        </a:solidFill>
      </dgm:spPr>
      <dgm:t>
        <a:bodyPr/>
        <a:lstStyle/>
        <a:p>
          <a:pPr rtl="0"/>
          <a:r>
            <a:rPr lang="en-US" sz="1400" dirty="0">
              <a:solidFill>
                <a:schemeClr val="tx1"/>
              </a:solidFill>
              <a:latin typeface="+mn-lt"/>
            </a:rPr>
            <a:t>1-to-1 Case Management</a:t>
          </a:r>
          <a:r>
            <a:rPr lang="en-US" sz="1400" dirty="0">
              <a:solidFill>
                <a:srgbClr val="010000"/>
              </a:solidFill>
              <a:latin typeface="+mn-lt"/>
            </a:rPr>
            <a:t> </a:t>
          </a:r>
          <a:r>
            <a:rPr lang="en-US" sz="1400" dirty="0">
              <a:solidFill>
                <a:schemeClr val="tx1"/>
              </a:solidFill>
              <a:latin typeface="+mn-lt"/>
            </a:rPr>
            <a:t>leveraging TBH platform &amp; staff </a:t>
          </a:r>
        </a:p>
      </dgm:t>
    </dgm:pt>
    <dgm:pt modelId="{8C141248-8D27-4331-8E86-9979B05C5692}" type="parTrans" cxnId="{4A1B4C6E-02BF-49FD-8DE8-248B73C7600F}">
      <dgm:prSet/>
      <dgm:spPr>
        <a:ln>
          <a:solidFill>
            <a:schemeClr val="bg1"/>
          </a:solidFill>
        </a:ln>
      </dgm:spPr>
      <dgm:t>
        <a:bodyPr/>
        <a:lstStyle/>
        <a:p>
          <a:endParaRPr lang="en-US" sz="1400"/>
        </a:p>
      </dgm:t>
    </dgm:pt>
    <dgm:pt modelId="{286A4434-F245-43A0-B274-C9D44B0B8F6A}" type="sibTrans" cxnId="{4A1B4C6E-02BF-49FD-8DE8-248B73C7600F}">
      <dgm:prSet/>
      <dgm:spPr/>
      <dgm:t>
        <a:bodyPr/>
        <a:lstStyle/>
        <a:p>
          <a:endParaRPr lang="en-US" sz="1400"/>
        </a:p>
      </dgm:t>
    </dgm:pt>
    <dgm:pt modelId="{498AD5B5-83E4-4479-AD1E-C12648F73800}">
      <dgm:prSet custT="1"/>
      <dgm:spPr>
        <a:solidFill>
          <a:schemeClr val="accent6"/>
        </a:solidFill>
      </dgm:spPr>
      <dgm:t>
        <a:bodyPr/>
        <a:lstStyle/>
        <a:p>
          <a:r>
            <a:rPr lang="en-US" sz="1400" b="1" dirty="0">
              <a:latin typeface="+mn-lt"/>
            </a:rPr>
            <a:t>Financial Wellness</a:t>
          </a:r>
        </a:p>
      </dgm:t>
    </dgm:pt>
    <dgm:pt modelId="{22E89E83-D191-4E60-B86F-A1C3D82933B3}" type="parTrans" cxnId="{54FF2195-0F88-4A4E-9072-C5F873655A06}">
      <dgm:prSet/>
      <dgm:spPr>
        <a:ln>
          <a:solidFill>
            <a:schemeClr val="bg1"/>
          </a:solidFill>
        </a:ln>
      </dgm:spPr>
      <dgm:t>
        <a:bodyPr/>
        <a:lstStyle/>
        <a:p>
          <a:endParaRPr lang="en-US" sz="1400"/>
        </a:p>
      </dgm:t>
    </dgm:pt>
    <dgm:pt modelId="{BBE972E8-CE2C-4D97-B9E2-F5DFD1D601EE}" type="sibTrans" cxnId="{54FF2195-0F88-4A4E-9072-C5F873655A06}">
      <dgm:prSet/>
      <dgm:spPr/>
      <dgm:t>
        <a:bodyPr/>
        <a:lstStyle/>
        <a:p>
          <a:endParaRPr lang="en-US" sz="1400"/>
        </a:p>
      </dgm:t>
    </dgm:pt>
    <dgm:pt modelId="{C4CAD90D-AC6D-4E8C-AC7C-FAAEFB83A08B}">
      <dgm:prSet custT="1"/>
      <dgm:spPr>
        <a:solidFill>
          <a:schemeClr val="accent6">
            <a:lumMod val="20000"/>
            <a:lumOff val="80000"/>
          </a:schemeClr>
        </a:solidFill>
      </dgm:spPr>
      <dgm:t>
        <a:bodyPr/>
        <a:lstStyle/>
        <a:p>
          <a:pPr rtl="0"/>
          <a:r>
            <a:rPr lang="en-US" sz="1400" b="0" dirty="0">
              <a:solidFill>
                <a:schemeClr val="tx1"/>
              </a:solidFill>
              <a:latin typeface="+mn-lt"/>
            </a:rPr>
            <a:t>Cal Coast Credit Union Workshops</a:t>
          </a:r>
        </a:p>
      </dgm:t>
    </dgm:pt>
    <dgm:pt modelId="{BC9FECED-EEF8-4125-817B-1627E8ABE29C}" type="parTrans" cxnId="{C209F074-47A7-4ECF-AF71-DA3C441E09CF}">
      <dgm:prSet/>
      <dgm:spPr>
        <a:ln>
          <a:solidFill>
            <a:schemeClr val="bg1"/>
          </a:solidFill>
        </a:ln>
      </dgm:spPr>
      <dgm:t>
        <a:bodyPr/>
        <a:lstStyle/>
        <a:p>
          <a:endParaRPr lang="en-US" sz="1400"/>
        </a:p>
      </dgm:t>
    </dgm:pt>
    <dgm:pt modelId="{704CEF05-AA24-4082-8FB3-15962D058DD9}" type="sibTrans" cxnId="{C209F074-47A7-4ECF-AF71-DA3C441E09CF}">
      <dgm:prSet/>
      <dgm:spPr/>
      <dgm:t>
        <a:bodyPr/>
        <a:lstStyle/>
        <a:p>
          <a:endParaRPr lang="en-US" sz="1400"/>
        </a:p>
      </dgm:t>
    </dgm:pt>
    <dgm:pt modelId="{CEDD2F07-3A30-4F23-B66E-669ECF84FDF3}">
      <dgm:prSet custT="1"/>
      <dgm:spPr>
        <a:solidFill>
          <a:schemeClr val="accent6">
            <a:lumMod val="40000"/>
            <a:lumOff val="60000"/>
          </a:schemeClr>
        </a:solidFill>
      </dgm:spPr>
      <dgm:t>
        <a:bodyPr/>
        <a:lstStyle/>
        <a:p>
          <a:pPr rtl="0"/>
          <a:r>
            <a:rPr lang="en-US" sz="1400" dirty="0">
              <a:solidFill>
                <a:schemeClr val="tx1"/>
              </a:solidFill>
              <a:latin typeface="+mn-lt"/>
            </a:rPr>
            <a:t>Impact Grants*</a:t>
          </a:r>
        </a:p>
      </dgm:t>
    </dgm:pt>
    <dgm:pt modelId="{3DE812EF-258C-4CB9-9A87-00020329C7D7}" type="parTrans" cxnId="{1D617538-ABFF-474B-821A-28517B3BEA9C}">
      <dgm:prSet/>
      <dgm:spPr>
        <a:ln>
          <a:solidFill>
            <a:schemeClr val="bg1"/>
          </a:solidFill>
        </a:ln>
      </dgm:spPr>
      <dgm:t>
        <a:bodyPr/>
        <a:lstStyle/>
        <a:p>
          <a:endParaRPr lang="en-US" sz="1400"/>
        </a:p>
      </dgm:t>
    </dgm:pt>
    <dgm:pt modelId="{50AFBFF0-702A-43AD-8703-1066A9F6EA9E}" type="sibTrans" cxnId="{1D617538-ABFF-474B-821A-28517B3BEA9C}">
      <dgm:prSet/>
      <dgm:spPr/>
      <dgm:t>
        <a:bodyPr/>
        <a:lstStyle/>
        <a:p>
          <a:endParaRPr lang="en-US" sz="1400"/>
        </a:p>
      </dgm:t>
    </dgm:pt>
    <dgm:pt modelId="{18C08F4B-1C04-4F27-B39C-76712FA03AB1}">
      <dgm:prSet custT="1"/>
      <dgm:spPr>
        <a:solidFill>
          <a:srgbClr val="00B050"/>
        </a:solidFill>
      </dgm:spPr>
      <dgm:t>
        <a:bodyPr/>
        <a:lstStyle/>
        <a:p>
          <a:r>
            <a:rPr lang="en-US" sz="1400" b="1" dirty="0">
              <a:solidFill>
                <a:schemeClr val="tx1"/>
              </a:solidFill>
              <a:latin typeface="+mn-lt"/>
            </a:rPr>
            <a:t>Digital Access:</a:t>
          </a:r>
          <a:br>
            <a:rPr lang="en-US" sz="1400" b="1" dirty="0">
              <a:solidFill>
                <a:schemeClr val="tx1"/>
              </a:solidFill>
              <a:latin typeface="+mn-lt"/>
            </a:rPr>
          </a:br>
          <a:r>
            <a:rPr lang="en-US" sz="1400" b="1" dirty="0">
              <a:solidFill>
                <a:schemeClr val="tx1"/>
              </a:solidFill>
              <a:latin typeface="+mn-lt"/>
            </a:rPr>
            <a:t>Calculator, Laptop Loans</a:t>
          </a:r>
          <a:br>
            <a:rPr lang="en-US" sz="1400" b="1" dirty="0">
              <a:solidFill>
                <a:schemeClr val="tx1"/>
              </a:solidFill>
              <a:latin typeface="+mn-lt"/>
            </a:rPr>
          </a:br>
          <a:r>
            <a:rPr lang="en-US" sz="1400" b="0" dirty="0">
              <a:solidFill>
                <a:schemeClr val="tx1"/>
              </a:solidFill>
              <a:latin typeface="+mn-lt"/>
            </a:rPr>
            <a:t>(Miramar College Library)</a:t>
          </a:r>
          <a:endParaRPr lang="en-US" sz="1400" b="1" dirty="0">
            <a:solidFill>
              <a:schemeClr val="tx1"/>
            </a:solidFill>
            <a:latin typeface="+mn-lt"/>
          </a:endParaRPr>
        </a:p>
      </dgm:t>
    </dgm:pt>
    <dgm:pt modelId="{1D8E7B2A-72B2-4A9C-B76D-97140F9C9226}" type="parTrans" cxnId="{D76CB486-1603-40EA-8D5A-2E580DCC6AC9}">
      <dgm:prSet/>
      <dgm:spPr>
        <a:ln>
          <a:solidFill>
            <a:schemeClr val="bg1"/>
          </a:solidFill>
        </a:ln>
      </dgm:spPr>
      <dgm:t>
        <a:bodyPr/>
        <a:lstStyle/>
        <a:p>
          <a:endParaRPr lang="en-US" sz="1400"/>
        </a:p>
      </dgm:t>
    </dgm:pt>
    <dgm:pt modelId="{33578C33-E670-4EEA-845D-A8E5556207F3}" type="sibTrans" cxnId="{D76CB486-1603-40EA-8D5A-2E580DCC6AC9}">
      <dgm:prSet/>
      <dgm:spPr/>
      <dgm:t>
        <a:bodyPr/>
        <a:lstStyle/>
        <a:p>
          <a:endParaRPr lang="en-US" sz="1400"/>
        </a:p>
      </dgm:t>
    </dgm:pt>
    <dgm:pt modelId="{74A8CC72-F68E-49C1-9787-9BB05DB84684}">
      <dgm:prSet custT="1"/>
      <dgm:spPr>
        <a:solidFill>
          <a:schemeClr val="accent3"/>
        </a:solidFill>
      </dgm:spPr>
      <dgm:t>
        <a:bodyPr/>
        <a:lstStyle/>
        <a:p>
          <a:r>
            <a:rPr lang="en-US" sz="1400" b="1" dirty="0">
              <a:solidFill>
                <a:schemeClr val="tx1"/>
              </a:solidFill>
              <a:latin typeface="+mn-lt"/>
            </a:rPr>
            <a:t>Outreach &amp; Engagement</a:t>
          </a:r>
        </a:p>
      </dgm:t>
    </dgm:pt>
    <dgm:pt modelId="{3A83565F-AA40-425A-A333-477C930C3EFA}" type="parTrans" cxnId="{F7551F0C-9D83-4678-8544-08A25FE98C79}">
      <dgm:prSet/>
      <dgm:spPr>
        <a:ln>
          <a:solidFill>
            <a:schemeClr val="bg1"/>
          </a:solidFill>
        </a:ln>
      </dgm:spPr>
      <dgm:t>
        <a:bodyPr/>
        <a:lstStyle/>
        <a:p>
          <a:endParaRPr lang="en-US" sz="1400"/>
        </a:p>
      </dgm:t>
    </dgm:pt>
    <dgm:pt modelId="{164F5387-493E-46B1-8A07-4679776C57F9}" type="sibTrans" cxnId="{F7551F0C-9D83-4678-8544-08A25FE98C79}">
      <dgm:prSet/>
      <dgm:spPr/>
      <dgm:t>
        <a:bodyPr/>
        <a:lstStyle/>
        <a:p>
          <a:endParaRPr lang="en-US" sz="1400"/>
        </a:p>
      </dgm:t>
    </dgm:pt>
    <dgm:pt modelId="{3DD1F85C-3182-4C29-8F25-2D8B964867B2}">
      <dgm:prSet custT="1"/>
      <dgm:spPr>
        <a:solidFill>
          <a:schemeClr val="accent3">
            <a:lumMod val="40000"/>
            <a:lumOff val="60000"/>
          </a:schemeClr>
        </a:solidFill>
      </dgm:spPr>
      <dgm:t>
        <a:bodyPr/>
        <a:lstStyle/>
        <a:p>
          <a:r>
            <a:rPr lang="en-US" sz="1400" dirty="0">
              <a:solidFill>
                <a:schemeClr val="tx1"/>
              </a:solidFill>
              <a:latin typeface="+mn-lt"/>
            </a:rPr>
            <a:t>Classroom Visits</a:t>
          </a:r>
        </a:p>
      </dgm:t>
    </dgm:pt>
    <dgm:pt modelId="{1159061A-F83A-4001-A3F6-4EC63DD93AB5}" type="parTrans" cxnId="{81A532BE-F5A6-4EB2-9A99-7940301DBA64}">
      <dgm:prSet/>
      <dgm:spPr>
        <a:ln>
          <a:solidFill>
            <a:schemeClr val="bg1"/>
          </a:solidFill>
        </a:ln>
      </dgm:spPr>
      <dgm:t>
        <a:bodyPr/>
        <a:lstStyle/>
        <a:p>
          <a:endParaRPr lang="en-US" sz="1400"/>
        </a:p>
      </dgm:t>
    </dgm:pt>
    <dgm:pt modelId="{D485CCDE-DD9C-4172-950A-93026D8BE34F}" type="sibTrans" cxnId="{81A532BE-F5A6-4EB2-9A99-7940301DBA64}">
      <dgm:prSet/>
      <dgm:spPr/>
      <dgm:t>
        <a:bodyPr/>
        <a:lstStyle/>
        <a:p>
          <a:endParaRPr lang="en-US" sz="1400"/>
        </a:p>
      </dgm:t>
    </dgm:pt>
    <dgm:pt modelId="{CA966497-82E2-490B-84BE-E85EB16FA0BB}">
      <dgm:prSet custT="1"/>
      <dgm:spPr>
        <a:solidFill>
          <a:schemeClr val="accent3">
            <a:lumMod val="60000"/>
            <a:lumOff val="40000"/>
          </a:schemeClr>
        </a:solidFill>
      </dgm:spPr>
      <dgm:t>
        <a:bodyPr/>
        <a:lstStyle/>
        <a:p>
          <a:r>
            <a:rPr lang="en-US" sz="1400" dirty="0">
              <a:solidFill>
                <a:schemeClr val="tx1"/>
              </a:solidFill>
              <a:latin typeface="+mn-lt"/>
            </a:rPr>
            <a:t>Eat with Us Events</a:t>
          </a:r>
        </a:p>
      </dgm:t>
    </dgm:pt>
    <dgm:pt modelId="{A0A9A0AF-A10C-4F6C-ACBE-D445B7158F0E}" type="parTrans" cxnId="{6E22C8B1-0FA0-4890-889E-8BC5F36A081F}">
      <dgm:prSet/>
      <dgm:spPr>
        <a:ln>
          <a:solidFill>
            <a:schemeClr val="bg1"/>
          </a:solidFill>
        </a:ln>
      </dgm:spPr>
      <dgm:t>
        <a:bodyPr/>
        <a:lstStyle/>
        <a:p>
          <a:endParaRPr lang="en-US" sz="1400"/>
        </a:p>
      </dgm:t>
    </dgm:pt>
    <dgm:pt modelId="{ED1E6909-77A8-4CEB-8176-9DE0937066C5}" type="sibTrans" cxnId="{6E22C8B1-0FA0-4890-889E-8BC5F36A081F}">
      <dgm:prSet/>
      <dgm:spPr/>
      <dgm:t>
        <a:bodyPr/>
        <a:lstStyle/>
        <a:p>
          <a:endParaRPr lang="en-US" sz="1400"/>
        </a:p>
      </dgm:t>
    </dgm:pt>
    <dgm:pt modelId="{3AAB018C-E27B-48C1-AFC1-A3F1730D8DD1}">
      <dgm:prSet custT="1"/>
      <dgm:spPr>
        <a:solidFill>
          <a:schemeClr val="accent3">
            <a:lumMod val="75000"/>
          </a:schemeClr>
        </a:solidFill>
      </dgm:spPr>
      <dgm:t>
        <a:bodyPr/>
        <a:lstStyle/>
        <a:p>
          <a:r>
            <a:rPr lang="en-US" sz="1400" dirty="0">
              <a:solidFill>
                <a:schemeClr val="tx1"/>
              </a:solidFill>
              <a:latin typeface="+mn-lt"/>
            </a:rPr>
            <a:t>Tabling</a:t>
          </a:r>
        </a:p>
      </dgm:t>
    </dgm:pt>
    <dgm:pt modelId="{230F3485-2817-4C5E-AA39-7B76298D091D}" type="parTrans" cxnId="{72014E30-EA25-4B28-85BC-FDE60E8BA741}">
      <dgm:prSet/>
      <dgm:spPr>
        <a:ln>
          <a:solidFill>
            <a:schemeClr val="bg1"/>
          </a:solidFill>
        </a:ln>
      </dgm:spPr>
      <dgm:t>
        <a:bodyPr/>
        <a:lstStyle/>
        <a:p>
          <a:endParaRPr lang="en-US" sz="1400"/>
        </a:p>
      </dgm:t>
    </dgm:pt>
    <dgm:pt modelId="{91382075-0E63-4D63-9A7B-C1E10D0D428C}" type="sibTrans" cxnId="{72014E30-EA25-4B28-85BC-FDE60E8BA741}">
      <dgm:prSet/>
      <dgm:spPr/>
      <dgm:t>
        <a:bodyPr/>
        <a:lstStyle/>
        <a:p>
          <a:endParaRPr lang="en-US" sz="1400"/>
        </a:p>
      </dgm:t>
    </dgm:pt>
    <dgm:pt modelId="{9A7C7F46-E148-414E-B7DA-B63B5F1080C3}">
      <dgm:prSet custT="1"/>
      <dgm:spPr>
        <a:solidFill>
          <a:schemeClr val="accent5">
            <a:lumMod val="20000"/>
            <a:lumOff val="80000"/>
          </a:schemeClr>
        </a:solidFill>
      </dgm:spPr>
      <dgm:t>
        <a:bodyPr/>
        <a:lstStyle/>
        <a:p>
          <a:r>
            <a:rPr lang="en-US" sz="1400" dirty="0">
              <a:solidFill>
                <a:schemeClr val="tx1"/>
              </a:solidFill>
              <a:latin typeface="+mn-lt"/>
            </a:rPr>
            <a:t>Really, Really </a:t>
          </a:r>
          <a:r>
            <a:rPr lang="en-US" sz="1400" b="1" dirty="0">
              <a:solidFill>
                <a:schemeClr val="tx1"/>
              </a:solidFill>
              <a:latin typeface="+mn-lt"/>
            </a:rPr>
            <a:t>FREE</a:t>
          </a:r>
          <a:r>
            <a:rPr lang="en-US" sz="1400" dirty="0">
              <a:solidFill>
                <a:schemeClr val="tx1"/>
              </a:solidFill>
              <a:latin typeface="+mn-lt"/>
            </a:rPr>
            <a:t> Farmers Market*</a:t>
          </a:r>
        </a:p>
      </dgm:t>
    </dgm:pt>
    <dgm:pt modelId="{7CB4D54F-8B93-4F23-A5D6-BED8A934ED7C}" type="parTrans" cxnId="{94AAD251-9DF0-4C7A-937B-1D002341E794}">
      <dgm:prSet/>
      <dgm:spPr>
        <a:ln>
          <a:solidFill>
            <a:schemeClr val="bg1"/>
          </a:solidFill>
        </a:ln>
      </dgm:spPr>
      <dgm:t>
        <a:bodyPr/>
        <a:lstStyle/>
        <a:p>
          <a:endParaRPr lang="en-US" sz="1400"/>
        </a:p>
      </dgm:t>
    </dgm:pt>
    <dgm:pt modelId="{3B85C510-B4D6-4B2A-93A6-21113E0AB3D2}" type="sibTrans" cxnId="{94AAD251-9DF0-4C7A-937B-1D002341E794}">
      <dgm:prSet/>
      <dgm:spPr/>
      <dgm:t>
        <a:bodyPr/>
        <a:lstStyle/>
        <a:p>
          <a:endParaRPr lang="en-US" sz="1400"/>
        </a:p>
      </dgm:t>
    </dgm:pt>
    <dgm:pt modelId="{2F8B047B-D49A-45A0-B784-DEA6D7D82B71}">
      <dgm:prSet custT="1"/>
      <dgm:spPr>
        <a:solidFill>
          <a:schemeClr val="accent5">
            <a:lumMod val="60000"/>
            <a:lumOff val="40000"/>
          </a:schemeClr>
        </a:solidFill>
      </dgm:spPr>
      <dgm:t>
        <a:bodyPr/>
        <a:lstStyle/>
        <a:p>
          <a:r>
            <a:rPr lang="en-US" sz="1400" dirty="0">
              <a:solidFill>
                <a:schemeClr val="tx1"/>
              </a:solidFill>
              <a:latin typeface="+mn-lt"/>
            </a:rPr>
            <a:t>Baby Care</a:t>
          </a:r>
          <a:br>
            <a:rPr lang="en-US" sz="1400" dirty="0">
              <a:solidFill>
                <a:schemeClr val="tx1"/>
              </a:solidFill>
              <a:latin typeface="+mn-lt"/>
            </a:rPr>
          </a:br>
          <a:r>
            <a:rPr lang="en-US" sz="1400" dirty="0">
              <a:solidFill>
                <a:schemeClr val="tx1"/>
              </a:solidFill>
              <a:latin typeface="+mn-lt"/>
            </a:rPr>
            <a:t>(diapers &amp; wipes)</a:t>
          </a:r>
        </a:p>
      </dgm:t>
    </dgm:pt>
    <dgm:pt modelId="{2400BE3D-B110-446F-9948-DBDCDAC7C1F1}" type="parTrans" cxnId="{F419E1DC-E11C-4F4F-A27E-C4CBAB5E1734}">
      <dgm:prSet/>
      <dgm:spPr>
        <a:ln>
          <a:solidFill>
            <a:schemeClr val="bg1"/>
          </a:solidFill>
        </a:ln>
      </dgm:spPr>
      <dgm:t>
        <a:bodyPr/>
        <a:lstStyle/>
        <a:p>
          <a:endParaRPr lang="en-US"/>
        </a:p>
      </dgm:t>
    </dgm:pt>
    <dgm:pt modelId="{55964592-C618-4702-A7D8-22B2C1DCBEB8}" type="sibTrans" cxnId="{F419E1DC-E11C-4F4F-A27E-C4CBAB5E1734}">
      <dgm:prSet/>
      <dgm:spPr/>
      <dgm:t>
        <a:bodyPr/>
        <a:lstStyle/>
        <a:p>
          <a:endParaRPr lang="en-US"/>
        </a:p>
      </dgm:t>
    </dgm:pt>
    <dgm:pt modelId="{D2B49B84-CA70-4787-B15F-8FE34DC6530F}">
      <dgm:prSet phldr="0"/>
      <dgm:spPr>
        <a:solidFill>
          <a:schemeClr val="accent6">
            <a:lumMod val="60000"/>
            <a:lumOff val="40000"/>
          </a:schemeClr>
        </a:solidFill>
      </dgm:spPr>
      <dgm:t>
        <a:bodyPr/>
        <a:lstStyle/>
        <a:p>
          <a:pPr rtl="0"/>
          <a:r>
            <a:rPr lang="en-US" b="0" dirty="0">
              <a:solidFill>
                <a:schemeClr val="tx1"/>
              </a:solidFill>
              <a:latin typeface="+mn-lt"/>
            </a:rPr>
            <a:t>Pilot Program: Financial Intervention </a:t>
          </a:r>
        </a:p>
        <a:p>
          <a:pPr rtl="0"/>
          <a:r>
            <a:rPr lang="en-US" b="0" dirty="0">
              <a:solidFill>
                <a:schemeClr val="tx1"/>
              </a:solidFill>
              <a:latin typeface="+mn-lt"/>
            </a:rPr>
            <a:t>Pilot: Identified, high-need student cohorts + targeted financial intervention</a:t>
          </a:r>
        </a:p>
      </dgm:t>
    </dgm:pt>
    <dgm:pt modelId="{DDF20880-A022-4340-9818-1CA94EBEC222}" type="parTrans" cxnId="{95297133-FC7E-43A1-AA75-8F5DA3BD47A7}">
      <dgm:prSet/>
      <dgm:spPr>
        <a:ln>
          <a:solidFill>
            <a:schemeClr val="bg1"/>
          </a:solidFill>
        </a:ln>
      </dgm:spPr>
      <dgm:t>
        <a:bodyPr/>
        <a:lstStyle/>
        <a:p>
          <a:endParaRPr lang="en-US"/>
        </a:p>
      </dgm:t>
    </dgm:pt>
    <dgm:pt modelId="{76C17D29-25BD-4E7F-93A1-651E91E349E6}" type="sibTrans" cxnId="{95297133-FC7E-43A1-AA75-8F5DA3BD47A7}">
      <dgm:prSet/>
      <dgm:spPr/>
      <dgm:t>
        <a:bodyPr/>
        <a:lstStyle/>
        <a:p>
          <a:endParaRPr lang="en-US"/>
        </a:p>
      </dgm:t>
    </dgm:pt>
    <dgm:pt modelId="{E717EA51-E7C9-4DDA-95BF-802D9B6E8896}">
      <dgm:prSet custT="1"/>
      <dgm:spPr>
        <a:solidFill>
          <a:schemeClr val="accent4"/>
        </a:solidFill>
      </dgm:spPr>
      <dgm:t>
        <a:bodyPr/>
        <a:lstStyle/>
        <a:p>
          <a:r>
            <a:rPr lang="en-US" sz="1400" b="1" dirty="0">
              <a:latin typeface="+mn-lt"/>
            </a:rPr>
            <a:t>Locker Assignments &amp; Shower Facilities</a:t>
          </a:r>
          <a:br>
            <a:rPr lang="en-US" sz="1400" b="1" dirty="0">
              <a:latin typeface="+mn-lt"/>
            </a:rPr>
          </a:br>
          <a:r>
            <a:rPr lang="en-US" sz="1400" b="0" dirty="0">
              <a:latin typeface="+mn-lt"/>
            </a:rPr>
            <a:t>(Hourglass Field)</a:t>
          </a:r>
          <a:endParaRPr lang="en-US" sz="1400" b="1" dirty="0">
            <a:latin typeface="+mn-lt"/>
          </a:endParaRPr>
        </a:p>
      </dgm:t>
    </dgm:pt>
    <dgm:pt modelId="{A7870EA9-14FD-4383-B6C3-6B6248776D13}" type="sibTrans" cxnId="{B0B28256-664F-4703-80C4-FCE38E090E00}">
      <dgm:prSet/>
      <dgm:spPr/>
      <dgm:t>
        <a:bodyPr/>
        <a:lstStyle/>
        <a:p>
          <a:endParaRPr lang="en-US" sz="1400"/>
        </a:p>
      </dgm:t>
    </dgm:pt>
    <dgm:pt modelId="{F156982F-42E9-482B-A99C-FECE0EC99AEB}" type="parTrans" cxnId="{B0B28256-664F-4703-80C4-FCE38E090E00}">
      <dgm:prSet/>
      <dgm:spPr>
        <a:ln>
          <a:solidFill>
            <a:schemeClr val="bg1"/>
          </a:solidFill>
        </a:ln>
      </dgm:spPr>
      <dgm:t>
        <a:bodyPr/>
        <a:lstStyle/>
        <a:p>
          <a:endParaRPr lang="en-US" sz="1400"/>
        </a:p>
      </dgm:t>
    </dgm:pt>
    <dgm:pt modelId="{E7D5FACA-11F7-4023-B3C7-1488D0AFB44D}">
      <dgm:prSet custT="1"/>
      <dgm:spPr>
        <a:solidFill>
          <a:schemeClr val="accent5">
            <a:lumMod val="60000"/>
            <a:lumOff val="40000"/>
          </a:schemeClr>
        </a:solidFill>
      </dgm:spPr>
      <dgm:t>
        <a:bodyPr/>
        <a:lstStyle/>
        <a:p>
          <a:r>
            <a:rPr lang="en-US" sz="1400" dirty="0">
              <a:solidFill>
                <a:schemeClr val="tx1"/>
              </a:solidFill>
              <a:latin typeface="+mn-lt"/>
            </a:rPr>
            <a:t>Hygiene &amp; Shave Kits</a:t>
          </a:r>
        </a:p>
      </dgm:t>
    </dgm:pt>
    <dgm:pt modelId="{F15070DE-EA4F-4DAC-850D-BC1F4D30756F}" type="parTrans" cxnId="{B8DF69F7-E1D3-4B6A-ADFD-55D98DDB3DEF}">
      <dgm:prSet/>
      <dgm:spPr>
        <a:ln>
          <a:solidFill>
            <a:schemeClr val="bg1"/>
          </a:solidFill>
        </a:ln>
      </dgm:spPr>
      <dgm:t>
        <a:bodyPr/>
        <a:lstStyle/>
        <a:p>
          <a:endParaRPr lang="en-US"/>
        </a:p>
      </dgm:t>
    </dgm:pt>
    <dgm:pt modelId="{58E9CAD0-87F4-4205-ABB7-8BA977137A8E}" type="sibTrans" cxnId="{B8DF69F7-E1D3-4B6A-ADFD-55D98DDB3DEF}">
      <dgm:prSet/>
      <dgm:spPr/>
      <dgm:t>
        <a:bodyPr/>
        <a:lstStyle/>
        <a:p>
          <a:endParaRPr lang="en-US"/>
        </a:p>
      </dgm:t>
    </dgm:pt>
    <dgm:pt modelId="{AEF02318-2C69-43DA-87FA-686642B7FDC9}">
      <dgm:prSet phldr="0"/>
      <dgm:spPr>
        <a:solidFill>
          <a:schemeClr val="accent6">
            <a:lumMod val="60000"/>
            <a:lumOff val="40000"/>
          </a:schemeClr>
        </a:solidFill>
      </dgm:spPr>
      <dgm:t>
        <a:bodyPr/>
        <a:lstStyle/>
        <a:p>
          <a:pPr rtl="0"/>
          <a:r>
            <a:rPr lang="en-US" b="0" dirty="0">
              <a:solidFill>
                <a:schemeClr val="tx1"/>
              </a:solidFill>
              <a:latin typeface="+mn-lt"/>
            </a:rPr>
            <a:t>Diesel Technology</a:t>
          </a:r>
        </a:p>
      </dgm:t>
    </dgm:pt>
    <dgm:pt modelId="{54F294FE-A256-47B1-BFF5-D569683C394F}" type="parTrans" cxnId="{62CCDD4B-A72B-4961-B03B-0F3D35E9224B}">
      <dgm:prSet/>
      <dgm:spPr>
        <a:ln>
          <a:solidFill>
            <a:schemeClr val="bg1"/>
          </a:solidFill>
        </a:ln>
      </dgm:spPr>
      <dgm:t>
        <a:bodyPr/>
        <a:lstStyle/>
        <a:p>
          <a:endParaRPr lang="en-US"/>
        </a:p>
      </dgm:t>
    </dgm:pt>
    <dgm:pt modelId="{BB28A3E5-E8B1-42C0-AD78-96C7EC911139}" type="sibTrans" cxnId="{62CCDD4B-A72B-4961-B03B-0F3D35E9224B}">
      <dgm:prSet/>
      <dgm:spPr/>
      <dgm:t>
        <a:bodyPr/>
        <a:lstStyle/>
        <a:p>
          <a:endParaRPr lang="en-US"/>
        </a:p>
      </dgm:t>
    </dgm:pt>
    <dgm:pt modelId="{6FB0A328-8848-4238-BEE2-1912E8564091}">
      <dgm:prSet phldr="0"/>
      <dgm:spPr>
        <a:solidFill>
          <a:schemeClr val="accent6">
            <a:lumMod val="60000"/>
            <a:lumOff val="40000"/>
          </a:schemeClr>
        </a:solidFill>
      </dgm:spPr>
      <dgm:t>
        <a:bodyPr/>
        <a:lstStyle/>
        <a:p>
          <a:pPr rtl="0"/>
          <a:r>
            <a:rPr lang="en-US" b="0" dirty="0">
              <a:solidFill>
                <a:schemeClr val="tx1"/>
              </a:solidFill>
              <a:latin typeface="+mn-lt"/>
            </a:rPr>
            <a:t>Dreamers Support Program</a:t>
          </a:r>
        </a:p>
      </dgm:t>
    </dgm:pt>
    <dgm:pt modelId="{327C6DBD-C824-486D-A2A9-4ECA75D47B22}" type="parTrans" cxnId="{075E0EA2-24C7-40CA-BF50-24D7EFFA559C}">
      <dgm:prSet/>
      <dgm:spPr>
        <a:ln>
          <a:solidFill>
            <a:schemeClr val="bg1"/>
          </a:solidFill>
        </a:ln>
      </dgm:spPr>
      <dgm:t>
        <a:bodyPr/>
        <a:lstStyle/>
        <a:p>
          <a:endParaRPr lang="en-US"/>
        </a:p>
      </dgm:t>
    </dgm:pt>
    <dgm:pt modelId="{15122EFF-ED03-4F4B-A8A1-B40CB118B2CF}" type="sibTrans" cxnId="{075E0EA2-24C7-40CA-BF50-24D7EFFA559C}">
      <dgm:prSet/>
      <dgm:spPr/>
      <dgm:t>
        <a:bodyPr/>
        <a:lstStyle/>
        <a:p>
          <a:endParaRPr lang="en-US"/>
        </a:p>
      </dgm:t>
    </dgm:pt>
    <dgm:pt modelId="{391EADB0-E90F-4511-A8E7-8E7EB965FD18}">
      <dgm:prSet phldr="0"/>
      <dgm:spPr>
        <a:solidFill>
          <a:schemeClr val="accent6">
            <a:lumMod val="60000"/>
            <a:lumOff val="40000"/>
          </a:schemeClr>
        </a:solidFill>
      </dgm:spPr>
      <dgm:t>
        <a:bodyPr/>
        <a:lstStyle/>
        <a:p>
          <a:pPr rtl="0"/>
          <a:r>
            <a:rPr lang="en-US" b="0" dirty="0">
              <a:solidFill>
                <a:schemeClr val="tx1"/>
              </a:solidFill>
              <a:latin typeface="+mn-lt"/>
            </a:rPr>
            <a:t>Pride Program</a:t>
          </a:r>
        </a:p>
      </dgm:t>
    </dgm:pt>
    <dgm:pt modelId="{6BF7E607-7CC0-4D2F-930A-D47456D3F4AF}" type="parTrans" cxnId="{8E0131DA-652E-43B5-81A0-5DB0E6485602}">
      <dgm:prSet/>
      <dgm:spPr>
        <a:ln>
          <a:solidFill>
            <a:schemeClr val="bg1"/>
          </a:solidFill>
        </a:ln>
      </dgm:spPr>
      <dgm:t>
        <a:bodyPr/>
        <a:lstStyle/>
        <a:p>
          <a:endParaRPr lang="en-US"/>
        </a:p>
      </dgm:t>
    </dgm:pt>
    <dgm:pt modelId="{8792183E-D7AC-4D7C-A44A-52ACD8A274B7}" type="sibTrans" cxnId="{8E0131DA-652E-43B5-81A0-5DB0E6485602}">
      <dgm:prSet/>
      <dgm:spPr/>
      <dgm:t>
        <a:bodyPr/>
        <a:lstStyle/>
        <a:p>
          <a:endParaRPr lang="en-US"/>
        </a:p>
      </dgm:t>
    </dgm:pt>
    <dgm:pt modelId="{017292FE-587F-4E6D-8ADA-E34087781387}">
      <dgm:prSet phldr="0"/>
      <dgm:spPr>
        <a:solidFill>
          <a:schemeClr val="accent6">
            <a:lumMod val="60000"/>
            <a:lumOff val="40000"/>
          </a:schemeClr>
        </a:solidFill>
      </dgm:spPr>
      <dgm:t>
        <a:bodyPr/>
        <a:lstStyle/>
        <a:p>
          <a:pPr rtl="0"/>
          <a:r>
            <a:rPr lang="en-US" b="0">
              <a:solidFill>
                <a:schemeClr val="tx1"/>
              </a:solidFill>
              <a:latin typeface="+mn-lt"/>
            </a:rPr>
            <a:t>Fire </a:t>
          </a:r>
          <a:r>
            <a:rPr lang="en-US" b="0" dirty="0">
              <a:solidFill>
                <a:schemeClr val="tx1"/>
              </a:solidFill>
              <a:latin typeface="+mn-lt"/>
            </a:rPr>
            <a:t>/ EMT</a:t>
          </a:r>
        </a:p>
      </dgm:t>
    </dgm:pt>
    <dgm:pt modelId="{FCE4D94F-F6EE-4365-8AEB-324A5E3CD807}" type="parTrans" cxnId="{BC8073E5-7697-4487-B883-AB2CADE80935}">
      <dgm:prSet/>
      <dgm:spPr>
        <a:ln>
          <a:solidFill>
            <a:schemeClr val="bg1"/>
          </a:solidFill>
        </a:ln>
      </dgm:spPr>
      <dgm:t>
        <a:bodyPr/>
        <a:lstStyle/>
        <a:p>
          <a:endParaRPr lang="en-US"/>
        </a:p>
      </dgm:t>
    </dgm:pt>
    <dgm:pt modelId="{9936B9CA-0162-440F-BB7D-A785B848EE7A}" type="sibTrans" cxnId="{BC8073E5-7697-4487-B883-AB2CADE80935}">
      <dgm:prSet/>
      <dgm:spPr/>
      <dgm:t>
        <a:bodyPr/>
        <a:lstStyle/>
        <a:p>
          <a:endParaRPr lang="en-US"/>
        </a:p>
      </dgm:t>
    </dgm:pt>
    <dgm:pt modelId="{292E18C6-EB47-4B2F-BB99-6A3C4CC66E48}" type="pres">
      <dgm:prSet presAssocID="{48C11DD9-35EB-48E9-BD39-0888D08EBB42}" presName="mainComposite" presStyleCnt="0">
        <dgm:presLayoutVars>
          <dgm:chPref val="1"/>
          <dgm:dir/>
          <dgm:animOne val="branch"/>
          <dgm:animLvl val="lvl"/>
          <dgm:resizeHandles val="exact"/>
        </dgm:presLayoutVars>
      </dgm:prSet>
      <dgm:spPr/>
    </dgm:pt>
    <dgm:pt modelId="{208938FD-DF84-4BFE-8376-41AA166B09CE}" type="pres">
      <dgm:prSet presAssocID="{48C11DD9-35EB-48E9-BD39-0888D08EBB42}" presName="hierFlow" presStyleCnt="0"/>
      <dgm:spPr/>
    </dgm:pt>
    <dgm:pt modelId="{ADA0D15A-2A02-4AEB-9B61-67FED18F5A44}" type="pres">
      <dgm:prSet presAssocID="{48C11DD9-35EB-48E9-BD39-0888D08EBB42}" presName="hierChild1" presStyleCnt="0">
        <dgm:presLayoutVars>
          <dgm:chPref val="1"/>
          <dgm:animOne val="branch"/>
          <dgm:animLvl val="lvl"/>
        </dgm:presLayoutVars>
      </dgm:prSet>
      <dgm:spPr/>
    </dgm:pt>
    <dgm:pt modelId="{32D76C8A-6FD6-463F-8802-C455505805B3}" type="pres">
      <dgm:prSet presAssocID="{27C0221D-87AE-49C0-8388-1D09E16C553F}" presName="Name14" presStyleCnt="0"/>
      <dgm:spPr/>
    </dgm:pt>
    <dgm:pt modelId="{D26DF176-AA1F-4CE1-8C9C-32090494E169}" type="pres">
      <dgm:prSet presAssocID="{27C0221D-87AE-49C0-8388-1D09E16C553F}" presName="level1Shape" presStyleLbl="node0" presStyleIdx="0" presStyleCnt="1" custScaleX="1886802" custLinFactX="-52447" custLinFactNeighborX="-100000">
        <dgm:presLayoutVars>
          <dgm:chPref val="3"/>
        </dgm:presLayoutVars>
      </dgm:prSet>
      <dgm:spPr/>
    </dgm:pt>
    <dgm:pt modelId="{B0EF65E2-DDEE-4CD5-BBDE-3128442B6DF3}" type="pres">
      <dgm:prSet presAssocID="{27C0221D-87AE-49C0-8388-1D09E16C553F}" presName="hierChild2" presStyleCnt="0"/>
      <dgm:spPr/>
    </dgm:pt>
    <dgm:pt modelId="{9E3D6256-B14B-4279-87A3-4D156FCFD543}" type="pres">
      <dgm:prSet presAssocID="{0DA18318-73F0-4B4F-828B-5362B0617D7F}" presName="Name19" presStyleLbl="parChTrans1D2" presStyleIdx="0" presStyleCnt="6"/>
      <dgm:spPr/>
    </dgm:pt>
    <dgm:pt modelId="{B6CA3A6C-8BEC-4E56-BB5E-6A1B1906D0B6}" type="pres">
      <dgm:prSet presAssocID="{1D5BCE71-FF54-4BDC-9EA4-D1B4C157EDCF}" presName="Name21" presStyleCnt="0"/>
      <dgm:spPr/>
    </dgm:pt>
    <dgm:pt modelId="{5A524794-A674-4895-8044-BE2F0C4A00E6}" type="pres">
      <dgm:prSet presAssocID="{1D5BCE71-FF54-4BDC-9EA4-D1B4C157EDCF}" presName="level2Shape" presStyleLbl="node2" presStyleIdx="0" presStyleCnt="6" custScaleX="170001" custLinFactNeighborY="18855"/>
      <dgm:spPr/>
    </dgm:pt>
    <dgm:pt modelId="{05D94647-7850-48AA-91B7-A59596C8FF05}" type="pres">
      <dgm:prSet presAssocID="{1D5BCE71-FF54-4BDC-9EA4-D1B4C157EDCF}" presName="hierChild3" presStyleCnt="0"/>
      <dgm:spPr/>
    </dgm:pt>
    <dgm:pt modelId="{B8DC328B-BD7D-41B3-A41C-DD8A8A38BFF9}" type="pres">
      <dgm:prSet presAssocID="{7CB4D54F-8B93-4F23-A5D6-BED8A934ED7C}" presName="Name19" presStyleLbl="parChTrans1D3" presStyleIdx="0" presStyleCnt="11"/>
      <dgm:spPr/>
    </dgm:pt>
    <dgm:pt modelId="{1585E76C-3796-4418-9AB2-7D287691B399}" type="pres">
      <dgm:prSet presAssocID="{9A7C7F46-E148-414E-B7DA-B63B5F1080C3}" presName="Name21" presStyleCnt="0"/>
      <dgm:spPr/>
    </dgm:pt>
    <dgm:pt modelId="{3F50CC88-713E-4BB6-BCAD-416F871D072C}" type="pres">
      <dgm:prSet presAssocID="{9A7C7F46-E148-414E-B7DA-B63B5F1080C3}" presName="level2Shape" presStyleLbl="node3" presStyleIdx="0" presStyleCnt="11" custScaleX="130063" custLinFactNeighborY="28098"/>
      <dgm:spPr/>
    </dgm:pt>
    <dgm:pt modelId="{07C40A47-DFF3-46F2-A1CA-8005DB2654E5}" type="pres">
      <dgm:prSet presAssocID="{9A7C7F46-E148-414E-B7DA-B63B5F1080C3}" presName="hierChild3" presStyleCnt="0"/>
      <dgm:spPr/>
    </dgm:pt>
    <dgm:pt modelId="{831CEBE6-5A1E-45F5-B8C0-B6B9F38EDCFC}" type="pres">
      <dgm:prSet presAssocID="{4CDC2872-B503-412E-8E89-D4F00CA2D7F7}" presName="Name19" presStyleLbl="parChTrans1D3" presStyleIdx="1" presStyleCnt="11"/>
      <dgm:spPr/>
    </dgm:pt>
    <dgm:pt modelId="{0A353726-D60B-44AC-BD0A-8E17A5BC8D00}" type="pres">
      <dgm:prSet presAssocID="{9942DAEC-D4BF-4606-90CC-D79014EF137C}" presName="Name21" presStyleCnt="0"/>
      <dgm:spPr/>
    </dgm:pt>
    <dgm:pt modelId="{5DC1A3E1-0743-4E13-9FBA-F3601BF338EA}" type="pres">
      <dgm:prSet presAssocID="{9942DAEC-D4BF-4606-90CC-D79014EF137C}" presName="level2Shape" presStyleLbl="node3" presStyleIdx="1" presStyleCnt="11" custScaleX="132524" custLinFactNeighborY="28098"/>
      <dgm:spPr/>
    </dgm:pt>
    <dgm:pt modelId="{F00E7043-3C4F-4B3D-AD0E-9E3221EC9493}" type="pres">
      <dgm:prSet presAssocID="{9942DAEC-D4BF-4606-90CC-D79014EF137C}" presName="hierChild3" presStyleCnt="0"/>
      <dgm:spPr/>
    </dgm:pt>
    <dgm:pt modelId="{8B1FFE3F-27A9-44D0-B633-30C73E0B0728}" type="pres">
      <dgm:prSet presAssocID="{7F80BE3A-0989-4508-984E-186F603E15C2}" presName="Name19" presStyleLbl="parChTrans1D3" presStyleIdx="2" presStyleCnt="11"/>
      <dgm:spPr/>
    </dgm:pt>
    <dgm:pt modelId="{790C75FA-1628-49D6-95E4-0FD68CB05230}" type="pres">
      <dgm:prSet presAssocID="{7D1E79E4-2DD2-4B8B-8C24-CF3B70A8960C}" presName="Name21" presStyleCnt="0"/>
      <dgm:spPr/>
    </dgm:pt>
    <dgm:pt modelId="{39D3F118-49A8-4B4A-B2A2-4A279F5AE83E}" type="pres">
      <dgm:prSet presAssocID="{7D1E79E4-2DD2-4B8B-8C24-CF3B70A8960C}" presName="level2Shape" presStyleLbl="node3" presStyleIdx="2" presStyleCnt="11" custLinFactNeighborY="28098"/>
      <dgm:spPr/>
    </dgm:pt>
    <dgm:pt modelId="{238C7015-4593-4440-9C0B-9F91EE1236E8}" type="pres">
      <dgm:prSet presAssocID="{7D1E79E4-2DD2-4B8B-8C24-CF3B70A8960C}" presName="hierChild3" presStyleCnt="0"/>
      <dgm:spPr/>
    </dgm:pt>
    <dgm:pt modelId="{A50C6EDE-0CFC-4FDD-8F8B-33825BCB5F7E}" type="pres">
      <dgm:prSet presAssocID="{2400BE3D-B110-446F-9948-DBDCDAC7C1F1}" presName="Name19" presStyleLbl="parChTrans1D4" presStyleIdx="0" presStyleCnt="10"/>
      <dgm:spPr/>
    </dgm:pt>
    <dgm:pt modelId="{8ABD81D9-6F48-451E-A251-4DA1539B5F5E}" type="pres">
      <dgm:prSet presAssocID="{2F8B047B-D49A-45A0-B784-DEA6D7D82B71}" presName="Name21" presStyleCnt="0"/>
      <dgm:spPr/>
    </dgm:pt>
    <dgm:pt modelId="{8DC1687E-8268-4F99-A93C-7279650AE16C}" type="pres">
      <dgm:prSet presAssocID="{2F8B047B-D49A-45A0-B784-DEA6D7D82B71}" presName="level2Shape" presStyleLbl="node4" presStyleIdx="0" presStyleCnt="10" custScaleX="143253" custLinFactNeighborX="28111" custLinFactNeighborY="37655"/>
      <dgm:spPr/>
    </dgm:pt>
    <dgm:pt modelId="{DE33FB0D-1806-48F8-AEE0-AE8E03BE3110}" type="pres">
      <dgm:prSet presAssocID="{2F8B047B-D49A-45A0-B784-DEA6D7D82B71}" presName="hierChild3" presStyleCnt="0"/>
      <dgm:spPr/>
    </dgm:pt>
    <dgm:pt modelId="{F6309549-A5A6-4FAA-9EAF-43BB5BD8BDCF}" type="pres">
      <dgm:prSet presAssocID="{D8CA6364-79D4-4204-9F01-AB161A98BFC2}" presName="Name19" presStyleLbl="parChTrans1D4" presStyleIdx="1" presStyleCnt="10"/>
      <dgm:spPr/>
    </dgm:pt>
    <dgm:pt modelId="{5D39BE40-B92B-4996-8669-0EFB29AA05D8}" type="pres">
      <dgm:prSet presAssocID="{026A1060-42BC-46B0-89A9-167FD0068C65}" presName="Name21" presStyleCnt="0"/>
      <dgm:spPr/>
    </dgm:pt>
    <dgm:pt modelId="{CF3C531F-14AA-49F6-A967-227CD3031D8E}" type="pres">
      <dgm:prSet presAssocID="{026A1060-42BC-46B0-89A9-167FD0068C65}" presName="level2Shape" presStyleLbl="node4" presStyleIdx="1" presStyleCnt="10" custScaleX="113659" custLinFactNeighborX="6655" custLinFactNeighborY="37655"/>
      <dgm:spPr/>
    </dgm:pt>
    <dgm:pt modelId="{A576E91B-E040-4D54-8DC2-F1FFCBCA4B1B}" type="pres">
      <dgm:prSet presAssocID="{026A1060-42BC-46B0-89A9-167FD0068C65}" presName="hierChild3" presStyleCnt="0"/>
      <dgm:spPr/>
    </dgm:pt>
    <dgm:pt modelId="{B68F552E-27D2-40AF-94ED-89FB784A6A19}" type="pres">
      <dgm:prSet presAssocID="{F15070DE-EA4F-4DAC-850D-BC1F4D30756F}" presName="Name19" presStyleLbl="parChTrans1D4" presStyleIdx="2" presStyleCnt="10"/>
      <dgm:spPr/>
    </dgm:pt>
    <dgm:pt modelId="{C1509A27-1D8A-4489-BD93-B1CE3C200E63}" type="pres">
      <dgm:prSet presAssocID="{E7D5FACA-11F7-4023-B3C7-1488D0AFB44D}" presName="Name21" presStyleCnt="0"/>
      <dgm:spPr/>
    </dgm:pt>
    <dgm:pt modelId="{B6B2E780-461B-4B09-B69E-28F2071D9311}" type="pres">
      <dgm:prSet presAssocID="{E7D5FACA-11F7-4023-B3C7-1488D0AFB44D}" presName="level2Shape" presStyleLbl="node4" presStyleIdx="2" presStyleCnt="10" custScaleX="124697" custLinFactNeighborX="-16353" custLinFactNeighborY="37228"/>
      <dgm:spPr/>
    </dgm:pt>
    <dgm:pt modelId="{E2D7F543-28B0-4395-9685-6E5ABC0362A1}" type="pres">
      <dgm:prSet presAssocID="{E7D5FACA-11F7-4023-B3C7-1488D0AFB44D}" presName="hierChild3" presStyleCnt="0"/>
      <dgm:spPr/>
    </dgm:pt>
    <dgm:pt modelId="{BF14DAB8-50C5-4F31-97BD-C373AF4C0D6F}" type="pres">
      <dgm:prSet presAssocID="{C79BC459-B74C-449E-991A-9925DF962AFB}" presName="Name19" presStyleLbl="parChTrans1D4" presStyleIdx="3" presStyleCnt="10"/>
      <dgm:spPr/>
    </dgm:pt>
    <dgm:pt modelId="{A5D24640-53F8-4DD1-A8F3-074B7B20E6F7}" type="pres">
      <dgm:prSet presAssocID="{4352B834-38BE-418E-A2BA-DDFC0DDDA58C}" presName="Name21" presStyleCnt="0"/>
      <dgm:spPr/>
    </dgm:pt>
    <dgm:pt modelId="{86A38DF9-5C34-4A81-8F52-B5A6D52C09B2}" type="pres">
      <dgm:prSet presAssocID="{4352B834-38BE-418E-A2BA-DDFC0DDDA58C}" presName="level2Shape" presStyleLbl="node4" presStyleIdx="3" presStyleCnt="10" custScaleX="116669" custLinFactNeighborX="-38642" custLinFactNeighborY="37655"/>
      <dgm:spPr/>
    </dgm:pt>
    <dgm:pt modelId="{D702052D-98C5-4DAD-8F90-2181F862E55F}" type="pres">
      <dgm:prSet presAssocID="{4352B834-38BE-418E-A2BA-DDFC0DDDA58C}" presName="hierChild3" presStyleCnt="0"/>
      <dgm:spPr/>
    </dgm:pt>
    <dgm:pt modelId="{3277EC66-9FD6-4364-BBA7-C208EC282A18}" type="pres">
      <dgm:prSet presAssocID="{B137FA6F-DA92-40EF-96FC-DF03E84A6DBE}" presName="Name19" presStyleLbl="parChTrans1D4" presStyleIdx="4" presStyleCnt="10"/>
      <dgm:spPr/>
    </dgm:pt>
    <dgm:pt modelId="{1C93D09A-CFC2-461D-A4C2-C193F2DBABDF}" type="pres">
      <dgm:prSet presAssocID="{53EC974F-54D0-4BCC-A132-A398462CCE46}" presName="Name21" presStyleCnt="0"/>
      <dgm:spPr/>
    </dgm:pt>
    <dgm:pt modelId="{2E3FFB3B-8C1D-44D2-B3D5-CE4F4F8E4990}" type="pres">
      <dgm:prSet presAssocID="{53EC974F-54D0-4BCC-A132-A398462CCE46}" presName="level2Shape" presStyleLbl="node4" presStyleIdx="4" presStyleCnt="10" custScaleX="281911" custLinFactNeighborX="-61928" custLinFactNeighborY="37655"/>
      <dgm:spPr/>
    </dgm:pt>
    <dgm:pt modelId="{21FAD249-EBFC-49A1-A9A2-BB3700B86D14}" type="pres">
      <dgm:prSet presAssocID="{53EC974F-54D0-4BCC-A132-A398462CCE46}" presName="hierChild3" presStyleCnt="0"/>
      <dgm:spPr/>
    </dgm:pt>
    <dgm:pt modelId="{49F05D02-CBBD-4725-8EF4-FF66D83F77FD}" type="pres">
      <dgm:prSet presAssocID="{85DDF1E3-520F-43C6-B9BF-5B8BBAB99F05}" presName="Name19" presStyleLbl="parChTrans1D4" presStyleIdx="5" presStyleCnt="10"/>
      <dgm:spPr/>
    </dgm:pt>
    <dgm:pt modelId="{990024E2-C41A-4684-B08A-46BDA7570607}" type="pres">
      <dgm:prSet presAssocID="{54382D33-31D1-4C6E-B038-3662A5921B70}" presName="Name21" presStyleCnt="0"/>
      <dgm:spPr/>
    </dgm:pt>
    <dgm:pt modelId="{19ED8426-9D7C-4225-8128-C4AD106D3894}" type="pres">
      <dgm:prSet presAssocID="{54382D33-31D1-4C6E-B038-3662A5921B70}" presName="level2Shape" presStyleLbl="node4" presStyleIdx="5" presStyleCnt="10" custScaleX="230570" custLinFactNeighborX="-81409" custLinFactNeighborY="37655"/>
      <dgm:spPr/>
    </dgm:pt>
    <dgm:pt modelId="{160B07E6-B6FC-4AF3-9C67-BDCA0F11F685}" type="pres">
      <dgm:prSet presAssocID="{54382D33-31D1-4C6E-B038-3662A5921B70}" presName="hierChild3" presStyleCnt="0"/>
      <dgm:spPr/>
    </dgm:pt>
    <dgm:pt modelId="{A0E95A6D-2E78-4AC1-A7EA-3760CABD4B5E}" type="pres">
      <dgm:prSet presAssocID="{6FCB1734-62D0-46FF-9AAA-2E58F8313358}" presName="Name19" presStyleLbl="parChTrans1D3" presStyleIdx="3" presStyleCnt="11"/>
      <dgm:spPr/>
    </dgm:pt>
    <dgm:pt modelId="{AFB8DCAB-4646-44C8-B777-CC9357426F7F}" type="pres">
      <dgm:prSet presAssocID="{DA7F21B9-5603-48EF-9631-EF9C3899D22E}" presName="Name21" presStyleCnt="0"/>
      <dgm:spPr/>
    </dgm:pt>
    <dgm:pt modelId="{3D9A0391-E544-433D-84A7-4B705F1EC50C}" type="pres">
      <dgm:prSet presAssocID="{DA7F21B9-5603-48EF-9631-EF9C3899D22E}" presName="level2Shape" presStyleLbl="node3" presStyleIdx="3" presStyleCnt="11" custScaleX="134640" custLinFactNeighborY="28098"/>
      <dgm:spPr/>
    </dgm:pt>
    <dgm:pt modelId="{67C4A45F-531D-4F8C-AB03-023AF441EDB2}" type="pres">
      <dgm:prSet presAssocID="{DA7F21B9-5603-48EF-9631-EF9C3899D22E}" presName="hierChild3" presStyleCnt="0"/>
      <dgm:spPr/>
    </dgm:pt>
    <dgm:pt modelId="{8CCC42D6-2F82-43F9-8AF0-185208888E05}" type="pres">
      <dgm:prSet presAssocID="{4E942D86-52B0-4C72-92B0-0932A0FB8566}" presName="Name19" presStyleLbl="parChTrans1D2" presStyleIdx="1" presStyleCnt="6"/>
      <dgm:spPr/>
    </dgm:pt>
    <dgm:pt modelId="{0C8487AE-F4DB-450E-ACFF-4D90B40E481C}" type="pres">
      <dgm:prSet presAssocID="{C4F503FB-728A-49F2-A604-AA07C00D1FAE}" presName="Name21" presStyleCnt="0"/>
      <dgm:spPr/>
    </dgm:pt>
    <dgm:pt modelId="{786C2F11-83BD-4680-8219-75C7BC18D1EF}" type="pres">
      <dgm:prSet presAssocID="{C4F503FB-728A-49F2-A604-AA07C00D1FAE}" presName="level2Shape" presStyleLbl="node2" presStyleIdx="1" presStyleCnt="6" custScaleX="164167" custLinFactNeighborX="38786" custLinFactNeighborY="18855"/>
      <dgm:spPr/>
    </dgm:pt>
    <dgm:pt modelId="{763325E8-7FA3-4123-B4E2-AF91F1CCA13A}" type="pres">
      <dgm:prSet presAssocID="{C4F503FB-728A-49F2-A604-AA07C00D1FAE}" presName="hierChild3" presStyleCnt="0"/>
      <dgm:spPr/>
    </dgm:pt>
    <dgm:pt modelId="{8A179B9C-E9F2-4BC5-95FC-32986BD4A6CB}" type="pres">
      <dgm:prSet presAssocID="{8C141248-8D27-4331-8E86-9979B05C5692}" presName="Name19" presStyleLbl="parChTrans1D3" presStyleIdx="4" presStyleCnt="11"/>
      <dgm:spPr/>
    </dgm:pt>
    <dgm:pt modelId="{A7011582-CA52-4CBF-B8DF-1BAF3926255A}" type="pres">
      <dgm:prSet presAssocID="{6E5479E5-E859-454F-B1F9-242F3ECF8DB3}" presName="Name21" presStyleCnt="0"/>
      <dgm:spPr/>
    </dgm:pt>
    <dgm:pt modelId="{7CDE88F0-570E-4227-8308-A08C7B43C61D}" type="pres">
      <dgm:prSet presAssocID="{6E5479E5-E859-454F-B1F9-242F3ECF8DB3}" presName="level2Shape" presStyleLbl="node3" presStyleIdx="4" presStyleCnt="11" custScaleX="191137" custLinFactNeighborX="38787" custLinFactNeighborY="28098"/>
      <dgm:spPr/>
    </dgm:pt>
    <dgm:pt modelId="{1F914315-E866-45BD-9202-54628898DA23}" type="pres">
      <dgm:prSet presAssocID="{6E5479E5-E859-454F-B1F9-242F3ECF8DB3}" presName="hierChild3" presStyleCnt="0"/>
      <dgm:spPr/>
    </dgm:pt>
    <dgm:pt modelId="{562F4B1B-2D43-4B4B-A6DF-254752B21180}" type="pres">
      <dgm:prSet presAssocID="{22E89E83-D191-4E60-B86F-A1C3D82933B3}" presName="Name19" presStyleLbl="parChTrans1D2" presStyleIdx="2" presStyleCnt="6"/>
      <dgm:spPr/>
    </dgm:pt>
    <dgm:pt modelId="{C88D30F1-AF60-46AE-A993-600FFDCE57D1}" type="pres">
      <dgm:prSet presAssocID="{498AD5B5-83E4-4479-AD1E-C12648F73800}" presName="Name21" presStyleCnt="0"/>
      <dgm:spPr/>
    </dgm:pt>
    <dgm:pt modelId="{C775D0B7-27D5-48CF-A3A7-D77D99107E04}" type="pres">
      <dgm:prSet presAssocID="{498AD5B5-83E4-4479-AD1E-C12648F73800}" presName="level2Shape" presStyleLbl="node2" presStyleIdx="2" presStyleCnt="6" custScaleX="125818" custLinFactX="65023" custLinFactNeighborX="100000" custLinFactNeighborY="18855"/>
      <dgm:spPr/>
    </dgm:pt>
    <dgm:pt modelId="{E6BC2CF5-EF5B-4E5F-8C8F-1902335F45AA}" type="pres">
      <dgm:prSet presAssocID="{498AD5B5-83E4-4479-AD1E-C12648F73800}" presName="hierChild3" presStyleCnt="0"/>
      <dgm:spPr/>
    </dgm:pt>
    <dgm:pt modelId="{B8DF529B-8005-4E79-8710-F8B80662950A}" type="pres">
      <dgm:prSet presAssocID="{BC9FECED-EEF8-4125-817B-1627E8ABE29C}" presName="Name19" presStyleLbl="parChTrans1D3" presStyleIdx="5" presStyleCnt="11"/>
      <dgm:spPr/>
    </dgm:pt>
    <dgm:pt modelId="{66834D72-6109-472A-BD00-C42E459FC601}" type="pres">
      <dgm:prSet presAssocID="{C4CAD90D-AC6D-4E8C-AC7C-FAAEFB83A08B}" presName="Name21" presStyleCnt="0"/>
      <dgm:spPr/>
    </dgm:pt>
    <dgm:pt modelId="{6DA10082-1406-46B4-A28C-403F4A2E8179}" type="pres">
      <dgm:prSet presAssocID="{C4CAD90D-AC6D-4E8C-AC7C-FAAEFB83A08B}" presName="level2Shape" presStyleLbl="node3" presStyleIdx="5" presStyleCnt="11" custScaleX="158973" custLinFactX="50275" custLinFactNeighborX="100000" custLinFactNeighborY="28098"/>
      <dgm:spPr/>
    </dgm:pt>
    <dgm:pt modelId="{C6A7574F-F0E5-4E86-B707-16A0C9A57284}" type="pres">
      <dgm:prSet presAssocID="{C4CAD90D-AC6D-4E8C-AC7C-FAAEFB83A08B}" presName="hierChild3" presStyleCnt="0"/>
      <dgm:spPr/>
    </dgm:pt>
    <dgm:pt modelId="{C1709CA9-8C2D-4DFE-A7AB-40947BEDC633}" type="pres">
      <dgm:prSet presAssocID="{3DE812EF-258C-4CB9-9A87-00020329C7D7}" presName="Name19" presStyleLbl="parChTrans1D3" presStyleIdx="6" presStyleCnt="11"/>
      <dgm:spPr/>
    </dgm:pt>
    <dgm:pt modelId="{264D4242-0F5C-405F-BE12-0C380982DE32}" type="pres">
      <dgm:prSet presAssocID="{CEDD2F07-3A30-4F23-B66E-669ECF84FDF3}" presName="Name21" presStyleCnt="0"/>
      <dgm:spPr/>
    </dgm:pt>
    <dgm:pt modelId="{EB5C1421-B39A-4D80-A366-43F884EDF644}" type="pres">
      <dgm:prSet presAssocID="{CEDD2F07-3A30-4F23-B66E-669ECF84FDF3}" presName="level2Shape" presStyleLbl="node3" presStyleIdx="6" presStyleCnt="11" custScaleX="151118" custLinFactX="36673" custLinFactNeighborX="100000" custLinFactNeighborY="28098"/>
      <dgm:spPr/>
    </dgm:pt>
    <dgm:pt modelId="{DF89BF49-D719-4814-AD6D-1492070F471A}" type="pres">
      <dgm:prSet presAssocID="{CEDD2F07-3A30-4F23-B66E-669ECF84FDF3}" presName="hierChild3" presStyleCnt="0"/>
      <dgm:spPr/>
    </dgm:pt>
    <dgm:pt modelId="{77ACD034-23D2-4013-BD76-83C671E91DA6}" type="pres">
      <dgm:prSet presAssocID="{DDF20880-A022-4340-9818-1CA94EBEC222}" presName="Name19" presStyleLbl="parChTrans1D3" presStyleIdx="7" presStyleCnt="11"/>
      <dgm:spPr/>
    </dgm:pt>
    <dgm:pt modelId="{F4AE0E52-7D88-4CEC-A8D8-498DBF5F9CD5}" type="pres">
      <dgm:prSet presAssocID="{D2B49B84-CA70-4787-B15F-8FE34DC6530F}" presName="Name21" presStyleCnt="0"/>
      <dgm:spPr/>
    </dgm:pt>
    <dgm:pt modelId="{9759B986-F5DC-4D7A-B87B-B16114379EC3}" type="pres">
      <dgm:prSet presAssocID="{D2B49B84-CA70-4787-B15F-8FE34DC6530F}" presName="level2Shape" presStyleLbl="node3" presStyleIdx="7" presStyleCnt="11" custScaleX="192642" custLinFactX="17583" custLinFactNeighborX="100000" custLinFactNeighborY="28098"/>
      <dgm:spPr/>
    </dgm:pt>
    <dgm:pt modelId="{2E783D9E-FB6E-440C-BB59-041EBBC7362F}" type="pres">
      <dgm:prSet presAssocID="{D2B49B84-CA70-4787-B15F-8FE34DC6530F}" presName="hierChild3" presStyleCnt="0"/>
      <dgm:spPr/>
    </dgm:pt>
    <dgm:pt modelId="{C50EDB63-2EE5-4A17-86A3-E4E1B832242E}" type="pres">
      <dgm:prSet presAssocID="{54F294FE-A256-47B1-BFF5-D569683C394F}" presName="Name19" presStyleLbl="parChTrans1D4" presStyleIdx="6" presStyleCnt="10"/>
      <dgm:spPr/>
    </dgm:pt>
    <dgm:pt modelId="{6F858B25-F5D2-4AF9-B8B3-0CF5A4B095E8}" type="pres">
      <dgm:prSet presAssocID="{AEF02318-2C69-43DA-87FA-686642B7FDC9}" presName="Name21" presStyleCnt="0"/>
      <dgm:spPr/>
    </dgm:pt>
    <dgm:pt modelId="{6FE1BAA0-C03D-4440-860C-EB8E28B6756B}" type="pres">
      <dgm:prSet presAssocID="{AEF02318-2C69-43DA-87FA-686642B7FDC9}" presName="level2Shape" presStyleLbl="node4" presStyleIdx="6" presStyleCnt="10" custLinFactNeighborY="31719"/>
      <dgm:spPr/>
    </dgm:pt>
    <dgm:pt modelId="{A68DE16D-2DE7-4B83-8ED4-69009B6725A0}" type="pres">
      <dgm:prSet presAssocID="{AEF02318-2C69-43DA-87FA-686642B7FDC9}" presName="hierChild3" presStyleCnt="0"/>
      <dgm:spPr/>
    </dgm:pt>
    <dgm:pt modelId="{B2393E3D-0626-4C85-95D6-17D8043A5356}" type="pres">
      <dgm:prSet presAssocID="{327C6DBD-C824-486D-A2A9-4ECA75D47B22}" presName="Name19" presStyleLbl="parChTrans1D4" presStyleIdx="7" presStyleCnt="10"/>
      <dgm:spPr/>
    </dgm:pt>
    <dgm:pt modelId="{CFA5DB27-84A1-42CA-B4A9-64D232035CCE}" type="pres">
      <dgm:prSet presAssocID="{6FB0A328-8848-4238-BEE2-1912E8564091}" presName="Name21" presStyleCnt="0"/>
      <dgm:spPr/>
    </dgm:pt>
    <dgm:pt modelId="{176B1353-2DCD-420E-A00E-F31FED8156F8}" type="pres">
      <dgm:prSet presAssocID="{6FB0A328-8848-4238-BEE2-1912E8564091}" presName="level2Shape" presStyleLbl="node4" presStyleIdx="7" presStyleCnt="10" custLinFactNeighborY="31719"/>
      <dgm:spPr/>
    </dgm:pt>
    <dgm:pt modelId="{CCA68B5D-8109-499F-B989-2F0346BBF0C6}" type="pres">
      <dgm:prSet presAssocID="{6FB0A328-8848-4238-BEE2-1912E8564091}" presName="hierChild3" presStyleCnt="0"/>
      <dgm:spPr/>
    </dgm:pt>
    <dgm:pt modelId="{299C27B2-E349-4D17-9CA5-76C06B15C46D}" type="pres">
      <dgm:prSet presAssocID="{FCE4D94F-F6EE-4365-8AEB-324A5E3CD807}" presName="Name19" presStyleLbl="parChTrans1D4" presStyleIdx="8" presStyleCnt="10"/>
      <dgm:spPr/>
    </dgm:pt>
    <dgm:pt modelId="{929294DA-9D2F-4372-8255-7C0505486648}" type="pres">
      <dgm:prSet presAssocID="{017292FE-587F-4E6D-8ADA-E34087781387}" presName="Name21" presStyleCnt="0"/>
      <dgm:spPr/>
    </dgm:pt>
    <dgm:pt modelId="{C04B91A4-2377-4AA1-82D6-461605072B6B}" type="pres">
      <dgm:prSet presAssocID="{017292FE-587F-4E6D-8ADA-E34087781387}" presName="level2Shape" presStyleLbl="node4" presStyleIdx="8" presStyleCnt="10" custLinFactNeighborY="31719"/>
      <dgm:spPr/>
    </dgm:pt>
    <dgm:pt modelId="{7F65F4EB-1F62-49B7-8300-6ADD9FC4BDB0}" type="pres">
      <dgm:prSet presAssocID="{017292FE-587F-4E6D-8ADA-E34087781387}" presName="hierChild3" presStyleCnt="0"/>
      <dgm:spPr/>
    </dgm:pt>
    <dgm:pt modelId="{932E38C0-FB8B-4F10-9DE3-53722BB9155F}" type="pres">
      <dgm:prSet presAssocID="{6BF7E607-7CC0-4D2F-930A-D47456D3F4AF}" presName="Name19" presStyleLbl="parChTrans1D4" presStyleIdx="9" presStyleCnt="10"/>
      <dgm:spPr/>
    </dgm:pt>
    <dgm:pt modelId="{77CF5A27-2A65-4FE5-87C6-065C7B648921}" type="pres">
      <dgm:prSet presAssocID="{391EADB0-E90F-4511-A8E7-8E7EB965FD18}" presName="Name21" presStyleCnt="0"/>
      <dgm:spPr/>
    </dgm:pt>
    <dgm:pt modelId="{B439C1CD-B702-4151-B2BB-A973F87E141B}" type="pres">
      <dgm:prSet presAssocID="{391EADB0-E90F-4511-A8E7-8E7EB965FD18}" presName="level2Shape" presStyleLbl="node4" presStyleIdx="9" presStyleCnt="10" custLinFactNeighborY="31719"/>
      <dgm:spPr/>
    </dgm:pt>
    <dgm:pt modelId="{01EE29C7-6C96-4A19-923C-2ABC6B28739E}" type="pres">
      <dgm:prSet presAssocID="{391EADB0-E90F-4511-A8E7-8E7EB965FD18}" presName="hierChild3" presStyleCnt="0"/>
      <dgm:spPr/>
    </dgm:pt>
    <dgm:pt modelId="{8D76B9FA-66E6-4AAA-9F9E-74083A2FB333}" type="pres">
      <dgm:prSet presAssocID="{F156982F-42E9-482B-A99C-FECE0EC99AEB}" presName="Name19" presStyleLbl="parChTrans1D2" presStyleIdx="3" presStyleCnt="6"/>
      <dgm:spPr/>
    </dgm:pt>
    <dgm:pt modelId="{35AE2BEA-488F-407D-A6F8-FB3AE50C7385}" type="pres">
      <dgm:prSet presAssocID="{E717EA51-E7C9-4DDA-95BF-802D9B6E8896}" presName="Name21" presStyleCnt="0"/>
      <dgm:spPr/>
    </dgm:pt>
    <dgm:pt modelId="{98F396FD-B7F2-4FDC-A972-83AA4F002D6F}" type="pres">
      <dgm:prSet presAssocID="{E717EA51-E7C9-4DDA-95BF-802D9B6E8896}" presName="level2Shape" presStyleLbl="node2" presStyleIdx="3" presStyleCnt="6" custScaleX="219683" custLinFactX="-100000" custLinFactNeighborX="-185520" custLinFactNeighborY="18855"/>
      <dgm:spPr/>
    </dgm:pt>
    <dgm:pt modelId="{FB68010A-AB6E-404D-B8B8-E8ED6AF3A742}" type="pres">
      <dgm:prSet presAssocID="{E717EA51-E7C9-4DDA-95BF-802D9B6E8896}" presName="hierChild3" presStyleCnt="0"/>
      <dgm:spPr/>
    </dgm:pt>
    <dgm:pt modelId="{39A7013A-AE5A-4113-B179-9E96837E45C8}" type="pres">
      <dgm:prSet presAssocID="{1D8E7B2A-72B2-4A9C-B76D-97140F9C9226}" presName="Name19" presStyleLbl="parChTrans1D2" presStyleIdx="4" presStyleCnt="6"/>
      <dgm:spPr/>
    </dgm:pt>
    <dgm:pt modelId="{39E22CB1-E451-454B-91CD-F4B18D0B9AA1}" type="pres">
      <dgm:prSet presAssocID="{18C08F4B-1C04-4F27-B39C-76712FA03AB1}" presName="Name21" presStyleCnt="0"/>
      <dgm:spPr/>
    </dgm:pt>
    <dgm:pt modelId="{EF2449E7-24BD-42D8-96CC-F024A820FF6B}" type="pres">
      <dgm:prSet presAssocID="{18C08F4B-1C04-4F27-B39C-76712FA03AB1}" presName="level2Shape" presStyleLbl="node2" presStyleIdx="4" presStyleCnt="6" custScaleX="254216" custLinFactNeighborX="-42937" custLinFactNeighborY="18855"/>
      <dgm:spPr/>
    </dgm:pt>
    <dgm:pt modelId="{14137515-B9BA-49B7-B481-29AA9BDBF52A}" type="pres">
      <dgm:prSet presAssocID="{18C08F4B-1C04-4F27-B39C-76712FA03AB1}" presName="hierChild3" presStyleCnt="0"/>
      <dgm:spPr/>
    </dgm:pt>
    <dgm:pt modelId="{D818D343-F156-4A80-8A11-587ABBBD58C7}" type="pres">
      <dgm:prSet presAssocID="{3A83565F-AA40-425A-A333-477C930C3EFA}" presName="Name19" presStyleLbl="parChTrans1D2" presStyleIdx="5" presStyleCnt="6"/>
      <dgm:spPr/>
    </dgm:pt>
    <dgm:pt modelId="{2998E045-C987-4988-AC6D-6BED31EAABDF}" type="pres">
      <dgm:prSet presAssocID="{74A8CC72-F68E-49C1-9787-9BB05DB84684}" presName="Name21" presStyleCnt="0"/>
      <dgm:spPr/>
    </dgm:pt>
    <dgm:pt modelId="{AC53E922-C5E9-4920-9140-EEB816BC5DCE}" type="pres">
      <dgm:prSet presAssocID="{74A8CC72-F68E-49C1-9787-9BB05DB84684}" presName="level2Shape" presStyleLbl="node2" presStyleIdx="5" presStyleCnt="6" custScaleX="132054" custLinFactNeighborX="-31200" custLinFactNeighborY="18855"/>
      <dgm:spPr/>
    </dgm:pt>
    <dgm:pt modelId="{B2F9DFE2-FF67-4A35-BDC6-A1E12FF673C1}" type="pres">
      <dgm:prSet presAssocID="{74A8CC72-F68E-49C1-9787-9BB05DB84684}" presName="hierChild3" presStyleCnt="0"/>
      <dgm:spPr/>
    </dgm:pt>
    <dgm:pt modelId="{073F82D5-9A8A-48A5-AFC8-FE48DB70874F}" type="pres">
      <dgm:prSet presAssocID="{1159061A-F83A-4001-A3F6-4EC63DD93AB5}" presName="Name19" presStyleLbl="parChTrans1D3" presStyleIdx="8" presStyleCnt="11"/>
      <dgm:spPr/>
    </dgm:pt>
    <dgm:pt modelId="{7975C43E-5719-4B00-BF61-161D12E4706E}" type="pres">
      <dgm:prSet presAssocID="{3DD1F85C-3182-4C29-8F25-2D8B964867B2}" presName="Name21" presStyleCnt="0"/>
      <dgm:spPr/>
    </dgm:pt>
    <dgm:pt modelId="{7A999685-DAD8-4C7A-B8D6-98938EE1BD2C}" type="pres">
      <dgm:prSet presAssocID="{3DD1F85C-3182-4C29-8F25-2D8B964867B2}" presName="level2Shape" presStyleLbl="node3" presStyleIdx="8" presStyleCnt="11" custScaleX="98359" custLinFactNeighborX="-30083" custLinFactNeighborY="28098"/>
      <dgm:spPr/>
    </dgm:pt>
    <dgm:pt modelId="{6826929B-9850-4BDB-9597-F489329CB1BD}" type="pres">
      <dgm:prSet presAssocID="{3DD1F85C-3182-4C29-8F25-2D8B964867B2}" presName="hierChild3" presStyleCnt="0"/>
      <dgm:spPr/>
    </dgm:pt>
    <dgm:pt modelId="{90A0BF3E-B5E7-44F2-B132-C5971B7E2E3D}" type="pres">
      <dgm:prSet presAssocID="{A0A9A0AF-A10C-4F6C-ACBE-D445B7158F0E}" presName="Name19" presStyleLbl="parChTrans1D3" presStyleIdx="9" presStyleCnt="11"/>
      <dgm:spPr/>
    </dgm:pt>
    <dgm:pt modelId="{2CCB8417-E60C-414E-B26E-7193BFED6976}" type="pres">
      <dgm:prSet presAssocID="{CA966497-82E2-490B-84BE-E85EB16FA0BB}" presName="Name21" presStyleCnt="0"/>
      <dgm:spPr/>
    </dgm:pt>
    <dgm:pt modelId="{6CDF12BC-C285-4E52-8FAB-69A63ACD0A7E}" type="pres">
      <dgm:prSet presAssocID="{CA966497-82E2-490B-84BE-E85EB16FA0BB}" presName="level2Shape" presStyleLbl="node3" presStyleIdx="9" presStyleCnt="11" custScaleX="98359" custLinFactNeighborX="-35402" custLinFactNeighborY="28098"/>
      <dgm:spPr/>
    </dgm:pt>
    <dgm:pt modelId="{96B2FD98-65EA-40D6-9739-8D5414877559}" type="pres">
      <dgm:prSet presAssocID="{CA966497-82E2-490B-84BE-E85EB16FA0BB}" presName="hierChild3" presStyleCnt="0"/>
      <dgm:spPr/>
    </dgm:pt>
    <dgm:pt modelId="{7260C437-0FAD-493B-B0B4-270E38D20D09}" type="pres">
      <dgm:prSet presAssocID="{230F3485-2817-4C5E-AA39-7B76298D091D}" presName="Name19" presStyleLbl="parChTrans1D3" presStyleIdx="10" presStyleCnt="11"/>
      <dgm:spPr/>
    </dgm:pt>
    <dgm:pt modelId="{5D13B0C9-996C-4322-B76F-C6B8C33914FB}" type="pres">
      <dgm:prSet presAssocID="{3AAB018C-E27B-48C1-AFC1-A3F1730D8DD1}" presName="Name21" presStyleCnt="0"/>
      <dgm:spPr/>
    </dgm:pt>
    <dgm:pt modelId="{56674B5C-F729-4DDA-9E46-BD682B6A6998}" type="pres">
      <dgm:prSet presAssocID="{3AAB018C-E27B-48C1-AFC1-A3F1730D8DD1}" presName="level2Shape" presStyleLbl="node3" presStyleIdx="10" presStyleCnt="11" custScaleX="98359" custLinFactNeighborX="-46784" custLinFactNeighborY="28098"/>
      <dgm:spPr/>
    </dgm:pt>
    <dgm:pt modelId="{CA706AD9-AE8C-4A3F-9540-0322FE5E4BE7}" type="pres">
      <dgm:prSet presAssocID="{3AAB018C-E27B-48C1-AFC1-A3F1730D8DD1}" presName="hierChild3" presStyleCnt="0"/>
      <dgm:spPr/>
    </dgm:pt>
    <dgm:pt modelId="{76598D7A-23F0-4BA8-BB87-F4250261BE6C}" type="pres">
      <dgm:prSet presAssocID="{48C11DD9-35EB-48E9-BD39-0888D08EBB42}" presName="bgShapesFlow" presStyleCnt="0"/>
      <dgm:spPr/>
    </dgm:pt>
  </dgm:ptLst>
  <dgm:cxnLst>
    <dgm:cxn modelId="{F7551F0C-9D83-4678-8544-08A25FE98C79}" srcId="{27C0221D-87AE-49C0-8388-1D09E16C553F}" destId="{74A8CC72-F68E-49C1-9787-9BB05DB84684}" srcOrd="5" destOrd="0" parTransId="{3A83565F-AA40-425A-A333-477C930C3EFA}" sibTransId="{164F5387-493E-46B1-8A07-4679776C57F9}"/>
    <dgm:cxn modelId="{54E9B910-6799-4CA8-91CC-AA034288D61D}" type="presOf" srcId="{327C6DBD-C824-486D-A2A9-4ECA75D47B22}" destId="{B2393E3D-0626-4C85-95D6-17D8043A5356}" srcOrd="0" destOrd="0" presId="urn:microsoft.com/office/officeart/2005/8/layout/hierarchy6"/>
    <dgm:cxn modelId="{B1564B14-9965-4FC8-AA13-5EE3ADC17D52}" type="presOf" srcId="{3DE812EF-258C-4CB9-9A87-00020329C7D7}" destId="{C1709CA9-8C2D-4DFE-A7AB-40947BEDC633}" srcOrd="0" destOrd="0" presId="urn:microsoft.com/office/officeart/2005/8/layout/hierarchy6"/>
    <dgm:cxn modelId="{08814315-08A5-49B5-B12C-20E9709F9442}" type="presOf" srcId="{F156982F-42E9-482B-A99C-FECE0EC99AEB}" destId="{8D76B9FA-66E6-4AAA-9F9E-74083A2FB333}" srcOrd="0" destOrd="0" presId="urn:microsoft.com/office/officeart/2005/8/layout/hierarchy6"/>
    <dgm:cxn modelId="{A719811D-0D41-4F69-B998-B46677A497E6}" type="presOf" srcId="{48C11DD9-35EB-48E9-BD39-0888D08EBB42}" destId="{292E18C6-EB47-4B2F-BB99-6A3C4CC66E48}" srcOrd="0" destOrd="0" presId="urn:microsoft.com/office/officeart/2005/8/layout/hierarchy6"/>
    <dgm:cxn modelId="{6C8FAF1E-689A-4AED-9CC5-47FCF0EDBFF0}" type="presOf" srcId="{D2B49B84-CA70-4787-B15F-8FE34DC6530F}" destId="{9759B986-F5DC-4D7A-B87B-B16114379EC3}" srcOrd="0" destOrd="0" presId="urn:microsoft.com/office/officeart/2005/8/layout/hierarchy6"/>
    <dgm:cxn modelId="{08B95021-728B-4897-9696-FA22EA1F89D0}" srcId="{7D1E79E4-2DD2-4B8B-8C24-CF3B70A8960C}" destId="{026A1060-42BC-46B0-89A9-167FD0068C65}" srcOrd="1" destOrd="0" parTransId="{D8CA6364-79D4-4204-9F01-AB161A98BFC2}" sibTransId="{B661F578-5D74-4315-AAC4-D59A3A496D21}"/>
    <dgm:cxn modelId="{0999DF2C-0980-4BCC-9094-FE23D44327D2}" type="presOf" srcId="{1D5BCE71-FF54-4BDC-9EA4-D1B4C157EDCF}" destId="{5A524794-A674-4895-8044-BE2F0C4A00E6}" srcOrd="0" destOrd="0" presId="urn:microsoft.com/office/officeart/2005/8/layout/hierarchy6"/>
    <dgm:cxn modelId="{1ED1F52E-280E-495F-BBFC-6CEB7C52F15B}" type="presOf" srcId="{D8CA6364-79D4-4204-9F01-AB161A98BFC2}" destId="{F6309549-A5A6-4FAA-9EAF-43BB5BD8BDCF}" srcOrd="0" destOrd="0" presId="urn:microsoft.com/office/officeart/2005/8/layout/hierarchy6"/>
    <dgm:cxn modelId="{72014E30-EA25-4B28-85BC-FDE60E8BA741}" srcId="{74A8CC72-F68E-49C1-9787-9BB05DB84684}" destId="{3AAB018C-E27B-48C1-AFC1-A3F1730D8DD1}" srcOrd="2" destOrd="0" parTransId="{230F3485-2817-4C5E-AA39-7B76298D091D}" sibTransId="{91382075-0E63-4D63-9A7B-C1E10D0D428C}"/>
    <dgm:cxn modelId="{49083032-D716-411D-93D3-C2D6EA0B6853}" type="presOf" srcId="{1159061A-F83A-4001-A3F6-4EC63DD93AB5}" destId="{073F82D5-9A8A-48A5-AFC8-FE48DB70874F}" srcOrd="0" destOrd="0" presId="urn:microsoft.com/office/officeart/2005/8/layout/hierarchy6"/>
    <dgm:cxn modelId="{8D21EF32-BAAC-4924-955B-EDEEF0E26CCF}" type="presOf" srcId="{3DD1F85C-3182-4C29-8F25-2D8B964867B2}" destId="{7A999685-DAD8-4C7A-B8D6-98938EE1BD2C}" srcOrd="0" destOrd="0" presId="urn:microsoft.com/office/officeart/2005/8/layout/hierarchy6"/>
    <dgm:cxn modelId="{95297133-FC7E-43A1-AA75-8F5DA3BD47A7}" srcId="{498AD5B5-83E4-4479-AD1E-C12648F73800}" destId="{D2B49B84-CA70-4787-B15F-8FE34DC6530F}" srcOrd="2" destOrd="0" parTransId="{DDF20880-A022-4340-9818-1CA94EBEC222}" sibTransId="{76C17D29-25BD-4E7F-93A1-651E91E349E6}"/>
    <dgm:cxn modelId="{B747C833-95AC-41A3-B821-0F96EAEFDBF6}" srcId="{1D5BCE71-FF54-4BDC-9EA4-D1B4C157EDCF}" destId="{7D1E79E4-2DD2-4B8B-8C24-CF3B70A8960C}" srcOrd="2" destOrd="0" parTransId="{7F80BE3A-0989-4508-984E-186F603E15C2}" sibTransId="{C41C5AC5-E3E9-44AD-8573-7BD02513F482}"/>
    <dgm:cxn modelId="{D6C04036-DBFF-4864-A803-A3585FBE92C7}" srcId="{7D1E79E4-2DD2-4B8B-8C24-CF3B70A8960C}" destId="{4352B834-38BE-418E-A2BA-DDFC0DDDA58C}" srcOrd="3" destOrd="0" parTransId="{C79BC459-B74C-449E-991A-9925DF962AFB}" sibTransId="{57A6B98F-5B82-4C3C-93F6-A0B1313FE417}"/>
    <dgm:cxn modelId="{7F762038-8101-475A-AF78-E456FC15CC75}" type="presOf" srcId="{8C141248-8D27-4331-8E86-9979B05C5692}" destId="{8A179B9C-E9F2-4BC5-95FC-32986BD4A6CB}" srcOrd="0" destOrd="0" presId="urn:microsoft.com/office/officeart/2005/8/layout/hierarchy6"/>
    <dgm:cxn modelId="{1D617538-ABFF-474B-821A-28517B3BEA9C}" srcId="{498AD5B5-83E4-4479-AD1E-C12648F73800}" destId="{CEDD2F07-3A30-4F23-B66E-669ECF84FDF3}" srcOrd="1" destOrd="0" parTransId="{3DE812EF-258C-4CB9-9A87-00020329C7D7}" sibTransId="{50AFBFF0-702A-43AD-8703-1066A9F6EA9E}"/>
    <dgm:cxn modelId="{2D43C038-25A2-49A8-986C-F73BE15F4F01}" type="presOf" srcId="{B137FA6F-DA92-40EF-96FC-DF03E84A6DBE}" destId="{3277EC66-9FD6-4364-BBA7-C208EC282A18}" srcOrd="0" destOrd="0" presId="urn:microsoft.com/office/officeart/2005/8/layout/hierarchy6"/>
    <dgm:cxn modelId="{3A56FC3E-0D5B-47A1-AB60-A72021ADF3D8}" type="presOf" srcId="{4352B834-38BE-418E-A2BA-DDFC0DDDA58C}" destId="{86A38DF9-5C34-4A81-8F52-B5A6D52C09B2}" srcOrd="0" destOrd="0" presId="urn:microsoft.com/office/officeart/2005/8/layout/hierarchy6"/>
    <dgm:cxn modelId="{50E8ED41-17E5-4D83-A5FC-09EF8415727A}" srcId="{48C11DD9-35EB-48E9-BD39-0888D08EBB42}" destId="{27C0221D-87AE-49C0-8388-1D09E16C553F}" srcOrd="0" destOrd="0" parTransId="{B98E6021-2438-453D-AC48-AB805C35C351}" sibTransId="{8CD6ED71-ECF5-48AE-811D-496C5F0AD1D9}"/>
    <dgm:cxn modelId="{1E65BC42-5BF4-4E2A-8DAC-EA111A80BBB8}" type="presOf" srcId="{6FB0A328-8848-4238-BEE2-1912E8564091}" destId="{176B1353-2DCD-420E-A00E-F31FED8156F8}" srcOrd="0" destOrd="0" presId="urn:microsoft.com/office/officeart/2005/8/layout/hierarchy6"/>
    <dgm:cxn modelId="{4C9D8364-A118-4D91-8BBE-2C6C97BAEFEC}" type="presOf" srcId="{1D8E7B2A-72B2-4A9C-B76D-97140F9C9226}" destId="{39A7013A-AE5A-4113-B179-9E96837E45C8}" srcOrd="0" destOrd="0" presId="urn:microsoft.com/office/officeart/2005/8/layout/hierarchy6"/>
    <dgm:cxn modelId="{32629B65-722E-4D00-8254-21C6F9212629}" type="presOf" srcId="{7CB4D54F-8B93-4F23-A5D6-BED8A934ED7C}" destId="{B8DC328B-BD7D-41B3-A41C-DD8A8A38BFF9}" srcOrd="0" destOrd="0" presId="urn:microsoft.com/office/officeart/2005/8/layout/hierarchy6"/>
    <dgm:cxn modelId="{951BAF45-68BD-4B84-BA83-AB7A99C87CF5}" type="presOf" srcId="{9A7C7F46-E148-414E-B7DA-B63B5F1080C3}" destId="{3F50CC88-713E-4BB6-BCAD-416F871D072C}" srcOrd="0" destOrd="0" presId="urn:microsoft.com/office/officeart/2005/8/layout/hierarchy6"/>
    <dgm:cxn modelId="{FD1F7947-E8B7-427E-99B2-3EE19E847CEE}" type="presOf" srcId="{18C08F4B-1C04-4F27-B39C-76712FA03AB1}" destId="{EF2449E7-24BD-42D8-96CC-F024A820FF6B}" srcOrd="0" destOrd="0" presId="urn:microsoft.com/office/officeart/2005/8/layout/hierarchy6"/>
    <dgm:cxn modelId="{F0595848-9CD3-4667-9133-A05B6C94C613}" type="presOf" srcId="{6E5479E5-E859-454F-B1F9-242F3ECF8DB3}" destId="{7CDE88F0-570E-4227-8308-A08C7B43C61D}" srcOrd="0" destOrd="0" presId="urn:microsoft.com/office/officeart/2005/8/layout/hierarchy6"/>
    <dgm:cxn modelId="{1502CC69-E843-491A-B984-977D2D861992}" type="presOf" srcId="{3A83565F-AA40-425A-A333-477C930C3EFA}" destId="{D818D343-F156-4A80-8A11-587ABBBD58C7}" srcOrd="0" destOrd="0" presId="urn:microsoft.com/office/officeart/2005/8/layout/hierarchy6"/>
    <dgm:cxn modelId="{AFACC64B-0D45-497A-8C3E-372CE0CDE5AB}" srcId="{1D5BCE71-FF54-4BDC-9EA4-D1B4C157EDCF}" destId="{DA7F21B9-5603-48EF-9631-EF9C3899D22E}" srcOrd="3" destOrd="0" parTransId="{6FCB1734-62D0-46FF-9AAA-2E58F8313358}" sibTransId="{43648D94-A7C5-491D-AEC0-2047983619F8}"/>
    <dgm:cxn modelId="{62CCDD4B-A72B-4961-B03B-0F3D35E9224B}" srcId="{D2B49B84-CA70-4787-B15F-8FE34DC6530F}" destId="{AEF02318-2C69-43DA-87FA-686642B7FDC9}" srcOrd="0" destOrd="0" parTransId="{54F294FE-A256-47B1-BFF5-D569683C394F}" sibTransId="{BB28A3E5-E8B1-42C0-AD78-96C7EC911139}"/>
    <dgm:cxn modelId="{4A1B4C6E-02BF-49FD-8DE8-248B73C7600F}" srcId="{C4F503FB-728A-49F2-A604-AA07C00D1FAE}" destId="{6E5479E5-E859-454F-B1F9-242F3ECF8DB3}" srcOrd="0" destOrd="0" parTransId="{8C141248-8D27-4331-8E86-9979B05C5692}" sibTransId="{286A4434-F245-43A0-B274-C9D44B0B8F6A}"/>
    <dgm:cxn modelId="{E3486271-8ACA-40AC-A271-AB7D3201A556}" type="presOf" srcId="{74A8CC72-F68E-49C1-9787-9BB05DB84684}" destId="{AC53E922-C5E9-4920-9140-EEB816BC5DCE}" srcOrd="0" destOrd="0" presId="urn:microsoft.com/office/officeart/2005/8/layout/hierarchy6"/>
    <dgm:cxn modelId="{94AAD251-9DF0-4C7A-937B-1D002341E794}" srcId="{1D5BCE71-FF54-4BDC-9EA4-D1B4C157EDCF}" destId="{9A7C7F46-E148-414E-B7DA-B63B5F1080C3}" srcOrd="0" destOrd="0" parTransId="{7CB4D54F-8B93-4F23-A5D6-BED8A934ED7C}" sibTransId="{3B85C510-B4D6-4B2A-93A6-21113E0AB3D2}"/>
    <dgm:cxn modelId="{82B19553-C09A-4659-A884-5B7BF19C5425}" type="presOf" srcId="{3AAB018C-E27B-48C1-AFC1-A3F1730D8DD1}" destId="{56674B5C-F729-4DDA-9E46-BD682B6A6998}" srcOrd="0" destOrd="0" presId="urn:microsoft.com/office/officeart/2005/8/layout/hierarchy6"/>
    <dgm:cxn modelId="{C209F074-47A7-4ECF-AF71-DA3C441E09CF}" srcId="{498AD5B5-83E4-4479-AD1E-C12648F73800}" destId="{C4CAD90D-AC6D-4E8C-AC7C-FAAEFB83A08B}" srcOrd="0" destOrd="0" parTransId="{BC9FECED-EEF8-4125-817B-1627E8ABE29C}" sibTransId="{704CEF05-AA24-4082-8FB3-15962D058DD9}"/>
    <dgm:cxn modelId="{9E7C1E56-327E-4E97-A255-58DF4C2D364C}" srcId="{1D5BCE71-FF54-4BDC-9EA4-D1B4C157EDCF}" destId="{9942DAEC-D4BF-4606-90CC-D79014EF137C}" srcOrd="1" destOrd="0" parTransId="{4CDC2872-B503-412E-8E89-D4F00CA2D7F7}" sibTransId="{28092751-6025-4B64-97F7-07145468A3F7}"/>
    <dgm:cxn modelId="{4ACA6B56-9F7F-4212-B2D1-9BB5D9A81F27}" type="presOf" srcId="{230F3485-2817-4C5E-AA39-7B76298D091D}" destId="{7260C437-0FAD-493B-B0B4-270E38D20D09}" srcOrd="0" destOrd="0" presId="urn:microsoft.com/office/officeart/2005/8/layout/hierarchy6"/>
    <dgm:cxn modelId="{B0B28256-664F-4703-80C4-FCE38E090E00}" srcId="{27C0221D-87AE-49C0-8388-1D09E16C553F}" destId="{E717EA51-E7C9-4DDA-95BF-802D9B6E8896}" srcOrd="3" destOrd="0" parTransId="{F156982F-42E9-482B-A99C-FECE0EC99AEB}" sibTransId="{A7870EA9-14FD-4383-B6C3-6B6248776D13}"/>
    <dgm:cxn modelId="{BFA7C956-E888-40E9-93AD-74841610DEA1}" type="presOf" srcId="{27C0221D-87AE-49C0-8388-1D09E16C553F}" destId="{D26DF176-AA1F-4CE1-8C9C-32090494E169}" srcOrd="0" destOrd="0" presId="urn:microsoft.com/office/officeart/2005/8/layout/hierarchy6"/>
    <dgm:cxn modelId="{2318BA59-7799-44C1-AF21-F74786B606C3}" srcId="{7D1E79E4-2DD2-4B8B-8C24-CF3B70A8960C}" destId="{54382D33-31D1-4C6E-B038-3662A5921B70}" srcOrd="5" destOrd="0" parTransId="{85DDF1E3-520F-43C6-B9BF-5B8BBAB99F05}" sibTransId="{A8BA4E65-1467-45E7-9842-2E8560C0EAF9}"/>
    <dgm:cxn modelId="{3941A17A-7284-4D9E-B60D-5D677543E0AA}" type="presOf" srcId="{DA7F21B9-5603-48EF-9631-EF9C3899D22E}" destId="{3D9A0391-E544-433D-84A7-4B705F1EC50C}" srcOrd="0" destOrd="0" presId="urn:microsoft.com/office/officeart/2005/8/layout/hierarchy6"/>
    <dgm:cxn modelId="{D76CB486-1603-40EA-8D5A-2E580DCC6AC9}" srcId="{27C0221D-87AE-49C0-8388-1D09E16C553F}" destId="{18C08F4B-1C04-4F27-B39C-76712FA03AB1}" srcOrd="4" destOrd="0" parTransId="{1D8E7B2A-72B2-4A9C-B76D-97140F9C9226}" sibTransId="{33578C33-E670-4EEA-845D-A8E5556207F3}"/>
    <dgm:cxn modelId="{1B3D1E87-32DA-49C2-BDF2-6D0CBE5D6AB1}" type="presOf" srcId="{4E942D86-52B0-4C72-92B0-0932A0FB8566}" destId="{8CCC42D6-2F82-43F9-8AF0-185208888E05}" srcOrd="0" destOrd="0" presId="urn:microsoft.com/office/officeart/2005/8/layout/hierarchy6"/>
    <dgm:cxn modelId="{548A158D-0910-4DE4-9672-23CEE79DC310}" type="presOf" srcId="{2F8B047B-D49A-45A0-B784-DEA6D7D82B71}" destId="{8DC1687E-8268-4F99-A93C-7279650AE16C}" srcOrd="0" destOrd="0" presId="urn:microsoft.com/office/officeart/2005/8/layout/hierarchy6"/>
    <dgm:cxn modelId="{C2B82A8E-E6B2-495D-BC43-2E3BA2E36634}" type="presOf" srcId="{391EADB0-E90F-4511-A8E7-8E7EB965FD18}" destId="{B439C1CD-B702-4151-B2BB-A973F87E141B}" srcOrd="0" destOrd="0" presId="urn:microsoft.com/office/officeart/2005/8/layout/hierarchy6"/>
    <dgm:cxn modelId="{8C64F691-509D-48D8-B105-CE9E111B6CE7}" type="presOf" srcId="{54382D33-31D1-4C6E-B038-3662A5921B70}" destId="{19ED8426-9D7C-4225-8128-C4AD106D3894}" srcOrd="0" destOrd="0" presId="urn:microsoft.com/office/officeart/2005/8/layout/hierarchy6"/>
    <dgm:cxn modelId="{EAF17D92-D98D-441B-B967-9C639ECFC209}" srcId="{27C0221D-87AE-49C0-8388-1D09E16C553F}" destId="{1D5BCE71-FF54-4BDC-9EA4-D1B4C157EDCF}" srcOrd="0" destOrd="0" parTransId="{0DA18318-73F0-4B4F-828B-5362B0617D7F}" sibTransId="{22E47148-059A-467E-B53E-E198DF459065}"/>
    <dgm:cxn modelId="{E948A793-E347-4D49-839D-B07B6232D786}" type="presOf" srcId="{22E89E83-D191-4E60-B86F-A1C3D82933B3}" destId="{562F4B1B-2D43-4B4B-A6DF-254752B21180}" srcOrd="0" destOrd="0" presId="urn:microsoft.com/office/officeart/2005/8/layout/hierarchy6"/>
    <dgm:cxn modelId="{54FF2195-0F88-4A4E-9072-C5F873655A06}" srcId="{27C0221D-87AE-49C0-8388-1D09E16C553F}" destId="{498AD5B5-83E4-4479-AD1E-C12648F73800}" srcOrd="2" destOrd="0" parTransId="{22E89E83-D191-4E60-B86F-A1C3D82933B3}" sibTransId="{BBE972E8-CE2C-4D97-B9E2-F5DFD1D601EE}"/>
    <dgm:cxn modelId="{EB94AD9A-4AED-4A3D-827D-6BDB30563BDB}" type="presOf" srcId="{7D1E79E4-2DD2-4B8B-8C24-CF3B70A8960C}" destId="{39D3F118-49A8-4B4A-B2A2-4A279F5AE83E}" srcOrd="0" destOrd="0" presId="urn:microsoft.com/office/officeart/2005/8/layout/hierarchy6"/>
    <dgm:cxn modelId="{F592D99C-3993-4FD4-9C75-08BDC8BF464C}" type="presOf" srcId="{53EC974F-54D0-4BCC-A132-A398462CCE46}" destId="{2E3FFB3B-8C1D-44D2-B3D5-CE4F4F8E4990}" srcOrd="0" destOrd="0" presId="urn:microsoft.com/office/officeart/2005/8/layout/hierarchy6"/>
    <dgm:cxn modelId="{612C739D-FDC3-4389-A10D-364D211F98C8}" type="presOf" srcId="{E7D5FACA-11F7-4023-B3C7-1488D0AFB44D}" destId="{B6B2E780-461B-4B09-B69E-28F2071D9311}" srcOrd="0" destOrd="0" presId="urn:microsoft.com/office/officeart/2005/8/layout/hierarchy6"/>
    <dgm:cxn modelId="{8B2B3E9E-A8E7-4849-852C-06C9C0CEB5AD}" type="presOf" srcId="{DDF20880-A022-4340-9818-1CA94EBEC222}" destId="{77ACD034-23D2-4013-BD76-83C671E91DA6}" srcOrd="0" destOrd="0" presId="urn:microsoft.com/office/officeart/2005/8/layout/hierarchy6"/>
    <dgm:cxn modelId="{075E0EA2-24C7-40CA-BF50-24D7EFFA559C}" srcId="{D2B49B84-CA70-4787-B15F-8FE34DC6530F}" destId="{6FB0A328-8848-4238-BEE2-1912E8564091}" srcOrd="1" destOrd="0" parTransId="{327C6DBD-C824-486D-A2A9-4ECA75D47B22}" sibTransId="{15122EFF-ED03-4F4B-A8A1-B40CB118B2CF}"/>
    <dgm:cxn modelId="{1CB914A3-DDEE-4DE7-B278-61034B4E5D53}" srcId="{27C0221D-87AE-49C0-8388-1D09E16C553F}" destId="{C4F503FB-728A-49F2-A604-AA07C00D1FAE}" srcOrd="1" destOrd="0" parTransId="{4E942D86-52B0-4C72-92B0-0932A0FB8566}" sibTransId="{2CDEC984-D180-44F6-B385-E0F7FC3BFDC3}"/>
    <dgm:cxn modelId="{5925C2A3-CF6E-480D-96BF-8BED3A1646EF}" type="presOf" srcId="{026A1060-42BC-46B0-89A9-167FD0068C65}" destId="{CF3C531F-14AA-49F6-A967-227CD3031D8E}" srcOrd="0" destOrd="0" presId="urn:microsoft.com/office/officeart/2005/8/layout/hierarchy6"/>
    <dgm:cxn modelId="{DCC75AA7-103F-4F5B-944E-5C9A5A20DCE9}" type="presOf" srcId="{C4CAD90D-AC6D-4E8C-AC7C-FAAEFB83A08B}" destId="{6DA10082-1406-46B4-A28C-403F4A2E8179}" srcOrd="0" destOrd="0" presId="urn:microsoft.com/office/officeart/2005/8/layout/hierarchy6"/>
    <dgm:cxn modelId="{D30562B0-8244-4308-981E-143EC6442139}" srcId="{7D1E79E4-2DD2-4B8B-8C24-CF3B70A8960C}" destId="{53EC974F-54D0-4BCC-A132-A398462CCE46}" srcOrd="4" destOrd="0" parTransId="{B137FA6F-DA92-40EF-96FC-DF03E84A6DBE}" sibTransId="{BC0D09D2-DA62-43F7-866B-799B27770625}"/>
    <dgm:cxn modelId="{A86A02B1-986F-41F0-A604-3F2E8CC7AF27}" type="presOf" srcId="{C79BC459-B74C-449E-991A-9925DF962AFB}" destId="{BF14DAB8-50C5-4F31-97BD-C373AF4C0D6F}" srcOrd="0" destOrd="0" presId="urn:microsoft.com/office/officeart/2005/8/layout/hierarchy6"/>
    <dgm:cxn modelId="{6E22C8B1-0FA0-4890-889E-8BC5F36A081F}" srcId="{74A8CC72-F68E-49C1-9787-9BB05DB84684}" destId="{CA966497-82E2-490B-84BE-E85EB16FA0BB}" srcOrd="1" destOrd="0" parTransId="{A0A9A0AF-A10C-4F6C-ACBE-D445B7158F0E}" sibTransId="{ED1E6909-77A8-4CEB-8176-9DE0937066C5}"/>
    <dgm:cxn modelId="{393B1FB2-E497-4D36-B352-F6E2FE8EE054}" type="presOf" srcId="{CA966497-82E2-490B-84BE-E85EB16FA0BB}" destId="{6CDF12BC-C285-4E52-8FAB-69A63ACD0A7E}" srcOrd="0" destOrd="0" presId="urn:microsoft.com/office/officeart/2005/8/layout/hierarchy6"/>
    <dgm:cxn modelId="{8E46EFB7-0A40-40C8-B047-3D4C6B867FF7}" type="presOf" srcId="{C4F503FB-728A-49F2-A604-AA07C00D1FAE}" destId="{786C2F11-83BD-4680-8219-75C7BC18D1EF}" srcOrd="0" destOrd="0" presId="urn:microsoft.com/office/officeart/2005/8/layout/hierarchy6"/>
    <dgm:cxn modelId="{BF91DEBD-A485-48C5-92E2-3DD05EB91DD8}" type="presOf" srcId="{7F80BE3A-0989-4508-984E-186F603E15C2}" destId="{8B1FFE3F-27A9-44D0-B633-30C73E0B0728}" srcOrd="0" destOrd="0" presId="urn:microsoft.com/office/officeart/2005/8/layout/hierarchy6"/>
    <dgm:cxn modelId="{81A532BE-F5A6-4EB2-9A99-7940301DBA64}" srcId="{74A8CC72-F68E-49C1-9787-9BB05DB84684}" destId="{3DD1F85C-3182-4C29-8F25-2D8B964867B2}" srcOrd="0" destOrd="0" parTransId="{1159061A-F83A-4001-A3F6-4EC63DD93AB5}" sibTransId="{D485CCDE-DD9C-4172-950A-93026D8BE34F}"/>
    <dgm:cxn modelId="{21895EBE-1CD6-4DB8-8284-B14390DADDEC}" type="presOf" srcId="{9942DAEC-D4BF-4606-90CC-D79014EF137C}" destId="{5DC1A3E1-0743-4E13-9FBA-F3601BF338EA}" srcOrd="0" destOrd="0" presId="urn:microsoft.com/office/officeart/2005/8/layout/hierarchy6"/>
    <dgm:cxn modelId="{280E99BF-2FCF-4249-BD06-8CC99244DD3B}" type="presOf" srcId="{6FCB1734-62D0-46FF-9AAA-2E58F8313358}" destId="{A0E95A6D-2E78-4AC1-A7EA-3760CABD4B5E}" srcOrd="0" destOrd="0" presId="urn:microsoft.com/office/officeart/2005/8/layout/hierarchy6"/>
    <dgm:cxn modelId="{12E403C3-20B6-4B88-A79C-42FA3C166A96}" type="presOf" srcId="{017292FE-587F-4E6D-8ADA-E34087781387}" destId="{C04B91A4-2377-4AA1-82D6-461605072B6B}" srcOrd="0" destOrd="0" presId="urn:microsoft.com/office/officeart/2005/8/layout/hierarchy6"/>
    <dgm:cxn modelId="{8EAED6CD-82F8-481B-97A4-5E91F4511355}" type="presOf" srcId="{AEF02318-2C69-43DA-87FA-686642B7FDC9}" destId="{6FE1BAA0-C03D-4440-860C-EB8E28B6756B}" srcOrd="0" destOrd="0" presId="urn:microsoft.com/office/officeart/2005/8/layout/hierarchy6"/>
    <dgm:cxn modelId="{9FB333CF-254E-4282-9CAE-ACBB18B75E52}" type="presOf" srcId="{54F294FE-A256-47B1-BFF5-D569683C394F}" destId="{C50EDB63-2EE5-4A17-86A3-E4E1B832242E}" srcOrd="0" destOrd="0" presId="urn:microsoft.com/office/officeart/2005/8/layout/hierarchy6"/>
    <dgm:cxn modelId="{F37DB4CF-5AF5-4B5E-866C-14BC72F71F86}" type="presOf" srcId="{FCE4D94F-F6EE-4365-8AEB-324A5E3CD807}" destId="{299C27B2-E349-4D17-9CA5-76C06B15C46D}" srcOrd="0" destOrd="0" presId="urn:microsoft.com/office/officeart/2005/8/layout/hierarchy6"/>
    <dgm:cxn modelId="{C54AE0D1-9957-4E02-A526-0302A65D3011}" type="presOf" srcId="{6BF7E607-7CC0-4D2F-930A-D47456D3F4AF}" destId="{932E38C0-FB8B-4F10-9DE3-53722BB9155F}" srcOrd="0" destOrd="0" presId="urn:microsoft.com/office/officeart/2005/8/layout/hierarchy6"/>
    <dgm:cxn modelId="{8E0131DA-652E-43B5-81A0-5DB0E6485602}" srcId="{D2B49B84-CA70-4787-B15F-8FE34DC6530F}" destId="{391EADB0-E90F-4511-A8E7-8E7EB965FD18}" srcOrd="3" destOrd="0" parTransId="{6BF7E607-7CC0-4D2F-930A-D47456D3F4AF}" sibTransId="{8792183E-D7AC-4D7C-A44A-52ACD8A274B7}"/>
    <dgm:cxn modelId="{F9FA9ADA-81CF-4397-A1AC-D24CCE9BCCA2}" type="presOf" srcId="{4CDC2872-B503-412E-8E89-D4F00CA2D7F7}" destId="{831CEBE6-5A1E-45F5-B8C0-B6B9F38EDCFC}" srcOrd="0" destOrd="0" presId="urn:microsoft.com/office/officeart/2005/8/layout/hierarchy6"/>
    <dgm:cxn modelId="{262B08DB-C880-4C28-A5C4-C6B1230F4714}" type="presOf" srcId="{0DA18318-73F0-4B4F-828B-5362B0617D7F}" destId="{9E3D6256-B14B-4279-87A3-4D156FCFD543}" srcOrd="0" destOrd="0" presId="urn:microsoft.com/office/officeart/2005/8/layout/hierarchy6"/>
    <dgm:cxn modelId="{E459BCDB-D751-49AF-BDF6-CC4128DC5573}" type="presOf" srcId="{BC9FECED-EEF8-4125-817B-1627E8ABE29C}" destId="{B8DF529B-8005-4E79-8710-F8B80662950A}" srcOrd="0" destOrd="0" presId="urn:microsoft.com/office/officeart/2005/8/layout/hierarchy6"/>
    <dgm:cxn modelId="{F419E1DC-E11C-4F4F-A27E-C4CBAB5E1734}" srcId="{7D1E79E4-2DD2-4B8B-8C24-CF3B70A8960C}" destId="{2F8B047B-D49A-45A0-B784-DEA6D7D82B71}" srcOrd="0" destOrd="0" parTransId="{2400BE3D-B110-446F-9948-DBDCDAC7C1F1}" sibTransId="{55964592-C618-4702-A7D8-22B2C1DCBEB8}"/>
    <dgm:cxn modelId="{3D19AFDE-F7ED-4C59-A024-09BCEAC557EC}" type="presOf" srcId="{CEDD2F07-3A30-4F23-B66E-669ECF84FDF3}" destId="{EB5C1421-B39A-4D80-A366-43F884EDF644}" srcOrd="0" destOrd="0" presId="urn:microsoft.com/office/officeart/2005/8/layout/hierarchy6"/>
    <dgm:cxn modelId="{BC8073E5-7697-4487-B883-AB2CADE80935}" srcId="{D2B49B84-CA70-4787-B15F-8FE34DC6530F}" destId="{017292FE-587F-4E6D-8ADA-E34087781387}" srcOrd="2" destOrd="0" parTransId="{FCE4D94F-F6EE-4365-8AEB-324A5E3CD807}" sibTransId="{9936B9CA-0162-440F-BB7D-A785B848EE7A}"/>
    <dgm:cxn modelId="{325A61E9-C212-4506-BDB8-E655AEC8E72F}" type="presOf" srcId="{F15070DE-EA4F-4DAC-850D-BC1F4D30756F}" destId="{B68F552E-27D2-40AF-94ED-89FB784A6A19}" srcOrd="0" destOrd="0" presId="urn:microsoft.com/office/officeart/2005/8/layout/hierarchy6"/>
    <dgm:cxn modelId="{4F2A6AF5-14F5-4979-A4B6-CCFA917317BE}" type="presOf" srcId="{85DDF1E3-520F-43C6-B9BF-5B8BBAB99F05}" destId="{49F05D02-CBBD-4725-8EF4-FF66D83F77FD}" srcOrd="0" destOrd="0" presId="urn:microsoft.com/office/officeart/2005/8/layout/hierarchy6"/>
    <dgm:cxn modelId="{4B134DF5-E0AB-45BB-B10E-9ABB5F681361}" type="presOf" srcId="{2400BE3D-B110-446F-9948-DBDCDAC7C1F1}" destId="{A50C6EDE-0CFC-4FDD-8F8B-33825BCB5F7E}" srcOrd="0" destOrd="0" presId="urn:microsoft.com/office/officeart/2005/8/layout/hierarchy6"/>
    <dgm:cxn modelId="{B8DF69F7-E1D3-4B6A-ADFD-55D98DDB3DEF}" srcId="{7D1E79E4-2DD2-4B8B-8C24-CF3B70A8960C}" destId="{E7D5FACA-11F7-4023-B3C7-1488D0AFB44D}" srcOrd="2" destOrd="0" parTransId="{F15070DE-EA4F-4DAC-850D-BC1F4D30756F}" sibTransId="{58E9CAD0-87F4-4205-ABB7-8BA977137A8E}"/>
    <dgm:cxn modelId="{E6BED7F7-6D45-48F6-B0A3-2756FC2C7356}" type="presOf" srcId="{A0A9A0AF-A10C-4F6C-ACBE-D445B7158F0E}" destId="{90A0BF3E-B5E7-44F2-B132-C5971B7E2E3D}" srcOrd="0" destOrd="0" presId="urn:microsoft.com/office/officeart/2005/8/layout/hierarchy6"/>
    <dgm:cxn modelId="{EB32C5FA-4110-43E7-B8D9-1BD3708E07E5}" type="presOf" srcId="{E717EA51-E7C9-4DDA-95BF-802D9B6E8896}" destId="{98F396FD-B7F2-4FDC-A972-83AA4F002D6F}" srcOrd="0" destOrd="0" presId="urn:microsoft.com/office/officeart/2005/8/layout/hierarchy6"/>
    <dgm:cxn modelId="{7935F4FC-9E7A-41B5-BD0D-8058B45CD488}" type="presOf" srcId="{498AD5B5-83E4-4479-AD1E-C12648F73800}" destId="{C775D0B7-27D5-48CF-A3A7-D77D99107E04}" srcOrd="0" destOrd="0" presId="urn:microsoft.com/office/officeart/2005/8/layout/hierarchy6"/>
    <dgm:cxn modelId="{5EDA9BED-31C2-4B4D-BA2D-4791ECA0CA56}" type="presParOf" srcId="{292E18C6-EB47-4B2F-BB99-6A3C4CC66E48}" destId="{208938FD-DF84-4BFE-8376-41AA166B09CE}" srcOrd="0" destOrd="0" presId="urn:microsoft.com/office/officeart/2005/8/layout/hierarchy6"/>
    <dgm:cxn modelId="{8758258D-6A8F-46B2-8AF9-8AE612376B32}" type="presParOf" srcId="{208938FD-DF84-4BFE-8376-41AA166B09CE}" destId="{ADA0D15A-2A02-4AEB-9B61-67FED18F5A44}" srcOrd="0" destOrd="0" presId="urn:microsoft.com/office/officeart/2005/8/layout/hierarchy6"/>
    <dgm:cxn modelId="{1500AAE9-AE02-4953-9B33-6344E594DDF6}" type="presParOf" srcId="{ADA0D15A-2A02-4AEB-9B61-67FED18F5A44}" destId="{32D76C8A-6FD6-463F-8802-C455505805B3}" srcOrd="0" destOrd="0" presId="urn:microsoft.com/office/officeart/2005/8/layout/hierarchy6"/>
    <dgm:cxn modelId="{2B4E3098-B117-4DE5-AF7C-7D1D6EEE635F}" type="presParOf" srcId="{32D76C8A-6FD6-463F-8802-C455505805B3}" destId="{D26DF176-AA1F-4CE1-8C9C-32090494E169}" srcOrd="0" destOrd="0" presId="urn:microsoft.com/office/officeart/2005/8/layout/hierarchy6"/>
    <dgm:cxn modelId="{2E8B72CD-5F96-42F5-B03B-E3BF01C243AD}" type="presParOf" srcId="{32D76C8A-6FD6-463F-8802-C455505805B3}" destId="{B0EF65E2-DDEE-4CD5-BBDE-3128442B6DF3}" srcOrd="1" destOrd="0" presId="urn:microsoft.com/office/officeart/2005/8/layout/hierarchy6"/>
    <dgm:cxn modelId="{45D0D385-AF3F-429E-8B54-1E4CAF7DC520}" type="presParOf" srcId="{B0EF65E2-DDEE-4CD5-BBDE-3128442B6DF3}" destId="{9E3D6256-B14B-4279-87A3-4D156FCFD543}" srcOrd="0" destOrd="0" presId="urn:microsoft.com/office/officeart/2005/8/layout/hierarchy6"/>
    <dgm:cxn modelId="{496BA646-3F60-4C5D-9BAE-6848915EFED2}" type="presParOf" srcId="{B0EF65E2-DDEE-4CD5-BBDE-3128442B6DF3}" destId="{B6CA3A6C-8BEC-4E56-BB5E-6A1B1906D0B6}" srcOrd="1" destOrd="0" presId="urn:microsoft.com/office/officeart/2005/8/layout/hierarchy6"/>
    <dgm:cxn modelId="{57629224-6F46-45CB-BF99-2B8C29873FA4}" type="presParOf" srcId="{B6CA3A6C-8BEC-4E56-BB5E-6A1B1906D0B6}" destId="{5A524794-A674-4895-8044-BE2F0C4A00E6}" srcOrd="0" destOrd="0" presId="urn:microsoft.com/office/officeart/2005/8/layout/hierarchy6"/>
    <dgm:cxn modelId="{BDBDD962-0E76-4BDE-87B1-DEB3FF627C10}" type="presParOf" srcId="{B6CA3A6C-8BEC-4E56-BB5E-6A1B1906D0B6}" destId="{05D94647-7850-48AA-91B7-A59596C8FF05}" srcOrd="1" destOrd="0" presId="urn:microsoft.com/office/officeart/2005/8/layout/hierarchy6"/>
    <dgm:cxn modelId="{2F8C492C-88BE-4EEE-9E60-FC41E663B1CE}" type="presParOf" srcId="{05D94647-7850-48AA-91B7-A59596C8FF05}" destId="{B8DC328B-BD7D-41B3-A41C-DD8A8A38BFF9}" srcOrd="0" destOrd="0" presId="urn:microsoft.com/office/officeart/2005/8/layout/hierarchy6"/>
    <dgm:cxn modelId="{8455A92F-40D7-4225-8F3D-17FF2F7B14A7}" type="presParOf" srcId="{05D94647-7850-48AA-91B7-A59596C8FF05}" destId="{1585E76C-3796-4418-9AB2-7D287691B399}" srcOrd="1" destOrd="0" presId="urn:microsoft.com/office/officeart/2005/8/layout/hierarchy6"/>
    <dgm:cxn modelId="{73BC04F8-06AA-443B-8EF8-06B10D66A7F2}" type="presParOf" srcId="{1585E76C-3796-4418-9AB2-7D287691B399}" destId="{3F50CC88-713E-4BB6-BCAD-416F871D072C}" srcOrd="0" destOrd="0" presId="urn:microsoft.com/office/officeart/2005/8/layout/hierarchy6"/>
    <dgm:cxn modelId="{11649BDF-3B56-456C-B1EA-2C94D94A847D}" type="presParOf" srcId="{1585E76C-3796-4418-9AB2-7D287691B399}" destId="{07C40A47-DFF3-46F2-A1CA-8005DB2654E5}" srcOrd="1" destOrd="0" presId="urn:microsoft.com/office/officeart/2005/8/layout/hierarchy6"/>
    <dgm:cxn modelId="{88389276-132B-4A9B-B044-9A6323D52855}" type="presParOf" srcId="{05D94647-7850-48AA-91B7-A59596C8FF05}" destId="{831CEBE6-5A1E-45F5-B8C0-B6B9F38EDCFC}" srcOrd="2" destOrd="0" presId="urn:microsoft.com/office/officeart/2005/8/layout/hierarchy6"/>
    <dgm:cxn modelId="{338E59D1-A8E7-44A3-B54F-EFC28526BDBC}" type="presParOf" srcId="{05D94647-7850-48AA-91B7-A59596C8FF05}" destId="{0A353726-D60B-44AC-BD0A-8E17A5BC8D00}" srcOrd="3" destOrd="0" presId="urn:microsoft.com/office/officeart/2005/8/layout/hierarchy6"/>
    <dgm:cxn modelId="{0F86A555-4A82-4FC4-A76C-04BD7128CC6E}" type="presParOf" srcId="{0A353726-D60B-44AC-BD0A-8E17A5BC8D00}" destId="{5DC1A3E1-0743-4E13-9FBA-F3601BF338EA}" srcOrd="0" destOrd="0" presId="urn:microsoft.com/office/officeart/2005/8/layout/hierarchy6"/>
    <dgm:cxn modelId="{BC22CBBC-295B-406E-BA41-47F631DE0264}" type="presParOf" srcId="{0A353726-D60B-44AC-BD0A-8E17A5BC8D00}" destId="{F00E7043-3C4F-4B3D-AD0E-9E3221EC9493}" srcOrd="1" destOrd="0" presId="urn:microsoft.com/office/officeart/2005/8/layout/hierarchy6"/>
    <dgm:cxn modelId="{1046B43F-FA77-46D8-806E-D4747953358B}" type="presParOf" srcId="{05D94647-7850-48AA-91B7-A59596C8FF05}" destId="{8B1FFE3F-27A9-44D0-B633-30C73E0B0728}" srcOrd="4" destOrd="0" presId="urn:microsoft.com/office/officeart/2005/8/layout/hierarchy6"/>
    <dgm:cxn modelId="{7A26FB74-A509-4522-A559-812E3E36D745}" type="presParOf" srcId="{05D94647-7850-48AA-91B7-A59596C8FF05}" destId="{790C75FA-1628-49D6-95E4-0FD68CB05230}" srcOrd="5" destOrd="0" presId="urn:microsoft.com/office/officeart/2005/8/layout/hierarchy6"/>
    <dgm:cxn modelId="{1CA226EE-3320-441B-AA49-25FEB68BB6CB}" type="presParOf" srcId="{790C75FA-1628-49D6-95E4-0FD68CB05230}" destId="{39D3F118-49A8-4B4A-B2A2-4A279F5AE83E}" srcOrd="0" destOrd="0" presId="urn:microsoft.com/office/officeart/2005/8/layout/hierarchy6"/>
    <dgm:cxn modelId="{A58977B6-7291-46FA-A52E-ACE805A5BBCA}" type="presParOf" srcId="{790C75FA-1628-49D6-95E4-0FD68CB05230}" destId="{238C7015-4593-4440-9C0B-9F91EE1236E8}" srcOrd="1" destOrd="0" presId="urn:microsoft.com/office/officeart/2005/8/layout/hierarchy6"/>
    <dgm:cxn modelId="{3995726A-82CE-44A4-8425-78297397202C}" type="presParOf" srcId="{238C7015-4593-4440-9C0B-9F91EE1236E8}" destId="{A50C6EDE-0CFC-4FDD-8F8B-33825BCB5F7E}" srcOrd="0" destOrd="0" presId="urn:microsoft.com/office/officeart/2005/8/layout/hierarchy6"/>
    <dgm:cxn modelId="{50428085-1279-4CD7-8A7E-803085765748}" type="presParOf" srcId="{238C7015-4593-4440-9C0B-9F91EE1236E8}" destId="{8ABD81D9-6F48-451E-A251-4DA1539B5F5E}" srcOrd="1" destOrd="0" presId="urn:microsoft.com/office/officeart/2005/8/layout/hierarchy6"/>
    <dgm:cxn modelId="{80864A24-1F64-4113-ADB2-B267897B6295}" type="presParOf" srcId="{8ABD81D9-6F48-451E-A251-4DA1539B5F5E}" destId="{8DC1687E-8268-4F99-A93C-7279650AE16C}" srcOrd="0" destOrd="0" presId="urn:microsoft.com/office/officeart/2005/8/layout/hierarchy6"/>
    <dgm:cxn modelId="{CCE94C02-B2CF-4B74-A720-B3C6AB66DB01}" type="presParOf" srcId="{8ABD81D9-6F48-451E-A251-4DA1539B5F5E}" destId="{DE33FB0D-1806-48F8-AEE0-AE8E03BE3110}" srcOrd="1" destOrd="0" presId="urn:microsoft.com/office/officeart/2005/8/layout/hierarchy6"/>
    <dgm:cxn modelId="{F59745CA-BF0A-4DE1-9F05-DB42B1BCBB07}" type="presParOf" srcId="{238C7015-4593-4440-9C0B-9F91EE1236E8}" destId="{F6309549-A5A6-4FAA-9EAF-43BB5BD8BDCF}" srcOrd="2" destOrd="0" presId="urn:microsoft.com/office/officeart/2005/8/layout/hierarchy6"/>
    <dgm:cxn modelId="{B523D4C1-4B52-4BF2-9D16-D731E6A4B39E}" type="presParOf" srcId="{238C7015-4593-4440-9C0B-9F91EE1236E8}" destId="{5D39BE40-B92B-4996-8669-0EFB29AA05D8}" srcOrd="3" destOrd="0" presId="urn:microsoft.com/office/officeart/2005/8/layout/hierarchy6"/>
    <dgm:cxn modelId="{11D19825-BB79-4CE9-9A17-FEE367D1FA98}" type="presParOf" srcId="{5D39BE40-B92B-4996-8669-0EFB29AA05D8}" destId="{CF3C531F-14AA-49F6-A967-227CD3031D8E}" srcOrd="0" destOrd="0" presId="urn:microsoft.com/office/officeart/2005/8/layout/hierarchy6"/>
    <dgm:cxn modelId="{2AC92766-BF20-491E-8B97-3BD10119F8E9}" type="presParOf" srcId="{5D39BE40-B92B-4996-8669-0EFB29AA05D8}" destId="{A576E91B-E040-4D54-8DC2-F1FFCBCA4B1B}" srcOrd="1" destOrd="0" presId="urn:microsoft.com/office/officeart/2005/8/layout/hierarchy6"/>
    <dgm:cxn modelId="{908DEA59-CBAF-4AC2-BEC2-574DD4CCD97F}" type="presParOf" srcId="{238C7015-4593-4440-9C0B-9F91EE1236E8}" destId="{B68F552E-27D2-40AF-94ED-89FB784A6A19}" srcOrd="4" destOrd="0" presId="urn:microsoft.com/office/officeart/2005/8/layout/hierarchy6"/>
    <dgm:cxn modelId="{582A0A83-4FF0-429A-AC8C-3C753400B1AD}" type="presParOf" srcId="{238C7015-4593-4440-9C0B-9F91EE1236E8}" destId="{C1509A27-1D8A-4489-BD93-B1CE3C200E63}" srcOrd="5" destOrd="0" presId="urn:microsoft.com/office/officeart/2005/8/layout/hierarchy6"/>
    <dgm:cxn modelId="{AEBDBEB0-A24B-4B1A-99C7-F2D8B8FDE154}" type="presParOf" srcId="{C1509A27-1D8A-4489-BD93-B1CE3C200E63}" destId="{B6B2E780-461B-4B09-B69E-28F2071D9311}" srcOrd="0" destOrd="0" presId="urn:microsoft.com/office/officeart/2005/8/layout/hierarchy6"/>
    <dgm:cxn modelId="{9B6B1417-774F-491E-96A2-53F196C5D58D}" type="presParOf" srcId="{C1509A27-1D8A-4489-BD93-B1CE3C200E63}" destId="{E2D7F543-28B0-4395-9685-6E5ABC0362A1}" srcOrd="1" destOrd="0" presId="urn:microsoft.com/office/officeart/2005/8/layout/hierarchy6"/>
    <dgm:cxn modelId="{6996F1E9-646A-4D02-A2B6-287D42835352}" type="presParOf" srcId="{238C7015-4593-4440-9C0B-9F91EE1236E8}" destId="{BF14DAB8-50C5-4F31-97BD-C373AF4C0D6F}" srcOrd="6" destOrd="0" presId="urn:microsoft.com/office/officeart/2005/8/layout/hierarchy6"/>
    <dgm:cxn modelId="{E53E06B9-08C1-4B78-9887-12003481EB34}" type="presParOf" srcId="{238C7015-4593-4440-9C0B-9F91EE1236E8}" destId="{A5D24640-53F8-4DD1-A8F3-074B7B20E6F7}" srcOrd="7" destOrd="0" presId="urn:microsoft.com/office/officeart/2005/8/layout/hierarchy6"/>
    <dgm:cxn modelId="{A2548768-2EF4-4218-810F-C7FADF62D772}" type="presParOf" srcId="{A5D24640-53F8-4DD1-A8F3-074B7B20E6F7}" destId="{86A38DF9-5C34-4A81-8F52-B5A6D52C09B2}" srcOrd="0" destOrd="0" presId="urn:microsoft.com/office/officeart/2005/8/layout/hierarchy6"/>
    <dgm:cxn modelId="{4E576ECA-E1FC-4A2C-A5EC-9F405E51ED0A}" type="presParOf" srcId="{A5D24640-53F8-4DD1-A8F3-074B7B20E6F7}" destId="{D702052D-98C5-4DAD-8F90-2181F862E55F}" srcOrd="1" destOrd="0" presId="urn:microsoft.com/office/officeart/2005/8/layout/hierarchy6"/>
    <dgm:cxn modelId="{AECF61ED-EBBA-4251-804E-32257F80EE2B}" type="presParOf" srcId="{238C7015-4593-4440-9C0B-9F91EE1236E8}" destId="{3277EC66-9FD6-4364-BBA7-C208EC282A18}" srcOrd="8" destOrd="0" presId="urn:microsoft.com/office/officeart/2005/8/layout/hierarchy6"/>
    <dgm:cxn modelId="{4C195E4A-66C1-4924-BEA1-8CDD2DDD4368}" type="presParOf" srcId="{238C7015-4593-4440-9C0B-9F91EE1236E8}" destId="{1C93D09A-CFC2-461D-A4C2-C193F2DBABDF}" srcOrd="9" destOrd="0" presId="urn:microsoft.com/office/officeart/2005/8/layout/hierarchy6"/>
    <dgm:cxn modelId="{63063C83-AC56-4991-B0B9-6C67BBF49EAA}" type="presParOf" srcId="{1C93D09A-CFC2-461D-A4C2-C193F2DBABDF}" destId="{2E3FFB3B-8C1D-44D2-B3D5-CE4F4F8E4990}" srcOrd="0" destOrd="0" presId="urn:microsoft.com/office/officeart/2005/8/layout/hierarchy6"/>
    <dgm:cxn modelId="{C5CB76A1-F100-4499-969E-230CA661D3B2}" type="presParOf" srcId="{1C93D09A-CFC2-461D-A4C2-C193F2DBABDF}" destId="{21FAD249-EBFC-49A1-A9A2-BB3700B86D14}" srcOrd="1" destOrd="0" presId="urn:microsoft.com/office/officeart/2005/8/layout/hierarchy6"/>
    <dgm:cxn modelId="{7FF93A7F-A70F-4EE8-B2BA-302F5319A4D2}" type="presParOf" srcId="{238C7015-4593-4440-9C0B-9F91EE1236E8}" destId="{49F05D02-CBBD-4725-8EF4-FF66D83F77FD}" srcOrd="10" destOrd="0" presId="urn:microsoft.com/office/officeart/2005/8/layout/hierarchy6"/>
    <dgm:cxn modelId="{F8F39F1D-8F9A-4126-A1C5-6A7795629463}" type="presParOf" srcId="{238C7015-4593-4440-9C0B-9F91EE1236E8}" destId="{990024E2-C41A-4684-B08A-46BDA7570607}" srcOrd="11" destOrd="0" presId="urn:microsoft.com/office/officeart/2005/8/layout/hierarchy6"/>
    <dgm:cxn modelId="{02C6D9D8-ACBA-41B2-89FF-5A4F5D09C1BF}" type="presParOf" srcId="{990024E2-C41A-4684-B08A-46BDA7570607}" destId="{19ED8426-9D7C-4225-8128-C4AD106D3894}" srcOrd="0" destOrd="0" presId="urn:microsoft.com/office/officeart/2005/8/layout/hierarchy6"/>
    <dgm:cxn modelId="{512EFF61-51C7-4625-BE5C-3760E4629AE1}" type="presParOf" srcId="{990024E2-C41A-4684-B08A-46BDA7570607}" destId="{160B07E6-B6FC-4AF3-9C67-BDCA0F11F685}" srcOrd="1" destOrd="0" presId="urn:microsoft.com/office/officeart/2005/8/layout/hierarchy6"/>
    <dgm:cxn modelId="{C1738867-19EC-4A93-BC5D-E6A09B60D91B}" type="presParOf" srcId="{05D94647-7850-48AA-91B7-A59596C8FF05}" destId="{A0E95A6D-2E78-4AC1-A7EA-3760CABD4B5E}" srcOrd="6" destOrd="0" presId="urn:microsoft.com/office/officeart/2005/8/layout/hierarchy6"/>
    <dgm:cxn modelId="{F237913D-4BDC-4EB6-9C8A-526EC756B384}" type="presParOf" srcId="{05D94647-7850-48AA-91B7-A59596C8FF05}" destId="{AFB8DCAB-4646-44C8-B777-CC9357426F7F}" srcOrd="7" destOrd="0" presId="urn:microsoft.com/office/officeart/2005/8/layout/hierarchy6"/>
    <dgm:cxn modelId="{EDCF8519-BFC5-40E3-8B57-8944BF01E8F2}" type="presParOf" srcId="{AFB8DCAB-4646-44C8-B777-CC9357426F7F}" destId="{3D9A0391-E544-433D-84A7-4B705F1EC50C}" srcOrd="0" destOrd="0" presId="urn:microsoft.com/office/officeart/2005/8/layout/hierarchy6"/>
    <dgm:cxn modelId="{40B2E2C1-1B8D-4A25-BEDA-12735F947AC6}" type="presParOf" srcId="{AFB8DCAB-4646-44C8-B777-CC9357426F7F}" destId="{67C4A45F-531D-4F8C-AB03-023AF441EDB2}" srcOrd="1" destOrd="0" presId="urn:microsoft.com/office/officeart/2005/8/layout/hierarchy6"/>
    <dgm:cxn modelId="{90EC51ED-6FAC-4CF5-9937-62C5AD633E76}" type="presParOf" srcId="{B0EF65E2-DDEE-4CD5-BBDE-3128442B6DF3}" destId="{8CCC42D6-2F82-43F9-8AF0-185208888E05}" srcOrd="2" destOrd="0" presId="urn:microsoft.com/office/officeart/2005/8/layout/hierarchy6"/>
    <dgm:cxn modelId="{F52344CF-8632-4B0D-9902-E4A6109B1258}" type="presParOf" srcId="{B0EF65E2-DDEE-4CD5-BBDE-3128442B6DF3}" destId="{0C8487AE-F4DB-450E-ACFF-4D90B40E481C}" srcOrd="3" destOrd="0" presId="urn:microsoft.com/office/officeart/2005/8/layout/hierarchy6"/>
    <dgm:cxn modelId="{C92240EA-40B5-494B-95B6-E8FF89F583C8}" type="presParOf" srcId="{0C8487AE-F4DB-450E-ACFF-4D90B40E481C}" destId="{786C2F11-83BD-4680-8219-75C7BC18D1EF}" srcOrd="0" destOrd="0" presId="urn:microsoft.com/office/officeart/2005/8/layout/hierarchy6"/>
    <dgm:cxn modelId="{755CE2B3-915F-4440-87B3-7C52D6B2ED27}" type="presParOf" srcId="{0C8487AE-F4DB-450E-ACFF-4D90B40E481C}" destId="{763325E8-7FA3-4123-B4E2-AF91F1CCA13A}" srcOrd="1" destOrd="0" presId="urn:microsoft.com/office/officeart/2005/8/layout/hierarchy6"/>
    <dgm:cxn modelId="{8A92B017-CC38-4A9F-B83B-5ACDA00A775C}" type="presParOf" srcId="{763325E8-7FA3-4123-B4E2-AF91F1CCA13A}" destId="{8A179B9C-E9F2-4BC5-95FC-32986BD4A6CB}" srcOrd="0" destOrd="0" presId="urn:microsoft.com/office/officeart/2005/8/layout/hierarchy6"/>
    <dgm:cxn modelId="{8C52FA60-5854-48F1-8B20-878FE1ECEFD1}" type="presParOf" srcId="{763325E8-7FA3-4123-B4E2-AF91F1CCA13A}" destId="{A7011582-CA52-4CBF-B8DF-1BAF3926255A}" srcOrd="1" destOrd="0" presId="urn:microsoft.com/office/officeart/2005/8/layout/hierarchy6"/>
    <dgm:cxn modelId="{167427D1-B809-4980-9283-26AB490324DA}" type="presParOf" srcId="{A7011582-CA52-4CBF-B8DF-1BAF3926255A}" destId="{7CDE88F0-570E-4227-8308-A08C7B43C61D}" srcOrd="0" destOrd="0" presId="urn:microsoft.com/office/officeart/2005/8/layout/hierarchy6"/>
    <dgm:cxn modelId="{7DD5A96D-CECF-436D-AAB6-16B295D05E99}" type="presParOf" srcId="{A7011582-CA52-4CBF-B8DF-1BAF3926255A}" destId="{1F914315-E866-45BD-9202-54628898DA23}" srcOrd="1" destOrd="0" presId="urn:microsoft.com/office/officeart/2005/8/layout/hierarchy6"/>
    <dgm:cxn modelId="{56956E93-FFE4-46BA-AF14-04FC2AC458C8}" type="presParOf" srcId="{B0EF65E2-DDEE-4CD5-BBDE-3128442B6DF3}" destId="{562F4B1B-2D43-4B4B-A6DF-254752B21180}" srcOrd="4" destOrd="0" presId="urn:microsoft.com/office/officeart/2005/8/layout/hierarchy6"/>
    <dgm:cxn modelId="{A89FDC46-3178-4C03-B056-E370A659FF83}" type="presParOf" srcId="{B0EF65E2-DDEE-4CD5-BBDE-3128442B6DF3}" destId="{C88D30F1-AF60-46AE-A993-600FFDCE57D1}" srcOrd="5" destOrd="0" presId="urn:microsoft.com/office/officeart/2005/8/layout/hierarchy6"/>
    <dgm:cxn modelId="{3273D64A-FF31-4B4E-8826-EA01EFA5DA65}" type="presParOf" srcId="{C88D30F1-AF60-46AE-A993-600FFDCE57D1}" destId="{C775D0B7-27D5-48CF-A3A7-D77D99107E04}" srcOrd="0" destOrd="0" presId="urn:microsoft.com/office/officeart/2005/8/layout/hierarchy6"/>
    <dgm:cxn modelId="{A1D14E6D-4F4F-4BFB-B99F-E2ED37B4E602}" type="presParOf" srcId="{C88D30F1-AF60-46AE-A993-600FFDCE57D1}" destId="{E6BC2CF5-EF5B-4E5F-8C8F-1902335F45AA}" srcOrd="1" destOrd="0" presId="urn:microsoft.com/office/officeart/2005/8/layout/hierarchy6"/>
    <dgm:cxn modelId="{12AE4A26-35CB-4AC8-A44B-809197A19269}" type="presParOf" srcId="{E6BC2CF5-EF5B-4E5F-8C8F-1902335F45AA}" destId="{B8DF529B-8005-4E79-8710-F8B80662950A}" srcOrd="0" destOrd="0" presId="urn:microsoft.com/office/officeart/2005/8/layout/hierarchy6"/>
    <dgm:cxn modelId="{A34E6346-932C-4E7E-8F00-4AF3EC0FAA62}" type="presParOf" srcId="{E6BC2CF5-EF5B-4E5F-8C8F-1902335F45AA}" destId="{66834D72-6109-472A-BD00-C42E459FC601}" srcOrd="1" destOrd="0" presId="urn:microsoft.com/office/officeart/2005/8/layout/hierarchy6"/>
    <dgm:cxn modelId="{C60F7B2C-86FE-4E2A-B2A7-3396EFA96AD6}" type="presParOf" srcId="{66834D72-6109-472A-BD00-C42E459FC601}" destId="{6DA10082-1406-46B4-A28C-403F4A2E8179}" srcOrd="0" destOrd="0" presId="urn:microsoft.com/office/officeart/2005/8/layout/hierarchy6"/>
    <dgm:cxn modelId="{74012092-D837-4D3D-A522-174E2B9F4DFB}" type="presParOf" srcId="{66834D72-6109-472A-BD00-C42E459FC601}" destId="{C6A7574F-F0E5-4E86-B707-16A0C9A57284}" srcOrd="1" destOrd="0" presId="urn:microsoft.com/office/officeart/2005/8/layout/hierarchy6"/>
    <dgm:cxn modelId="{3B74B916-003C-454A-98B1-A020959B0305}" type="presParOf" srcId="{E6BC2CF5-EF5B-4E5F-8C8F-1902335F45AA}" destId="{C1709CA9-8C2D-4DFE-A7AB-40947BEDC633}" srcOrd="2" destOrd="0" presId="urn:microsoft.com/office/officeart/2005/8/layout/hierarchy6"/>
    <dgm:cxn modelId="{5EA90306-2A2E-42F9-9A59-D1F4AA7CE608}" type="presParOf" srcId="{E6BC2CF5-EF5B-4E5F-8C8F-1902335F45AA}" destId="{264D4242-0F5C-405F-BE12-0C380982DE32}" srcOrd="3" destOrd="0" presId="urn:microsoft.com/office/officeart/2005/8/layout/hierarchy6"/>
    <dgm:cxn modelId="{42D1993D-714D-4DA7-985C-A10EDC6E1A95}" type="presParOf" srcId="{264D4242-0F5C-405F-BE12-0C380982DE32}" destId="{EB5C1421-B39A-4D80-A366-43F884EDF644}" srcOrd="0" destOrd="0" presId="urn:microsoft.com/office/officeart/2005/8/layout/hierarchy6"/>
    <dgm:cxn modelId="{E4910A49-B8B7-418D-BFB8-79B113252B8E}" type="presParOf" srcId="{264D4242-0F5C-405F-BE12-0C380982DE32}" destId="{DF89BF49-D719-4814-AD6D-1492070F471A}" srcOrd="1" destOrd="0" presId="urn:microsoft.com/office/officeart/2005/8/layout/hierarchy6"/>
    <dgm:cxn modelId="{9ED84BCD-91AC-4313-BF80-F011959E2200}" type="presParOf" srcId="{E6BC2CF5-EF5B-4E5F-8C8F-1902335F45AA}" destId="{77ACD034-23D2-4013-BD76-83C671E91DA6}" srcOrd="4" destOrd="0" presId="urn:microsoft.com/office/officeart/2005/8/layout/hierarchy6"/>
    <dgm:cxn modelId="{5073096E-2598-41C3-AFC4-6AA75E70114E}" type="presParOf" srcId="{E6BC2CF5-EF5B-4E5F-8C8F-1902335F45AA}" destId="{F4AE0E52-7D88-4CEC-A8D8-498DBF5F9CD5}" srcOrd="5" destOrd="0" presId="urn:microsoft.com/office/officeart/2005/8/layout/hierarchy6"/>
    <dgm:cxn modelId="{5A1F6E15-6759-405D-9EB4-E8E853576190}" type="presParOf" srcId="{F4AE0E52-7D88-4CEC-A8D8-498DBF5F9CD5}" destId="{9759B986-F5DC-4D7A-B87B-B16114379EC3}" srcOrd="0" destOrd="0" presId="urn:microsoft.com/office/officeart/2005/8/layout/hierarchy6"/>
    <dgm:cxn modelId="{9811BA53-433F-4CFA-B4E9-36EE80AB4224}" type="presParOf" srcId="{F4AE0E52-7D88-4CEC-A8D8-498DBF5F9CD5}" destId="{2E783D9E-FB6E-440C-BB59-041EBBC7362F}" srcOrd="1" destOrd="0" presId="urn:microsoft.com/office/officeart/2005/8/layout/hierarchy6"/>
    <dgm:cxn modelId="{A6AA6B13-1920-4C25-9231-0E60CE3FA0C3}" type="presParOf" srcId="{2E783D9E-FB6E-440C-BB59-041EBBC7362F}" destId="{C50EDB63-2EE5-4A17-86A3-E4E1B832242E}" srcOrd="0" destOrd="0" presId="urn:microsoft.com/office/officeart/2005/8/layout/hierarchy6"/>
    <dgm:cxn modelId="{F470C582-FD8D-4A37-9A53-9C6123F5C543}" type="presParOf" srcId="{2E783D9E-FB6E-440C-BB59-041EBBC7362F}" destId="{6F858B25-F5D2-4AF9-B8B3-0CF5A4B095E8}" srcOrd="1" destOrd="0" presId="urn:microsoft.com/office/officeart/2005/8/layout/hierarchy6"/>
    <dgm:cxn modelId="{79E7F303-F57E-4311-8621-FC7536838B2C}" type="presParOf" srcId="{6F858B25-F5D2-4AF9-B8B3-0CF5A4B095E8}" destId="{6FE1BAA0-C03D-4440-860C-EB8E28B6756B}" srcOrd="0" destOrd="0" presId="urn:microsoft.com/office/officeart/2005/8/layout/hierarchy6"/>
    <dgm:cxn modelId="{8FF19F94-2E45-4BC3-9321-932C62382D56}" type="presParOf" srcId="{6F858B25-F5D2-4AF9-B8B3-0CF5A4B095E8}" destId="{A68DE16D-2DE7-4B83-8ED4-69009B6725A0}" srcOrd="1" destOrd="0" presId="urn:microsoft.com/office/officeart/2005/8/layout/hierarchy6"/>
    <dgm:cxn modelId="{A70674D4-C6FA-41AA-A885-599E2D732693}" type="presParOf" srcId="{2E783D9E-FB6E-440C-BB59-041EBBC7362F}" destId="{B2393E3D-0626-4C85-95D6-17D8043A5356}" srcOrd="2" destOrd="0" presId="urn:microsoft.com/office/officeart/2005/8/layout/hierarchy6"/>
    <dgm:cxn modelId="{523858EE-956D-49C1-8DC7-FB16298D96A1}" type="presParOf" srcId="{2E783D9E-FB6E-440C-BB59-041EBBC7362F}" destId="{CFA5DB27-84A1-42CA-B4A9-64D232035CCE}" srcOrd="3" destOrd="0" presId="urn:microsoft.com/office/officeart/2005/8/layout/hierarchy6"/>
    <dgm:cxn modelId="{69FF7CCE-D263-4A2B-901F-B162E3A9529A}" type="presParOf" srcId="{CFA5DB27-84A1-42CA-B4A9-64D232035CCE}" destId="{176B1353-2DCD-420E-A00E-F31FED8156F8}" srcOrd="0" destOrd="0" presId="urn:microsoft.com/office/officeart/2005/8/layout/hierarchy6"/>
    <dgm:cxn modelId="{9D952052-0504-457C-B950-5A1E938558E9}" type="presParOf" srcId="{CFA5DB27-84A1-42CA-B4A9-64D232035CCE}" destId="{CCA68B5D-8109-499F-B989-2F0346BBF0C6}" srcOrd="1" destOrd="0" presId="urn:microsoft.com/office/officeart/2005/8/layout/hierarchy6"/>
    <dgm:cxn modelId="{B5A2C431-8C16-4A32-913B-914A9976928D}" type="presParOf" srcId="{2E783D9E-FB6E-440C-BB59-041EBBC7362F}" destId="{299C27B2-E349-4D17-9CA5-76C06B15C46D}" srcOrd="4" destOrd="0" presId="urn:microsoft.com/office/officeart/2005/8/layout/hierarchy6"/>
    <dgm:cxn modelId="{DE03DD8E-DC53-46EC-AEA3-13AE51D1E66F}" type="presParOf" srcId="{2E783D9E-FB6E-440C-BB59-041EBBC7362F}" destId="{929294DA-9D2F-4372-8255-7C0505486648}" srcOrd="5" destOrd="0" presId="urn:microsoft.com/office/officeart/2005/8/layout/hierarchy6"/>
    <dgm:cxn modelId="{8CA3D171-BCE8-4FB6-94B1-97B847CB63C0}" type="presParOf" srcId="{929294DA-9D2F-4372-8255-7C0505486648}" destId="{C04B91A4-2377-4AA1-82D6-461605072B6B}" srcOrd="0" destOrd="0" presId="urn:microsoft.com/office/officeart/2005/8/layout/hierarchy6"/>
    <dgm:cxn modelId="{812DCC42-78CF-4E13-B7AB-4103B264BF13}" type="presParOf" srcId="{929294DA-9D2F-4372-8255-7C0505486648}" destId="{7F65F4EB-1F62-49B7-8300-6ADD9FC4BDB0}" srcOrd="1" destOrd="0" presId="urn:microsoft.com/office/officeart/2005/8/layout/hierarchy6"/>
    <dgm:cxn modelId="{E8DB4C36-CD83-4B11-998B-20F0F0CAEAE5}" type="presParOf" srcId="{2E783D9E-FB6E-440C-BB59-041EBBC7362F}" destId="{932E38C0-FB8B-4F10-9DE3-53722BB9155F}" srcOrd="6" destOrd="0" presId="urn:microsoft.com/office/officeart/2005/8/layout/hierarchy6"/>
    <dgm:cxn modelId="{E86AB36E-EEDC-4DD6-8F14-6271FF9466BF}" type="presParOf" srcId="{2E783D9E-FB6E-440C-BB59-041EBBC7362F}" destId="{77CF5A27-2A65-4FE5-87C6-065C7B648921}" srcOrd="7" destOrd="0" presId="urn:microsoft.com/office/officeart/2005/8/layout/hierarchy6"/>
    <dgm:cxn modelId="{8A6DB5F6-D58B-4540-A791-B632D229745B}" type="presParOf" srcId="{77CF5A27-2A65-4FE5-87C6-065C7B648921}" destId="{B439C1CD-B702-4151-B2BB-A973F87E141B}" srcOrd="0" destOrd="0" presId="urn:microsoft.com/office/officeart/2005/8/layout/hierarchy6"/>
    <dgm:cxn modelId="{E87DC7CB-F963-4710-81CF-CB181E043463}" type="presParOf" srcId="{77CF5A27-2A65-4FE5-87C6-065C7B648921}" destId="{01EE29C7-6C96-4A19-923C-2ABC6B28739E}" srcOrd="1" destOrd="0" presId="urn:microsoft.com/office/officeart/2005/8/layout/hierarchy6"/>
    <dgm:cxn modelId="{48392FA9-F7D9-431E-9F04-65958EFF1A96}" type="presParOf" srcId="{B0EF65E2-DDEE-4CD5-BBDE-3128442B6DF3}" destId="{8D76B9FA-66E6-4AAA-9F9E-74083A2FB333}" srcOrd="6" destOrd="0" presId="urn:microsoft.com/office/officeart/2005/8/layout/hierarchy6"/>
    <dgm:cxn modelId="{55AC90FF-69F9-4B63-A802-5AF726390752}" type="presParOf" srcId="{B0EF65E2-DDEE-4CD5-BBDE-3128442B6DF3}" destId="{35AE2BEA-488F-407D-A6F8-FB3AE50C7385}" srcOrd="7" destOrd="0" presId="urn:microsoft.com/office/officeart/2005/8/layout/hierarchy6"/>
    <dgm:cxn modelId="{0512611B-1C0B-46C1-9B46-3B36510833C1}" type="presParOf" srcId="{35AE2BEA-488F-407D-A6F8-FB3AE50C7385}" destId="{98F396FD-B7F2-4FDC-A972-83AA4F002D6F}" srcOrd="0" destOrd="0" presId="urn:microsoft.com/office/officeart/2005/8/layout/hierarchy6"/>
    <dgm:cxn modelId="{28196A7F-FC01-4F55-A094-8FA1512358BC}" type="presParOf" srcId="{35AE2BEA-488F-407D-A6F8-FB3AE50C7385}" destId="{FB68010A-AB6E-404D-B8B8-E8ED6AF3A742}" srcOrd="1" destOrd="0" presId="urn:microsoft.com/office/officeart/2005/8/layout/hierarchy6"/>
    <dgm:cxn modelId="{B4032235-D15E-4E9C-9D67-61AC50CD3EC3}" type="presParOf" srcId="{B0EF65E2-DDEE-4CD5-BBDE-3128442B6DF3}" destId="{39A7013A-AE5A-4113-B179-9E96837E45C8}" srcOrd="8" destOrd="0" presId="urn:microsoft.com/office/officeart/2005/8/layout/hierarchy6"/>
    <dgm:cxn modelId="{6D58858F-EDBC-4A6E-A3E2-0A05C95B0ADE}" type="presParOf" srcId="{B0EF65E2-DDEE-4CD5-BBDE-3128442B6DF3}" destId="{39E22CB1-E451-454B-91CD-F4B18D0B9AA1}" srcOrd="9" destOrd="0" presId="urn:microsoft.com/office/officeart/2005/8/layout/hierarchy6"/>
    <dgm:cxn modelId="{83D4F469-E9E4-43B4-AED6-12E380D2418E}" type="presParOf" srcId="{39E22CB1-E451-454B-91CD-F4B18D0B9AA1}" destId="{EF2449E7-24BD-42D8-96CC-F024A820FF6B}" srcOrd="0" destOrd="0" presId="urn:microsoft.com/office/officeart/2005/8/layout/hierarchy6"/>
    <dgm:cxn modelId="{6F0F5AE1-6954-4E22-A3A9-3BE6FE62F1FC}" type="presParOf" srcId="{39E22CB1-E451-454B-91CD-F4B18D0B9AA1}" destId="{14137515-B9BA-49B7-B481-29AA9BDBF52A}" srcOrd="1" destOrd="0" presId="urn:microsoft.com/office/officeart/2005/8/layout/hierarchy6"/>
    <dgm:cxn modelId="{04360DA7-B389-436E-A833-95E0CBC41255}" type="presParOf" srcId="{B0EF65E2-DDEE-4CD5-BBDE-3128442B6DF3}" destId="{D818D343-F156-4A80-8A11-587ABBBD58C7}" srcOrd="10" destOrd="0" presId="urn:microsoft.com/office/officeart/2005/8/layout/hierarchy6"/>
    <dgm:cxn modelId="{1093DFD0-66B3-4CCA-BAA3-EA2FCBAEC7ED}" type="presParOf" srcId="{B0EF65E2-DDEE-4CD5-BBDE-3128442B6DF3}" destId="{2998E045-C987-4988-AC6D-6BED31EAABDF}" srcOrd="11" destOrd="0" presId="urn:microsoft.com/office/officeart/2005/8/layout/hierarchy6"/>
    <dgm:cxn modelId="{36CDB95B-7D9D-417A-8C7A-9241B06BD446}" type="presParOf" srcId="{2998E045-C987-4988-AC6D-6BED31EAABDF}" destId="{AC53E922-C5E9-4920-9140-EEB816BC5DCE}" srcOrd="0" destOrd="0" presId="urn:microsoft.com/office/officeart/2005/8/layout/hierarchy6"/>
    <dgm:cxn modelId="{CCB0122E-4A33-47C9-910B-51553E6DAB75}" type="presParOf" srcId="{2998E045-C987-4988-AC6D-6BED31EAABDF}" destId="{B2F9DFE2-FF67-4A35-BDC6-A1E12FF673C1}" srcOrd="1" destOrd="0" presId="urn:microsoft.com/office/officeart/2005/8/layout/hierarchy6"/>
    <dgm:cxn modelId="{A606BEFE-3C0D-454C-8186-1DEEFDF72F2B}" type="presParOf" srcId="{B2F9DFE2-FF67-4A35-BDC6-A1E12FF673C1}" destId="{073F82D5-9A8A-48A5-AFC8-FE48DB70874F}" srcOrd="0" destOrd="0" presId="urn:microsoft.com/office/officeart/2005/8/layout/hierarchy6"/>
    <dgm:cxn modelId="{71B9C121-CF90-47FE-B53A-E8F5F28BC1E0}" type="presParOf" srcId="{B2F9DFE2-FF67-4A35-BDC6-A1E12FF673C1}" destId="{7975C43E-5719-4B00-BF61-161D12E4706E}" srcOrd="1" destOrd="0" presId="urn:microsoft.com/office/officeart/2005/8/layout/hierarchy6"/>
    <dgm:cxn modelId="{607690A1-D353-4D0F-8B29-D705086291B1}" type="presParOf" srcId="{7975C43E-5719-4B00-BF61-161D12E4706E}" destId="{7A999685-DAD8-4C7A-B8D6-98938EE1BD2C}" srcOrd="0" destOrd="0" presId="urn:microsoft.com/office/officeart/2005/8/layout/hierarchy6"/>
    <dgm:cxn modelId="{2517955C-CF1F-4A28-A027-2F4F1C10985B}" type="presParOf" srcId="{7975C43E-5719-4B00-BF61-161D12E4706E}" destId="{6826929B-9850-4BDB-9597-F489329CB1BD}" srcOrd="1" destOrd="0" presId="urn:microsoft.com/office/officeart/2005/8/layout/hierarchy6"/>
    <dgm:cxn modelId="{F4C0F4B9-0B18-4430-9A9B-8ABC5B272DA7}" type="presParOf" srcId="{B2F9DFE2-FF67-4A35-BDC6-A1E12FF673C1}" destId="{90A0BF3E-B5E7-44F2-B132-C5971B7E2E3D}" srcOrd="2" destOrd="0" presId="urn:microsoft.com/office/officeart/2005/8/layout/hierarchy6"/>
    <dgm:cxn modelId="{914B4373-2058-4B69-8982-F5615FB80C0C}" type="presParOf" srcId="{B2F9DFE2-FF67-4A35-BDC6-A1E12FF673C1}" destId="{2CCB8417-E60C-414E-B26E-7193BFED6976}" srcOrd="3" destOrd="0" presId="urn:microsoft.com/office/officeart/2005/8/layout/hierarchy6"/>
    <dgm:cxn modelId="{2F006C52-EA51-4383-B3CC-1CBB1E7AA60B}" type="presParOf" srcId="{2CCB8417-E60C-414E-B26E-7193BFED6976}" destId="{6CDF12BC-C285-4E52-8FAB-69A63ACD0A7E}" srcOrd="0" destOrd="0" presId="urn:microsoft.com/office/officeart/2005/8/layout/hierarchy6"/>
    <dgm:cxn modelId="{9665EAE0-6180-4C25-8061-2B47D7D0743B}" type="presParOf" srcId="{2CCB8417-E60C-414E-B26E-7193BFED6976}" destId="{96B2FD98-65EA-40D6-9739-8D5414877559}" srcOrd="1" destOrd="0" presId="urn:microsoft.com/office/officeart/2005/8/layout/hierarchy6"/>
    <dgm:cxn modelId="{DF4634E9-CE00-4E6F-AD73-EACC77D2B9B8}" type="presParOf" srcId="{B2F9DFE2-FF67-4A35-BDC6-A1E12FF673C1}" destId="{7260C437-0FAD-493B-B0B4-270E38D20D09}" srcOrd="4" destOrd="0" presId="urn:microsoft.com/office/officeart/2005/8/layout/hierarchy6"/>
    <dgm:cxn modelId="{F98AC04A-F000-42DF-A6FB-642872B21AFB}" type="presParOf" srcId="{B2F9DFE2-FF67-4A35-BDC6-A1E12FF673C1}" destId="{5D13B0C9-996C-4322-B76F-C6B8C33914FB}" srcOrd="5" destOrd="0" presId="urn:microsoft.com/office/officeart/2005/8/layout/hierarchy6"/>
    <dgm:cxn modelId="{EF9E2011-A37D-43D3-B5AB-6385281FB0FA}" type="presParOf" srcId="{5D13B0C9-996C-4322-B76F-C6B8C33914FB}" destId="{56674B5C-F729-4DDA-9E46-BD682B6A6998}" srcOrd="0" destOrd="0" presId="urn:microsoft.com/office/officeart/2005/8/layout/hierarchy6"/>
    <dgm:cxn modelId="{66B654B6-CB72-4DFC-8A06-FC76E1C8C14A}" type="presParOf" srcId="{5D13B0C9-996C-4322-B76F-C6B8C33914FB}" destId="{CA706AD9-AE8C-4A3F-9540-0322FE5E4BE7}" srcOrd="1" destOrd="0" presId="urn:microsoft.com/office/officeart/2005/8/layout/hierarchy6"/>
    <dgm:cxn modelId="{D6076D56-3D29-411B-9336-6640F35A4C65}" type="presParOf" srcId="{292E18C6-EB47-4B2F-BB99-6A3C4CC66E48}" destId="{76598D7A-23F0-4BA8-BB87-F4250261BE6C}"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8C11DD9-35EB-48E9-BD39-0888D08EBB42}"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en-US"/>
        </a:p>
      </dgm:t>
    </dgm:pt>
    <dgm:pt modelId="{27C0221D-87AE-49C0-8388-1D09E16C553F}">
      <dgm:prSet custT="1"/>
      <dgm:spPr/>
      <dgm:t>
        <a:bodyPr/>
        <a:lstStyle/>
        <a:p>
          <a:r>
            <a:rPr lang="en-US" sz="2800" dirty="0">
              <a:latin typeface="+mn-lt"/>
            </a:rPr>
            <a:t>Jet Fuel Resource Center                                                                    Jet Fuel Resource Center</a:t>
          </a:r>
        </a:p>
      </dgm:t>
    </dgm:pt>
    <dgm:pt modelId="{B98E6021-2438-453D-AC48-AB805C35C351}" type="parTrans" cxnId="{50E8ED41-17E5-4D83-A5FC-09EF8415727A}">
      <dgm:prSet/>
      <dgm:spPr/>
      <dgm:t>
        <a:bodyPr/>
        <a:lstStyle/>
        <a:p>
          <a:endParaRPr lang="en-US" sz="1400"/>
        </a:p>
      </dgm:t>
    </dgm:pt>
    <dgm:pt modelId="{8CD6ED71-ECF5-48AE-811D-496C5F0AD1D9}" type="sibTrans" cxnId="{50E8ED41-17E5-4D83-A5FC-09EF8415727A}">
      <dgm:prSet/>
      <dgm:spPr/>
      <dgm:t>
        <a:bodyPr/>
        <a:lstStyle/>
        <a:p>
          <a:endParaRPr lang="en-US" sz="1400"/>
        </a:p>
      </dgm:t>
    </dgm:pt>
    <dgm:pt modelId="{1D5BCE71-FF54-4BDC-9EA4-D1B4C157EDCF}">
      <dgm:prSet custT="1"/>
      <dgm:spPr>
        <a:solidFill>
          <a:schemeClr val="accent5"/>
        </a:solidFill>
      </dgm:spPr>
      <dgm:t>
        <a:bodyPr/>
        <a:lstStyle/>
        <a:p>
          <a:r>
            <a:rPr lang="en-US" sz="1400" b="1" dirty="0">
              <a:solidFill>
                <a:schemeClr val="tx1"/>
              </a:solidFill>
              <a:latin typeface="+mn-lt"/>
            </a:rPr>
            <a:t>Jet Fuel Food Pantry</a:t>
          </a:r>
        </a:p>
      </dgm:t>
    </dgm:pt>
    <dgm:pt modelId="{0DA18318-73F0-4B4F-828B-5362B0617D7F}" type="parTrans" cxnId="{EAF17D92-D98D-441B-B967-9C639ECFC209}">
      <dgm:prSet/>
      <dgm:spPr>
        <a:ln>
          <a:solidFill>
            <a:schemeClr val="bg1"/>
          </a:solidFill>
        </a:ln>
      </dgm:spPr>
      <dgm:t>
        <a:bodyPr/>
        <a:lstStyle/>
        <a:p>
          <a:endParaRPr lang="en-US" sz="1400"/>
        </a:p>
      </dgm:t>
    </dgm:pt>
    <dgm:pt modelId="{22E47148-059A-467E-B53E-E198DF459065}" type="sibTrans" cxnId="{EAF17D92-D98D-441B-B967-9C639ECFC209}">
      <dgm:prSet/>
      <dgm:spPr/>
      <dgm:t>
        <a:bodyPr/>
        <a:lstStyle/>
        <a:p>
          <a:endParaRPr lang="en-US" sz="1400"/>
        </a:p>
      </dgm:t>
    </dgm:pt>
    <dgm:pt modelId="{9942DAEC-D4BF-4606-90CC-D79014EF137C}">
      <dgm:prSet custT="1"/>
      <dgm:spPr>
        <a:solidFill>
          <a:schemeClr val="accent5">
            <a:lumMod val="40000"/>
            <a:lumOff val="60000"/>
          </a:schemeClr>
        </a:solidFill>
      </dgm:spPr>
      <dgm:t>
        <a:bodyPr/>
        <a:lstStyle/>
        <a:p>
          <a:r>
            <a:rPr lang="en-US" sz="1400" dirty="0">
              <a:solidFill>
                <a:schemeClr val="tx1"/>
              </a:solidFill>
              <a:latin typeface="+mn-lt"/>
            </a:rPr>
            <a:t>The Flight Suit</a:t>
          </a:r>
          <a:br>
            <a:rPr lang="en-US" sz="1400" dirty="0">
              <a:solidFill>
                <a:schemeClr val="tx1"/>
              </a:solidFill>
              <a:latin typeface="+mn-lt"/>
            </a:rPr>
          </a:br>
          <a:r>
            <a:rPr lang="en-US" sz="1400" dirty="0">
              <a:solidFill>
                <a:schemeClr val="tx1"/>
              </a:solidFill>
              <a:latin typeface="+mn-lt"/>
            </a:rPr>
            <a:t>(clothing, outerwear)</a:t>
          </a:r>
        </a:p>
      </dgm:t>
    </dgm:pt>
    <dgm:pt modelId="{4CDC2872-B503-412E-8E89-D4F00CA2D7F7}" type="parTrans" cxnId="{9E7C1E56-327E-4E97-A255-58DF4C2D364C}">
      <dgm:prSet/>
      <dgm:spPr>
        <a:ln>
          <a:solidFill>
            <a:schemeClr val="bg1"/>
          </a:solidFill>
        </a:ln>
      </dgm:spPr>
      <dgm:t>
        <a:bodyPr/>
        <a:lstStyle/>
        <a:p>
          <a:endParaRPr lang="en-US" sz="1400"/>
        </a:p>
      </dgm:t>
    </dgm:pt>
    <dgm:pt modelId="{28092751-6025-4B64-97F7-07145468A3F7}" type="sibTrans" cxnId="{9E7C1E56-327E-4E97-A255-58DF4C2D364C}">
      <dgm:prSet/>
      <dgm:spPr/>
      <dgm:t>
        <a:bodyPr/>
        <a:lstStyle/>
        <a:p>
          <a:endParaRPr lang="en-US" sz="1400"/>
        </a:p>
      </dgm:t>
    </dgm:pt>
    <dgm:pt modelId="{7D1E79E4-2DD2-4B8B-8C24-CF3B70A8960C}">
      <dgm:prSet custT="1"/>
      <dgm:spPr>
        <a:solidFill>
          <a:schemeClr val="accent5">
            <a:lumMod val="60000"/>
            <a:lumOff val="40000"/>
          </a:schemeClr>
        </a:solidFill>
      </dgm:spPr>
      <dgm:t>
        <a:bodyPr/>
        <a:lstStyle/>
        <a:p>
          <a:r>
            <a:rPr lang="en-US" sz="1400" dirty="0">
              <a:solidFill>
                <a:schemeClr val="tx1"/>
              </a:solidFill>
              <a:latin typeface="+mn-lt"/>
            </a:rPr>
            <a:t>Pantry Pickup Program</a:t>
          </a:r>
        </a:p>
      </dgm:t>
    </dgm:pt>
    <dgm:pt modelId="{7F80BE3A-0989-4508-984E-186F603E15C2}" type="parTrans" cxnId="{B747C833-95AC-41A3-B821-0F96EAEFDBF6}">
      <dgm:prSet/>
      <dgm:spPr>
        <a:ln>
          <a:solidFill>
            <a:schemeClr val="bg1"/>
          </a:solidFill>
        </a:ln>
      </dgm:spPr>
      <dgm:t>
        <a:bodyPr/>
        <a:lstStyle/>
        <a:p>
          <a:endParaRPr lang="en-US" sz="1400"/>
        </a:p>
      </dgm:t>
    </dgm:pt>
    <dgm:pt modelId="{C41C5AC5-E3E9-44AD-8573-7BD02513F482}" type="sibTrans" cxnId="{B747C833-95AC-41A3-B821-0F96EAEFDBF6}">
      <dgm:prSet/>
      <dgm:spPr/>
      <dgm:t>
        <a:bodyPr/>
        <a:lstStyle/>
        <a:p>
          <a:endParaRPr lang="en-US" sz="1400"/>
        </a:p>
      </dgm:t>
    </dgm:pt>
    <dgm:pt modelId="{026A1060-42BC-46B0-89A9-167FD0068C65}">
      <dgm:prSet custT="1"/>
      <dgm:spPr>
        <a:solidFill>
          <a:schemeClr val="accent5">
            <a:lumMod val="60000"/>
            <a:lumOff val="40000"/>
          </a:schemeClr>
        </a:solidFill>
      </dgm:spPr>
      <dgm:t>
        <a:bodyPr/>
        <a:lstStyle/>
        <a:p>
          <a:r>
            <a:rPr lang="en-US" sz="1400" dirty="0">
              <a:solidFill>
                <a:schemeClr val="tx1"/>
              </a:solidFill>
              <a:latin typeface="+mn-lt"/>
            </a:rPr>
            <a:t>Food Packs</a:t>
          </a:r>
        </a:p>
      </dgm:t>
    </dgm:pt>
    <dgm:pt modelId="{D8CA6364-79D4-4204-9F01-AB161A98BFC2}" type="parTrans" cxnId="{08B95021-728B-4897-9696-FA22EA1F89D0}">
      <dgm:prSet/>
      <dgm:spPr>
        <a:ln>
          <a:solidFill>
            <a:schemeClr val="bg1"/>
          </a:solidFill>
        </a:ln>
      </dgm:spPr>
      <dgm:t>
        <a:bodyPr/>
        <a:lstStyle/>
        <a:p>
          <a:endParaRPr lang="en-US" sz="1400"/>
        </a:p>
      </dgm:t>
    </dgm:pt>
    <dgm:pt modelId="{B661F578-5D74-4315-AAC4-D59A3A496D21}" type="sibTrans" cxnId="{08B95021-728B-4897-9696-FA22EA1F89D0}">
      <dgm:prSet/>
      <dgm:spPr/>
      <dgm:t>
        <a:bodyPr/>
        <a:lstStyle/>
        <a:p>
          <a:endParaRPr lang="en-US" sz="1400"/>
        </a:p>
      </dgm:t>
    </dgm:pt>
    <dgm:pt modelId="{4352B834-38BE-418E-A2BA-DDFC0DDDA58C}">
      <dgm:prSet custT="1"/>
      <dgm:spPr>
        <a:solidFill>
          <a:schemeClr val="accent5">
            <a:lumMod val="60000"/>
            <a:lumOff val="40000"/>
          </a:schemeClr>
        </a:solidFill>
      </dgm:spPr>
      <dgm:t>
        <a:bodyPr/>
        <a:lstStyle/>
        <a:p>
          <a:r>
            <a:rPr lang="en-US" sz="1400" dirty="0">
              <a:solidFill>
                <a:schemeClr val="tx1"/>
              </a:solidFill>
              <a:latin typeface="+mn-lt"/>
            </a:rPr>
            <a:t>Period Packs</a:t>
          </a:r>
        </a:p>
      </dgm:t>
    </dgm:pt>
    <dgm:pt modelId="{C79BC459-B74C-449E-991A-9925DF962AFB}" type="parTrans" cxnId="{D6C04036-DBFF-4864-A803-A3585FBE92C7}">
      <dgm:prSet/>
      <dgm:spPr>
        <a:ln>
          <a:solidFill>
            <a:schemeClr val="bg1"/>
          </a:solidFill>
        </a:ln>
      </dgm:spPr>
      <dgm:t>
        <a:bodyPr/>
        <a:lstStyle/>
        <a:p>
          <a:endParaRPr lang="en-US" sz="1400"/>
        </a:p>
      </dgm:t>
    </dgm:pt>
    <dgm:pt modelId="{57A6B98F-5B82-4C3C-93F6-A0B1313FE417}" type="sibTrans" cxnId="{D6C04036-DBFF-4864-A803-A3585FBE92C7}">
      <dgm:prSet/>
      <dgm:spPr/>
      <dgm:t>
        <a:bodyPr/>
        <a:lstStyle/>
        <a:p>
          <a:endParaRPr lang="en-US" sz="1400"/>
        </a:p>
      </dgm:t>
    </dgm:pt>
    <dgm:pt modelId="{53EC974F-54D0-4BCC-A132-A398462CCE46}">
      <dgm:prSet custT="1"/>
      <dgm:spPr>
        <a:solidFill>
          <a:schemeClr val="accent5">
            <a:lumMod val="60000"/>
            <a:lumOff val="40000"/>
          </a:schemeClr>
        </a:solidFill>
      </dgm:spPr>
      <dgm:t>
        <a:bodyPr/>
        <a:lstStyle/>
        <a:p>
          <a:r>
            <a:rPr lang="en-US" sz="1400" dirty="0">
              <a:solidFill>
                <a:schemeClr val="tx1"/>
              </a:solidFill>
              <a:latin typeface="+mn-lt"/>
            </a:rPr>
            <a:t>Special Request Clothing (blankets, ponchos, socks, winter hats &amp; gloves)</a:t>
          </a:r>
        </a:p>
      </dgm:t>
    </dgm:pt>
    <dgm:pt modelId="{B137FA6F-DA92-40EF-96FC-DF03E84A6DBE}" type="parTrans" cxnId="{D30562B0-8244-4308-981E-143EC6442139}">
      <dgm:prSet/>
      <dgm:spPr>
        <a:ln>
          <a:solidFill>
            <a:schemeClr val="bg1"/>
          </a:solidFill>
        </a:ln>
      </dgm:spPr>
      <dgm:t>
        <a:bodyPr/>
        <a:lstStyle/>
        <a:p>
          <a:endParaRPr lang="en-US" sz="1400"/>
        </a:p>
      </dgm:t>
    </dgm:pt>
    <dgm:pt modelId="{BC0D09D2-DA62-43F7-866B-799B27770625}" type="sibTrans" cxnId="{D30562B0-8244-4308-981E-143EC6442139}">
      <dgm:prSet/>
      <dgm:spPr/>
      <dgm:t>
        <a:bodyPr/>
        <a:lstStyle/>
        <a:p>
          <a:endParaRPr lang="en-US" sz="1400"/>
        </a:p>
      </dgm:t>
    </dgm:pt>
    <dgm:pt modelId="{54382D33-31D1-4C6E-B038-3662A5921B70}">
      <dgm:prSet custT="1"/>
      <dgm:spPr>
        <a:solidFill>
          <a:schemeClr val="accent5">
            <a:lumMod val="60000"/>
            <a:lumOff val="40000"/>
          </a:schemeClr>
        </a:solidFill>
      </dgm:spPr>
      <dgm:t>
        <a:bodyPr/>
        <a:lstStyle/>
        <a:p>
          <a:r>
            <a:rPr lang="en-US" sz="1400" dirty="0">
              <a:solidFill>
                <a:schemeClr val="tx1"/>
              </a:solidFill>
              <a:latin typeface="+mn-lt"/>
            </a:rPr>
            <a:t>Household Items: Paper Products, Laundry &amp; Dish Soap</a:t>
          </a:r>
        </a:p>
      </dgm:t>
    </dgm:pt>
    <dgm:pt modelId="{85DDF1E3-520F-43C6-B9BF-5B8BBAB99F05}" type="parTrans" cxnId="{2318BA59-7799-44C1-AF21-F74786B606C3}">
      <dgm:prSet/>
      <dgm:spPr>
        <a:ln>
          <a:solidFill>
            <a:schemeClr val="bg1"/>
          </a:solidFill>
        </a:ln>
      </dgm:spPr>
      <dgm:t>
        <a:bodyPr/>
        <a:lstStyle/>
        <a:p>
          <a:endParaRPr lang="en-US" sz="1400"/>
        </a:p>
      </dgm:t>
    </dgm:pt>
    <dgm:pt modelId="{A8BA4E65-1467-45E7-9842-2E8560C0EAF9}" type="sibTrans" cxnId="{2318BA59-7799-44C1-AF21-F74786B606C3}">
      <dgm:prSet/>
      <dgm:spPr/>
      <dgm:t>
        <a:bodyPr/>
        <a:lstStyle/>
        <a:p>
          <a:endParaRPr lang="en-US" sz="1400"/>
        </a:p>
      </dgm:t>
    </dgm:pt>
    <dgm:pt modelId="{DA7F21B9-5603-48EF-9631-EF9C3899D22E}">
      <dgm:prSet custT="1"/>
      <dgm:spPr>
        <a:solidFill>
          <a:schemeClr val="accent5">
            <a:lumMod val="75000"/>
          </a:schemeClr>
        </a:solidFill>
      </dgm:spPr>
      <dgm:t>
        <a:bodyPr/>
        <a:lstStyle/>
        <a:p>
          <a:r>
            <a:rPr lang="en-US" sz="1400" dirty="0">
              <a:solidFill>
                <a:schemeClr val="tx1"/>
              </a:solidFill>
              <a:latin typeface="+mn-lt"/>
            </a:rPr>
            <a:t>CalFresh</a:t>
          </a:r>
          <a:br>
            <a:rPr lang="en-US" sz="1400" dirty="0">
              <a:solidFill>
                <a:schemeClr val="tx1"/>
              </a:solidFill>
              <a:latin typeface="+mn-lt"/>
            </a:rPr>
          </a:br>
          <a:r>
            <a:rPr lang="en-US" sz="1400" dirty="0">
              <a:solidFill>
                <a:schemeClr val="tx1"/>
              </a:solidFill>
              <a:latin typeface="+mn-lt"/>
            </a:rPr>
            <a:t>Application Assistance</a:t>
          </a:r>
        </a:p>
      </dgm:t>
    </dgm:pt>
    <dgm:pt modelId="{6FCB1734-62D0-46FF-9AAA-2E58F8313358}" type="parTrans" cxnId="{AFACC64B-0D45-497A-8C3E-372CE0CDE5AB}">
      <dgm:prSet/>
      <dgm:spPr>
        <a:ln>
          <a:solidFill>
            <a:schemeClr val="bg1"/>
          </a:solidFill>
        </a:ln>
      </dgm:spPr>
      <dgm:t>
        <a:bodyPr/>
        <a:lstStyle/>
        <a:p>
          <a:endParaRPr lang="en-US" sz="1400"/>
        </a:p>
      </dgm:t>
    </dgm:pt>
    <dgm:pt modelId="{43648D94-A7C5-491D-AEC0-2047983619F8}" type="sibTrans" cxnId="{AFACC64B-0D45-497A-8C3E-372CE0CDE5AB}">
      <dgm:prSet/>
      <dgm:spPr/>
      <dgm:t>
        <a:bodyPr/>
        <a:lstStyle/>
        <a:p>
          <a:endParaRPr lang="en-US" sz="1400"/>
        </a:p>
      </dgm:t>
    </dgm:pt>
    <dgm:pt modelId="{C4F503FB-728A-49F2-A604-AA07C00D1FAE}">
      <dgm:prSet custT="1"/>
      <dgm:spPr>
        <a:solidFill>
          <a:schemeClr val="accent2"/>
        </a:solidFill>
      </dgm:spPr>
      <dgm:t>
        <a:bodyPr/>
        <a:lstStyle/>
        <a:p>
          <a:r>
            <a:rPr lang="en-US" sz="1400" b="1" dirty="0">
              <a:solidFill>
                <a:schemeClr val="tx1"/>
              </a:solidFill>
              <a:latin typeface="+mn-lt"/>
            </a:rPr>
            <a:t>Counseling</a:t>
          </a:r>
        </a:p>
      </dgm:t>
    </dgm:pt>
    <dgm:pt modelId="{4E942D86-52B0-4C72-92B0-0932A0FB8566}" type="parTrans" cxnId="{1CB914A3-DDEE-4DE7-B278-61034B4E5D53}">
      <dgm:prSet/>
      <dgm:spPr>
        <a:ln>
          <a:solidFill>
            <a:schemeClr val="bg1"/>
          </a:solidFill>
        </a:ln>
      </dgm:spPr>
      <dgm:t>
        <a:bodyPr/>
        <a:lstStyle/>
        <a:p>
          <a:endParaRPr lang="en-US" sz="1400"/>
        </a:p>
      </dgm:t>
    </dgm:pt>
    <dgm:pt modelId="{2CDEC984-D180-44F6-B385-E0F7FC3BFDC3}" type="sibTrans" cxnId="{1CB914A3-DDEE-4DE7-B278-61034B4E5D53}">
      <dgm:prSet/>
      <dgm:spPr/>
      <dgm:t>
        <a:bodyPr/>
        <a:lstStyle/>
        <a:p>
          <a:endParaRPr lang="en-US" sz="1400"/>
        </a:p>
      </dgm:t>
    </dgm:pt>
    <dgm:pt modelId="{6E5479E5-E859-454F-B1F9-242F3ECF8DB3}">
      <dgm:prSet custT="1"/>
      <dgm:spPr>
        <a:solidFill>
          <a:schemeClr val="accent2">
            <a:lumMod val="20000"/>
            <a:lumOff val="80000"/>
          </a:schemeClr>
        </a:solidFill>
      </dgm:spPr>
      <dgm:t>
        <a:bodyPr/>
        <a:lstStyle/>
        <a:p>
          <a:pPr rtl="0"/>
          <a:r>
            <a:rPr lang="en-US" sz="1400" dirty="0">
              <a:solidFill>
                <a:schemeClr val="tx1"/>
              </a:solidFill>
              <a:latin typeface="+mn-lt"/>
            </a:rPr>
            <a:t>1-to-1 Case Management</a:t>
          </a:r>
          <a:r>
            <a:rPr lang="en-US" sz="1400" dirty="0">
              <a:solidFill>
                <a:srgbClr val="010000"/>
              </a:solidFill>
              <a:latin typeface="+mn-lt"/>
            </a:rPr>
            <a:t> </a:t>
          </a:r>
          <a:r>
            <a:rPr lang="en-US" sz="1400" dirty="0">
              <a:solidFill>
                <a:schemeClr val="tx1"/>
              </a:solidFill>
              <a:latin typeface="+mn-lt"/>
            </a:rPr>
            <a:t>leveraging TBH platform &amp; staff </a:t>
          </a:r>
        </a:p>
      </dgm:t>
    </dgm:pt>
    <dgm:pt modelId="{8C141248-8D27-4331-8E86-9979B05C5692}" type="parTrans" cxnId="{4A1B4C6E-02BF-49FD-8DE8-248B73C7600F}">
      <dgm:prSet/>
      <dgm:spPr>
        <a:ln>
          <a:solidFill>
            <a:schemeClr val="bg1"/>
          </a:solidFill>
        </a:ln>
      </dgm:spPr>
      <dgm:t>
        <a:bodyPr/>
        <a:lstStyle/>
        <a:p>
          <a:endParaRPr lang="en-US" sz="1400"/>
        </a:p>
      </dgm:t>
    </dgm:pt>
    <dgm:pt modelId="{286A4434-F245-43A0-B274-C9D44B0B8F6A}" type="sibTrans" cxnId="{4A1B4C6E-02BF-49FD-8DE8-248B73C7600F}">
      <dgm:prSet/>
      <dgm:spPr/>
      <dgm:t>
        <a:bodyPr/>
        <a:lstStyle/>
        <a:p>
          <a:endParaRPr lang="en-US" sz="1400"/>
        </a:p>
      </dgm:t>
    </dgm:pt>
    <dgm:pt modelId="{498AD5B5-83E4-4479-AD1E-C12648F73800}">
      <dgm:prSet custT="1"/>
      <dgm:spPr>
        <a:solidFill>
          <a:schemeClr val="accent6"/>
        </a:solidFill>
      </dgm:spPr>
      <dgm:t>
        <a:bodyPr/>
        <a:lstStyle/>
        <a:p>
          <a:r>
            <a:rPr lang="en-US" sz="1400" b="1" dirty="0">
              <a:latin typeface="+mn-lt"/>
            </a:rPr>
            <a:t>Financial Wellness</a:t>
          </a:r>
        </a:p>
      </dgm:t>
    </dgm:pt>
    <dgm:pt modelId="{22E89E83-D191-4E60-B86F-A1C3D82933B3}" type="parTrans" cxnId="{54FF2195-0F88-4A4E-9072-C5F873655A06}">
      <dgm:prSet/>
      <dgm:spPr>
        <a:ln>
          <a:solidFill>
            <a:schemeClr val="bg1"/>
          </a:solidFill>
        </a:ln>
      </dgm:spPr>
      <dgm:t>
        <a:bodyPr/>
        <a:lstStyle/>
        <a:p>
          <a:endParaRPr lang="en-US" sz="1400"/>
        </a:p>
      </dgm:t>
    </dgm:pt>
    <dgm:pt modelId="{BBE972E8-CE2C-4D97-B9E2-F5DFD1D601EE}" type="sibTrans" cxnId="{54FF2195-0F88-4A4E-9072-C5F873655A06}">
      <dgm:prSet/>
      <dgm:spPr/>
      <dgm:t>
        <a:bodyPr/>
        <a:lstStyle/>
        <a:p>
          <a:endParaRPr lang="en-US" sz="1400"/>
        </a:p>
      </dgm:t>
    </dgm:pt>
    <dgm:pt modelId="{C4CAD90D-AC6D-4E8C-AC7C-FAAEFB83A08B}">
      <dgm:prSet custT="1"/>
      <dgm:spPr>
        <a:solidFill>
          <a:schemeClr val="accent6">
            <a:lumMod val="20000"/>
            <a:lumOff val="80000"/>
          </a:schemeClr>
        </a:solidFill>
      </dgm:spPr>
      <dgm:t>
        <a:bodyPr/>
        <a:lstStyle/>
        <a:p>
          <a:pPr rtl="0"/>
          <a:r>
            <a:rPr lang="en-US" sz="1400" b="0" dirty="0">
              <a:solidFill>
                <a:schemeClr val="tx1"/>
              </a:solidFill>
              <a:latin typeface="+mn-lt"/>
            </a:rPr>
            <a:t>Cal Coast Credit Union Workshops</a:t>
          </a:r>
        </a:p>
      </dgm:t>
    </dgm:pt>
    <dgm:pt modelId="{BC9FECED-EEF8-4125-817B-1627E8ABE29C}" type="parTrans" cxnId="{C209F074-47A7-4ECF-AF71-DA3C441E09CF}">
      <dgm:prSet/>
      <dgm:spPr>
        <a:ln>
          <a:solidFill>
            <a:schemeClr val="bg1"/>
          </a:solidFill>
        </a:ln>
      </dgm:spPr>
      <dgm:t>
        <a:bodyPr/>
        <a:lstStyle/>
        <a:p>
          <a:endParaRPr lang="en-US" sz="1400"/>
        </a:p>
      </dgm:t>
    </dgm:pt>
    <dgm:pt modelId="{704CEF05-AA24-4082-8FB3-15962D058DD9}" type="sibTrans" cxnId="{C209F074-47A7-4ECF-AF71-DA3C441E09CF}">
      <dgm:prSet/>
      <dgm:spPr/>
      <dgm:t>
        <a:bodyPr/>
        <a:lstStyle/>
        <a:p>
          <a:endParaRPr lang="en-US" sz="1400"/>
        </a:p>
      </dgm:t>
    </dgm:pt>
    <dgm:pt modelId="{CEDD2F07-3A30-4F23-B66E-669ECF84FDF3}">
      <dgm:prSet custT="1"/>
      <dgm:spPr>
        <a:solidFill>
          <a:schemeClr val="accent6">
            <a:lumMod val="40000"/>
            <a:lumOff val="60000"/>
          </a:schemeClr>
        </a:solidFill>
      </dgm:spPr>
      <dgm:t>
        <a:bodyPr/>
        <a:lstStyle/>
        <a:p>
          <a:pPr rtl="0"/>
          <a:r>
            <a:rPr lang="en-US" sz="1400" dirty="0">
              <a:solidFill>
                <a:schemeClr val="tx1"/>
              </a:solidFill>
              <a:latin typeface="+mn-lt"/>
            </a:rPr>
            <a:t>Impact Grants*</a:t>
          </a:r>
        </a:p>
      </dgm:t>
    </dgm:pt>
    <dgm:pt modelId="{3DE812EF-258C-4CB9-9A87-00020329C7D7}" type="parTrans" cxnId="{1D617538-ABFF-474B-821A-28517B3BEA9C}">
      <dgm:prSet/>
      <dgm:spPr>
        <a:ln>
          <a:solidFill>
            <a:schemeClr val="bg1"/>
          </a:solidFill>
        </a:ln>
      </dgm:spPr>
      <dgm:t>
        <a:bodyPr/>
        <a:lstStyle/>
        <a:p>
          <a:endParaRPr lang="en-US" sz="1400"/>
        </a:p>
      </dgm:t>
    </dgm:pt>
    <dgm:pt modelId="{50AFBFF0-702A-43AD-8703-1066A9F6EA9E}" type="sibTrans" cxnId="{1D617538-ABFF-474B-821A-28517B3BEA9C}">
      <dgm:prSet/>
      <dgm:spPr/>
      <dgm:t>
        <a:bodyPr/>
        <a:lstStyle/>
        <a:p>
          <a:endParaRPr lang="en-US" sz="1400"/>
        </a:p>
      </dgm:t>
    </dgm:pt>
    <dgm:pt modelId="{18C08F4B-1C04-4F27-B39C-76712FA03AB1}">
      <dgm:prSet custT="1"/>
      <dgm:spPr>
        <a:solidFill>
          <a:srgbClr val="00B050"/>
        </a:solidFill>
      </dgm:spPr>
      <dgm:t>
        <a:bodyPr/>
        <a:lstStyle/>
        <a:p>
          <a:r>
            <a:rPr lang="en-US" sz="1400" b="1" dirty="0">
              <a:solidFill>
                <a:schemeClr val="tx1"/>
              </a:solidFill>
              <a:latin typeface="+mn-lt"/>
            </a:rPr>
            <a:t>Digital Access:</a:t>
          </a:r>
          <a:br>
            <a:rPr lang="en-US" sz="1400" b="1" dirty="0">
              <a:solidFill>
                <a:schemeClr val="tx1"/>
              </a:solidFill>
              <a:latin typeface="+mn-lt"/>
            </a:rPr>
          </a:br>
          <a:r>
            <a:rPr lang="en-US" sz="1400" b="1" dirty="0">
              <a:solidFill>
                <a:schemeClr val="tx1"/>
              </a:solidFill>
              <a:latin typeface="+mn-lt"/>
            </a:rPr>
            <a:t>Calculator, Laptop Loans</a:t>
          </a:r>
          <a:br>
            <a:rPr lang="en-US" sz="1400" b="1" dirty="0">
              <a:solidFill>
                <a:schemeClr val="tx1"/>
              </a:solidFill>
              <a:latin typeface="+mn-lt"/>
            </a:rPr>
          </a:br>
          <a:r>
            <a:rPr lang="en-US" sz="1400" b="0" dirty="0">
              <a:solidFill>
                <a:schemeClr val="tx1"/>
              </a:solidFill>
              <a:latin typeface="+mn-lt"/>
            </a:rPr>
            <a:t>(Miramar College Library)</a:t>
          </a:r>
          <a:endParaRPr lang="en-US" sz="1400" b="1" dirty="0">
            <a:solidFill>
              <a:schemeClr val="tx1"/>
            </a:solidFill>
            <a:latin typeface="+mn-lt"/>
          </a:endParaRPr>
        </a:p>
      </dgm:t>
    </dgm:pt>
    <dgm:pt modelId="{1D8E7B2A-72B2-4A9C-B76D-97140F9C9226}" type="parTrans" cxnId="{D76CB486-1603-40EA-8D5A-2E580DCC6AC9}">
      <dgm:prSet/>
      <dgm:spPr>
        <a:ln>
          <a:solidFill>
            <a:schemeClr val="bg1"/>
          </a:solidFill>
        </a:ln>
      </dgm:spPr>
      <dgm:t>
        <a:bodyPr/>
        <a:lstStyle/>
        <a:p>
          <a:endParaRPr lang="en-US" sz="1400"/>
        </a:p>
      </dgm:t>
    </dgm:pt>
    <dgm:pt modelId="{33578C33-E670-4EEA-845D-A8E5556207F3}" type="sibTrans" cxnId="{D76CB486-1603-40EA-8D5A-2E580DCC6AC9}">
      <dgm:prSet/>
      <dgm:spPr/>
      <dgm:t>
        <a:bodyPr/>
        <a:lstStyle/>
        <a:p>
          <a:endParaRPr lang="en-US" sz="1400"/>
        </a:p>
      </dgm:t>
    </dgm:pt>
    <dgm:pt modelId="{74A8CC72-F68E-49C1-9787-9BB05DB84684}">
      <dgm:prSet custT="1"/>
      <dgm:spPr>
        <a:solidFill>
          <a:schemeClr val="accent3"/>
        </a:solidFill>
      </dgm:spPr>
      <dgm:t>
        <a:bodyPr/>
        <a:lstStyle/>
        <a:p>
          <a:r>
            <a:rPr lang="en-US" sz="1400" b="1" dirty="0">
              <a:solidFill>
                <a:schemeClr val="tx1"/>
              </a:solidFill>
              <a:latin typeface="+mn-lt"/>
            </a:rPr>
            <a:t>Outreach &amp; Engagement</a:t>
          </a:r>
        </a:p>
      </dgm:t>
    </dgm:pt>
    <dgm:pt modelId="{3A83565F-AA40-425A-A333-477C930C3EFA}" type="parTrans" cxnId="{F7551F0C-9D83-4678-8544-08A25FE98C79}">
      <dgm:prSet/>
      <dgm:spPr>
        <a:ln>
          <a:solidFill>
            <a:schemeClr val="bg1"/>
          </a:solidFill>
        </a:ln>
      </dgm:spPr>
      <dgm:t>
        <a:bodyPr/>
        <a:lstStyle/>
        <a:p>
          <a:endParaRPr lang="en-US" sz="1400"/>
        </a:p>
      </dgm:t>
    </dgm:pt>
    <dgm:pt modelId="{164F5387-493E-46B1-8A07-4679776C57F9}" type="sibTrans" cxnId="{F7551F0C-9D83-4678-8544-08A25FE98C79}">
      <dgm:prSet/>
      <dgm:spPr/>
      <dgm:t>
        <a:bodyPr/>
        <a:lstStyle/>
        <a:p>
          <a:endParaRPr lang="en-US" sz="1400"/>
        </a:p>
      </dgm:t>
    </dgm:pt>
    <dgm:pt modelId="{3DD1F85C-3182-4C29-8F25-2D8B964867B2}">
      <dgm:prSet custT="1"/>
      <dgm:spPr>
        <a:solidFill>
          <a:schemeClr val="accent3">
            <a:lumMod val="40000"/>
            <a:lumOff val="60000"/>
          </a:schemeClr>
        </a:solidFill>
      </dgm:spPr>
      <dgm:t>
        <a:bodyPr/>
        <a:lstStyle/>
        <a:p>
          <a:r>
            <a:rPr lang="en-US" sz="1400" dirty="0">
              <a:solidFill>
                <a:schemeClr val="tx1"/>
              </a:solidFill>
              <a:latin typeface="+mn-lt"/>
            </a:rPr>
            <a:t>Classroom Visits</a:t>
          </a:r>
        </a:p>
      </dgm:t>
    </dgm:pt>
    <dgm:pt modelId="{1159061A-F83A-4001-A3F6-4EC63DD93AB5}" type="parTrans" cxnId="{81A532BE-F5A6-4EB2-9A99-7940301DBA64}">
      <dgm:prSet/>
      <dgm:spPr>
        <a:ln>
          <a:solidFill>
            <a:schemeClr val="bg1"/>
          </a:solidFill>
        </a:ln>
      </dgm:spPr>
      <dgm:t>
        <a:bodyPr/>
        <a:lstStyle/>
        <a:p>
          <a:endParaRPr lang="en-US" sz="1400"/>
        </a:p>
      </dgm:t>
    </dgm:pt>
    <dgm:pt modelId="{D485CCDE-DD9C-4172-950A-93026D8BE34F}" type="sibTrans" cxnId="{81A532BE-F5A6-4EB2-9A99-7940301DBA64}">
      <dgm:prSet/>
      <dgm:spPr/>
      <dgm:t>
        <a:bodyPr/>
        <a:lstStyle/>
        <a:p>
          <a:endParaRPr lang="en-US" sz="1400"/>
        </a:p>
      </dgm:t>
    </dgm:pt>
    <dgm:pt modelId="{CA966497-82E2-490B-84BE-E85EB16FA0BB}">
      <dgm:prSet custT="1"/>
      <dgm:spPr>
        <a:solidFill>
          <a:schemeClr val="accent3">
            <a:lumMod val="60000"/>
            <a:lumOff val="40000"/>
          </a:schemeClr>
        </a:solidFill>
      </dgm:spPr>
      <dgm:t>
        <a:bodyPr/>
        <a:lstStyle/>
        <a:p>
          <a:r>
            <a:rPr lang="en-US" sz="1400" dirty="0">
              <a:solidFill>
                <a:schemeClr val="tx1"/>
              </a:solidFill>
              <a:latin typeface="+mn-lt"/>
            </a:rPr>
            <a:t>Eat with Us Events</a:t>
          </a:r>
        </a:p>
      </dgm:t>
    </dgm:pt>
    <dgm:pt modelId="{A0A9A0AF-A10C-4F6C-ACBE-D445B7158F0E}" type="parTrans" cxnId="{6E22C8B1-0FA0-4890-889E-8BC5F36A081F}">
      <dgm:prSet/>
      <dgm:spPr>
        <a:ln>
          <a:solidFill>
            <a:schemeClr val="bg1"/>
          </a:solidFill>
        </a:ln>
      </dgm:spPr>
      <dgm:t>
        <a:bodyPr/>
        <a:lstStyle/>
        <a:p>
          <a:endParaRPr lang="en-US" sz="1400"/>
        </a:p>
      </dgm:t>
    </dgm:pt>
    <dgm:pt modelId="{ED1E6909-77A8-4CEB-8176-9DE0937066C5}" type="sibTrans" cxnId="{6E22C8B1-0FA0-4890-889E-8BC5F36A081F}">
      <dgm:prSet/>
      <dgm:spPr/>
      <dgm:t>
        <a:bodyPr/>
        <a:lstStyle/>
        <a:p>
          <a:endParaRPr lang="en-US" sz="1400"/>
        </a:p>
      </dgm:t>
    </dgm:pt>
    <dgm:pt modelId="{3AAB018C-E27B-48C1-AFC1-A3F1730D8DD1}">
      <dgm:prSet custT="1"/>
      <dgm:spPr>
        <a:solidFill>
          <a:schemeClr val="accent3">
            <a:lumMod val="75000"/>
          </a:schemeClr>
        </a:solidFill>
      </dgm:spPr>
      <dgm:t>
        <a:bodyPr/>
        <a:lstStyle/>
        <a:p>
          <a:r>
            <a:rPr lang="en-US" sz="1400" dirty="0">
              <a:solidFill>
                <a:schemeClr val="tx1"/>
              </a:solidFill>
              <a:latin typeface="+mn-lt"/>
            </a:rPr>
            <a:t>Tabling</a:t>
          </a:r>
        </a:p>
      </dgm:t>
    </dgm:pt>
    <dgm:pt modelId="{230F3485-2817-4C5E-AA39-7B76298D091D}" type="parTrans" cxnId="{72014E30-EA25-4B28-85BC-FDE60E8BA741}">
      <dgm:prSet/>
      <dgm:spPr>
        <a:ln>
          <a:solidFill>
            <a:schemeClr val="bg1"/>
          </a:solidFill>
        </a:ln>
      </dgm:spPr>
      <dgm:t>
        <a:bodyPr/>
        <a:lstStyle/>
        <a:p>
          <a:endParaRPr lang="en-US" sz="1400"/>
        </a:p>
      </dgm:t>
    </dgm:pt>
    <dgm:pt modelId="{91382075-0E63-4D63-9A7B-C1E10D0D428C}" type="sibTrans" cxnId="{72014E30-EA25-4B28-85BC-FDE60E8BA741}">
      <dgm:prSet/>
      <dgm:spPr/>
      <dgm:t>
        <a:bodyPr/>
        <a:lstStyle/>
        <a:p>
          <a:endParaRPr lang="en-US" sz="1400"/>
        </a:p>
      </dgm:t>
    </dgm:pt>
    <dgm:pt modelId="{9A7C7F46-E148-414E-B7DA-B63B5F1080C3}">
      <dgm:prSet custT="1"/>
      <dgm:spPr>
        <a:solidFill>
          <a:schemeClr val="accent5">
            <a:lumMod val="20000"/>
            <a:lumOff val="80000"/>
          </a:schemeClr>
        </a:solidFill>
      </dgm:spPr>
      <dgm:t>
        <a:bodyPr/>
        <a:lstStyle/>
        <a:p>
          <a:r>
            <a:rPr lang="en-US" sz="1400" dirty="0">
              <a:solidFill>
                <a:schemeClr val="tx1"/>
              </a:solidFill>
              <a:latin typeface="+mn-lt"/>
            </a:rPr>
            <a:t>Really, Really </a:t>
          </a:r>
          <a:r>
            <a:rPr lang="en-US" sz="1400" b="1" dirty="0">
              <a:solidFill>
                <a:schemeClr val="tx1"/>
              </a:solidFill>
              <a:latin typeface="+mn-lt"/>
            </a:rPr>
            <a:t>FREE</a:t>
          </a:r>
          <a:r>
            <a:rPr lang="en-US" sz="1400" dirty="0">
              <a:solidFill>
                <a:schemeClr val="tx1"/>
              </a:solidFill>
              <a:latin typeface="+mn-lt"/>
            </a:rPr>
            <a:t> Farmers Market*</a:t>
          </a:r>
        </a:p>
      </dgm:t>
    </dgm:pt>
    <dgm:pt modelId="{7CB4D54F-8B93-4F23-A5D6-BED8A934ED7C}" type="parTrans" cxnId="{94AAD251-9DF0-4C7A-937B-1D002341E794}">
      <dgm:prSet/>
      <dgm:spPr>
        <a:ln>
          <a:solidFill>
            <a:schemeClr val="bg1"/>
          </a:solidFill>
        </a:ln>
      </dgm:spPr>
      <dgm:t>
        <a:bodyPr/>
        <a:lstStyle/>
        <a:p>
          <a:endParaRPr lang="en-US" sz="1400"/>
        </a:p>
      </dgm:t>
    </dgm:pt>
    <dgm:pt modelId="{3B85C510-B4D6-4B2A-93A6-21113E0AB3D2}" type="sibTrans" cxnId="{94AAD251-9DF0-4C7A-937B-1D002341E794}">
      <dgm:prSet/>
      <dgm:spPr/>
      <dgm:t>
        <a:bodyPr/>
        <a:lstStyle/>
        <a:p>
          <a:endParaRPr lang="en-US" sz="1400"/>
        </a:p>
      </dgm:t>
    </dgm:pt>
    <dgm:pt modelId="{2F8B047B-D49A-45A0-B784-DEA6D7D82B71}">
      <dgm:prSet custT="1"/>
      <dgm:spPr>
        <a:solidFill>
          <a:schemeClr val="accent5">
            <a:lumMod val="60000"/>
            <a:lumOff val="40000"/>
          </a:schemeClr>
        </a:solidFill>
      </dgm:spPr>
      <dgm:t>
        <a:bodyPr/>
        <a:lstStyle/>
        <a:p>
          <a:r>
            <a:rPr lang="en-US" sz="1400" dirty="0">
              <a:solidFill>
                <a:schemeClr val="tx1"/>
              </a:solidFill>
              <a:latin typeface="+mn-lt"/>
            </a:rPr>
            <a:t>Baby Care</a:t>
          </a:r>
          <a:br>
            <a:rPr lang="en-US" sz="1400" dirty="0">
              <a:solidFill>
                <a:schemeClr val="tx1"/>
              </a:solidFill>
              <a:latin typeface="+mn-lt"/>
            </a:rPr>
          </a:br>
          <a:r>
            <a:rPr lang="en-US" sz="1400" dirty="0">
              <a:solidFill>
                <a:schemeClr val="tx1"/>
              </a:solidFill>
              <a:latin typeface="+mn-lt"/>
            </a:rPr>
            <a:t>(diapers &amp; wipes)</a:t>
          </a:r>
        </a:p>
      </dgm:t>
    </dgm:pt>
    <dgm:pt modelId="{2400BE3D-B110-446F-9948-DBDCDAC7C1F1}" type="parTrans" cxnId="{F419E1DC-E11C-4F4F-A27E-C4CBAB5E1734}">
      <dgm:prSet/>
      <dgm:spPr>
        <a:ln>
          <a:solidFill>
            <a:schemeClr val="bg1"/>
          </a:solidFill>
        </a:ln>
      </dgm:spPr>
      <dgm:t>
        <a:bodyPr/>
        <a:lstStyle/>
        <a:p>
          <a:endParaRPr lang="en-US"/>
        </a:p>
      </dgm:t>
    </dgm:pt>
    <dgm:pt modelId="{55964592-C618-4702-A7D8-22B2C1DCBEB8}" type="sibTrans" cxnId="{F419E1DC-E11C-4F4F-A27E-C4CBAB5E1734}">
      <dgm:prSet/>
      <dgm:spPr/>
      <dgm:t>
        <a:bodyPr/>
        <a:lstStyle/>
        <a:p>
          <a:endParaRPr lang="en-US"/>
        </a:p>
      </dgm:t>
    </dgm:pt>
    <dgm:pt modelId="{D2B49B84-CA70-4787-B15F-8FE34DC6530F}">
      <dgm:prSet phldr="0"/>
      <dgm:spPr>
        <a:solidFill>
          <a:schemeClr val="accent6">
            <a:lumMod val="60000"/>
            <a:lumOff val="40000"/>
          </a:schemeClr>
        </a:solidFill>
      </dgm:spPr>
      <dgm:t>
        <a:bodyPr/>
        <a:lstStyle/>
        <a:p>
          <a:pPr rtl="0"/>
          <a:r>
            <a:rPr lang="en-US" b="0" dirty="0">
              <a:solidFill>
                <a:schemeClr val="tx1"/>
              </a:solidFill>
              <a:latin typeface="+mn-lt"/>
            </a:rPr>
            <a:t>Pilot Program: Financial Intervention </a:t>
          </a:r>
        </a:p>
        <a:p>
          <a:pPr rtl="0"/>
          <a:r>
            <a:rPr lang="en-US" b="0" dirty="0">
              <a:solidFill>
                <a:schemeClr val="tx1"/>
              </a:solidFill>
              <a:latin typeface="+mn-lt"/>
            </a:rPr>
            <a:t>Pilot: Identified, high-need student cohorts + targeted financial intervention</a:t>
          </a:r>
        </a:p>
      </dgm:t>
    </dgm:pt>
    <dgm:pt modelId="{DDF20880-A022-4340-9818-1CA94EBEC222}" type="parTrans" cxnId="{95297133-FC7E-43A1-AA75-8F5DA3BD47A7}">
      <dgm:prSet/>
      <dgm:spPr>
        <a:ln>
          <a:solidFill>
            <a:schemeClr val="bg1"/>
          </a:solidFill>
        </a:ln>
      </dgm:spPr>
      <dgm:t>
        <a:bodyPr/>
        <a:lstStyle/>
        <a:p>
          <a:endParaRPr lang="en-US"/>
        </a:p>
      </dgm:t>
    </dgm:pt>
    <dgm:pt modelId="{76C17D29-25BD-4E7F-93A1-651E91E349E6}" type="sibTrans" cxnId="{95297133-FC7E-43A1-AA75-8F5DA3BD47A7}">
      <dgm:prSet/>
      <dgm:spPr/>
      <dgm:t>
        <a:bodyPr/>
        <a:lstStyle/>
        <a:p>
          <a:endParaRPr lang="en-US"/>
        </a:p>
      </dgm:t>
    </dgm:pt>
    <dgm:pt modelId="{E717EA51-E7C9-4DDA-95BF-802D9B6E8896}">
      <dgm:prSet custT="1"/>
      <dgm:spPr>
        <a:solidFill>
          <a:schemeClr val="accent4"/>
        </a:solidFill>
      </dgm:spPr>
      <dgm:t>
        <a:bodyPr/>
        <a:lstStyle/>
        <a:p>
          <a:r>
            <a:rPr lang="en-US" sz="1400" b="1" dirty="0">
              <a:latin typeface="+mn-lt"/>
            </a:rPr>
            <a:t>Locker Assignments &amp; Shower Facilities</a:t>
          </a:r>
          <a:br>
            <a:rPr lang="en-US" sz="1400" b="1" dirty="0">
              <a:latin typeface="+mn-lt"/>
            </a:rPr>
          </a:br>
          <a:r>
            <a:rPr lang="en-US" sz="1400" b="0" dirty="0">
              <a:latin typeface="+mn-lt"/>
            </a:rPr>
            <a:t>(Hourglass Field)</a:t>
          </a:r>
          <a:endParaRPr lang="en-US" sz="1400" b="1" dirty="0">
            <a:latin typeface="+mn-lt"/>
          </a:endParaRPr>
        </a:p>
      </dgm:t>
    </dgm:pt>
    <dgm:pt modelId="{A7870EA9-14FD-4383-B6C3-6B6248776D13}" type="sibTrans" cxnId="{B0B28256-664F-4703-80C4-FCE38E090E00}">
      <dgm:prSet/>
      <dgm:spPr/>
      <dgm:t>
        <a:bodyPr/>
        <a:lstStyle/>
        <a:p>
          <a:endParaRPr lang="en-US" sz="1400"/>
        </a:p>
      </dgm:t>
    </dgm:pt>
    <dgm:pt modelId="{F156982F-42E9-482B-A99C-FECE0EC99AEB}" type="parTrans" cxnId="{B0B28256-664F-4703-80C4-FCE38E090E00}">
      <dgm:prSet/>
      <dgm:spPr>
        <a:ln>
          <a:solidFill>
            <a:schemeClr val="bg1"/>
          </a:solidFill>
        </a:ln>
      </dgm:spPr>
      <dgm:t>
        <a:bodyPr/>
        <a:lstStyle/>
        <a:p>
          <a:endParaRPr lang="en-US" sz="1400"/>
        </a:p>
      </dgm:t>
    </dgm:pt>
    <dgm:pt modelId="{E7D5FACA-11F7-4023-B3C7-1488D0AFB44D}">
      <dgm:prSet custT="1"/>
      <dgm:spPr>
        <a:solidFill>
          <a:schemeClr val="accent5">
            <a:lumMod val="60000"/>
            <a:lumOff val="40000"/>
          </a:schemeClr>
        </a:solidFill>
      </dgm:spPr>
      <dgm:t>
        <a:bodyPr/>
        <a:lstStyle/>
        <a:p>
          <a:r>
            <a:rPr lang="en-US" sz="1400" dirty="0">
              <a:solidFill>
                <a:schemeClr val="tx1"/>
              </a:solidFill>
              <a:latin typeface="+mn-lt"/>
            </a:rPr>
            <a:t>Hygiene &amp; Shave Kits</a:t>
          </a:r>
        </a:p>
      </dgm:t>
    </dgm:pt>
    <dgm:pt modelId="{F15070DE-EA4F-4DAC-850D-BC1F4D30756F}" type="parTrans" cxnId="{B8DF69F7-E1D3-4B6A-ADFD-55D98DDB3DEF}">
      <dgm:prSet/>
      <dgm:spPr>
        <a:ln>
          <a:solidFill>
            <a:schemeClr val="bg1"/>
          </a:solidFill>
        </a:ln>
      </dgm:spPr>
      <dgm:t>
        <a:bodyPr/>
        <a:lstStyle/>
        <a:p>
          <a:endParaRPr lang="en-US"/>
        </a:p>
      </dgm:t>
    </dgm:pt>
    <dgm:pt modelId="{58E9CAD0-87F4-4205-ABB7-8BA977137A8E}" type="sibTrans" cxnId="{B8DF69F7-E1D3-4B6A-ADFD-55D98DDB3DEF}">
      <dgm:prSet/>
      <dgm:spPr/>
      <dgm:t>
        <a:bodyPr/>
        <a:lstStyle/>
        <a:p>
          <a:endParaRPr lang="en-US"/>
        </a:p>
      </dgm:t>
    </dgm:pt>
    <dgm:pt modelId="{AEF02318-2C69-43DA-87FA-686642B7FDC9}">
      <dgm:prSet phldr="0"/>
      <dgm:spPr>
        <a:solidFill>
          <a:schemeClr val="accent6">
            <a:lumMod val="60000"/>
            <a:lumOff val="40000"/>
          </a:schemeClr>
        </a:solidFill>
      </dgm:spPr>
      <dgm:t>
        <a:bodyPr/>
        <a:lstStyle/>
        <a:p>
          <a:pPr rtl="0"/>
          <a:r>
            <a:rPr lang="en-US" b="0" dirty="0">
              <a:solidFill>
                <a:schemeClr val="tx1"/>
              </a:solidFill>
              <a:latin typeface="+mn-lt"/>
            </a:rPr>
            <a:t>Diesel Technology</a:t>
          </a:r>
        </a:p>
      </dgm:t>
    </dgm:pt>
    <dgm:pt modelId="{54F294FE-A256-47B1-BFF5-D569683C394F}" type="parTrans" cxnId="{62CCDD4B-A72B-4961-B03B-0F3D35E9224B}">
      <dgm:prSet/>
      <dgm:spPr>
        <a:ln>
          <a:solidFill>
            <a:schemeClr val="bg1"/>
          </a:solidFill>
        </a:ln>
      </dgm:spPr>
      <dgm:t>
        <a:bodyPr/>
        <a:lstStyle/>
        <a:p>
          <a:endParaRPr lang="en-US"/>
        </a:p>
      </dgm:t>
    </dgm:pt>
    <dgm:pt modelId="{BB28A3E5-E8B1-42C0-AD78-96C7EC911139}" type="sibTrans" cxnId="{62CCDD4B-A72B-4961-B03B-0F3D35E9224B}">
      <dgm:prSet/>
      <dgm:spPr/>
      <dgm:t>
        <a:bodyPr/>
        <a:lstStyle/>
        <a:p>
          <a:endParaRPr lang="en-US"/>
        </a:p>
      </dgm:t>
    </dgm:pt>
    <dgm:pt modelId="{6FB0A328-8848-4238-BEE2-1912E8564091}">
      <dgm:prSet phldr="0"/>
      <dgm:spPr>
        <a:solidFill>
          <a:schemeClr val="accent6">
            <a:lumMod val="60000"/>
            <a:lumOff val="40000"/>
          </a:schemeClr>
        </a:solidFill>
      </dgm:spPr>
      <dgm:t>
        <a:bodyPr/>
        <a:lstStyle/>
        <a:p>
          <a:pPr rtl="0"/>
          <a:r>
            <a:rPr lang="en-US" b="0" dirty="0">
              <a:solidFill>
                <a:schemeClr val="tx1"/>
              </a:solidFill>
              <a:latin typeface="+mn-lt"/>
            </a:rPr>
            <a:t>Dreamers Support Program</a:t>
          </a:r>
        </a:p>
      </dgm:t>
    </dgm:pt>
    <dgm:pt modelId="{327C6DBD-C824-486D-A2A9-4ECA75D47B22}" type="parTrans" cxnId="{075E0EA2-24C7-40CA-BF50-24D7EFFA559C}">
      <dgm:prSet/>
      <dgm:spPr>
        <a:ln>
          <a:solidFill>
            <a:schemeClr val="bg1"/>
          </a:solidFill>
        </a:ln>
      </dgm:spPr>
      <dgm:t>
        <a:bodyPr/>
        <a:lstStyle/>
        <a:p>
          <a:endParaRPr lang="en-US"/>
        </a:p>
      </dgm:t>
    </dgm:pt>
    <dgm:pt modelId="{15122EFF-ED03-4F4B-A8A1-B40CB118B2CF}" type="sibTrans" cxnId="{075E0EA2-24C7-40CA-BF50-24D7EFFA559C}">
      <dgm:prSet/>
      <dgm:spPr/>
      <dgm:t>
        <a:bodyPr/>
        <a:lstStyle/>
        <a:p>
          <a:endParaRPr lang="en-US"/>
        </a:p>
      </dgm:t>
    </dgm:pt>
    <dgm:pt modelId="{391EADB0-E90F-4511-A8E7-8E7EB965FD18}">
      <dgm:prSet phldr="0"/>
      <dgm:spPr>
        <a:solidFill>
          <a:schemeClr val="accent6">
            <a:lumMod val="60000"/>
            <a:lumOff val="40000"/>
          </a:schemeClr>
        </a:solidFill>
      </dgm:spPr>
      <dgm:t>
        <a:bodyPr/>
        <a:lstStyle/>
        <a:p>
          <a:pPr rtl="0"/>
          <a:r>
            <a:rPr lang="en-US" b="0" dirty="0">
              <a:solidFill>
                <a:schemeClr val="tx1"/>
              </a:solidFill>
              <a:latin typeface="+mn-lt"/>
            </a:rPr>
            <a:t>Pride Program</a:t>
          </a:r>
        </a:p>
      </dgm:t>
    </dgm:pt>
    <dgm:pt modelId="{6BF7E607-7CC0-4D2F-930A-D47456D3F4AF}" type="parTrans" cxnId="{8E0131DA-652E-43B5-81A0-5DB0E6485602}">
      <dgm:prSet/>
      <dgm:spPr>
        <a:ln>
          <a:solidFill>
            <a:schemeClr val="bg1"/>
          </a:solidFill>
        </a:ln>
      </dgm:spPr>
      <dgm:t>
        <a:bodyPr/>
        <a:lstStyle/>
        <a:p>
          <a:endParaRPr lang="en-US"/>
        </a:p>
      </dgm:t>
    </dgm:pt>
    <dgm:pt modelId="{8792183E-D7AC-4D7C-A44A-52ACD8A274B7}" type="sibTrans" cxnId="{8E0131DA-652E-43B5-81A0-5DB0E6485602}">
      <dgm:prSet/>
      <dgm:spPr/>
      <dgm:t>
        <a:bodyPr/>
        <a:lstStyle/>
        <a:p>
          <a:endParaRPr lang="en-US"/>
        </a:p>
      </dgm:t>
    </dgm:pt>
    <dgm:pt modelId="{017292FE-587F-4E6D-8ADA-E34087781387}">
      <dgm:prSet phldr="0"/>
      <dgm:spPr>
        <a:solidFill>
          <a:schemeClr val="accent6">
            <a:lumMod val="60000"/>
            <a:lumOff val="40000"/>
          </a:schemeClr>
        </a:solidFill>
      </dgm:spPr>
      <dgm:t>
        <a:bodyPr/>
        <a:lstStyle/>
        <a:p>
          <a:pPr rtl="0"/>
          <a:r>
            <a:rPr lang="en-US" b="0">
              <a:solidFill>
                <a:schemeClr val="tx1"/>
              </a:solidFill>
              <a:latin typeface="+mn-lt"/>
            </a:rPr>
            <a:t>Fire </a:t>
          </a:r>
          <a:r>
            <a:rPr lang="en-US" b="0" dirty="0">
              <a:solidFill>
                <a:schemeClr val="tx1"/>
              </a:solidFill>
              <a:latin typeface="+mn-lt"/>
            </a:rPr>
            <a:t>/ EMT</a:t>
          </a:r>
        </a:p>
      </dgm:t>
    </dgm:pt>
    <dgm:pt modelId="{FCE4D94F-F6EE-4365-8AEB-324A5E3CD807}" type="parTrans" cxnId="{BC8073E5-7697-4487-B883-AB2CADE80935}">
      <dgm:prSet/>
      <dgm:spPr>
        <a:ln>
          <a:solidFill>
            <a:schemeClr val="bg1"/>
          </a:solidFill>
        </a:ln>
      </dgm:spPr>
      <dgm:t>
        <a:bodyPr/>
        <a:lstStyle/>
        <a:p>
          <a:endParaRPr lang="en-US"/>
        </a:p>
      </dgm:t>
    </dgm:pt>
    <dgm:pt modelId="{9936B9CA-0162-440F-BB7D-A785B848EE7A}" type="sibTrans" cxnId="{BC8073E5-7697-4487-B883-AB2CADE80935}">
      <dgm:prSet/>
      <dgm:spPr/>
      <dgm:t>
        <a:bodyPr/>
        <a:lstStyle/>
        <a:p>
          <a:endParaRPr lang="en-US"/>
        </a:p>
      </dgm:t>
    </dgm:pt>
    <dgm:pt modelId="{292E18C6-EB47-4B2F-BB99-6A3C4CC66E48}" type="pres">
      <dgm:prSet presAssocID="{48C11DD9-35EB-48E9-BD39-0888D08EBB42}" presName="mainComposite" presStyleCnt="0">
        <dgm:presLayoutVars>
          <dgm:chPref val="1"/>
          <dgm:dir/>
          <dgm:animOne val="branch"/>
          <dgm:animLvl val="lvl"/>
          <dgm:resizeHandles val="exact"/>
        </dgm:presLayoutVars>
      </dgm:prSet>
      <dgm:spPr/>
    </dgm:pt>
    <dgm:pt modelId="{208938FD-DF84-4BFE-8376-41AA166B09CE}" type="pres">
      <dgm:prSet presAssocID="{48C11DD9-35EB-48E9-BD39-0888D08EBB42}" presName="hierFlow" presStyleCnt="0"/>
      <dgm:spPr/>
    </dgm:pt>
    <dgm:pt modelId="{ADA0D15A-2A02-4AEB-9B61-67FED18F5A44}" type="pres">
      <dgm:prSet presAssocID="{48C11DD9-35EB-48E9-BD39-0888D08EBB42}" presName="hierChild1" presStyleCnt="0">
        <dgm:presLayoutVars>
          <dgm:chPref val="1"/>
          <dgm:animOne val="branch"/>
          <dgm:animLvl val="lvl"/>
        </dgm:presLayoutVars>
      </dgm:prSet>
      <dgm:spPr/>
    </dgm:pt>
    <dgm:pt modelId="{32D76C8A-6FD6-463F-8802-C455505805B3}" type="pres">
      <dgm:prSet presAssocID="{27C0221D-87AE-49C0-8388-1D09E16C553F}" presName="Name14" presStyleCnt="0"/>
      <dgm:spPr/>
    </dgm:pt>
    <dgm:pt modelId="{D26DF176-AA1F-4CE1-8C9C-32090494E169}" type="pres">
      <dgm:prSet presAssocID="{27C0221D-87AE-49C0-8388-1D09E16C553F}" presName="level1Shape" presStyleLbl="node0" presStyleIdx="0" presStyleCnt="1" custScaleX="1886802" custLinFactX="-52447" custLinFactNeighborX="-100000">
        <dgm:presLayoutVars>
          <dgm:chPref val="3"/>
        </dgm:presLayoutVars>
      </dgm:prSet>
      <dgm:spPr/>
    </dgm:pt>
    <dgm:pt modelId="{B0EF65E2-DDEE-4CD5-BBDE-3128442B6DF3}" type="pres">
      <dgm:prSet presAssocID="{27C0221D-87AE-49C0-8388-1D09E16C553F}" presName="hierChild2" presStyleCnt="0"/>
      <dgm:spPr/>
    </dgm:pt>
    <dgm:pt modelId="{9E3D6256-B14B-4279-87A3-4D156FCFD543}" type="pres">
      <dgm:prSet presAssocID="{0DA18318-73F0-4B4F-828B-5362B0617D7F}" presName="Name19" presStyleLbl="parChTrans1D2" presStyleIdx="0" presStyleCnt="6"/>
      <dgm:spPr/>
    </dgm:pt>
    <dgm:pt modelId="{B6CA3A6C-8BEC-4E56-BB5E-6A1B1906D0B6}" type="pres">
      <dgm:prSet presAssocID="{1D5BCE71-FF54-4BDC-9EA4-D1B4C157EDCF}" presName="Name21" presStyleCnt="0"/>
      <dgm:spPr/>
    </dgm:pt>
    <dgm:pt modelId="{5A524794-A674-4895-8044-BE2F0C4A00E6}" type="pres">
      <dgm:prSet presAssocID="{1D5BCE71-FF54-4BDC-9EA4-D1B4C157EDCF}" presName="level2Shape" presStyleLbl="node2" presStyleIdx="0" presStyleCnt="6" custScaleX="170001" custLinFactNeighborY="18855"/>
      <dgm:spPr/>
    </dgm:pt>
    <dgm:pt modelId="{05D94647-7850-48AA-91B7-A59596C8FF05}" type="pres">
      <dgm:prSet presAssocID="{1D5BCE71-FF54-4BDC-9EA4-D1B4C157EDCF}" presName="hierChild3" presStyleCnt="0"/>
      <dgm:spPr/>
    </dgm:pt>
    <dgm:pt modelId="{B8DC328B-BD7D-41B3-A41C-DD8A8A38BFF9}" type="pres">
      <dgm:prSet presAssocID="{7CB4D54F-8B93-4F23-A5D6-BED8A934ED7C}" presName="Name19" presStyleLbl="parChTrans1D3" presStyleIdx="0" presStyleCnt="11"/>
      <dgm:spPr/>
    </dgm:pt>
    <dgm:pt modelId="{1585E76C-3796-4418-9AB2-7D287691B399}" type="pres">
      <dgm:prSet presAssocID="{9A7C7F46-E148-414E-B7DA-B63B5F1080C3}" presName="Name21" presStyleCnt="0"/>
      <dgm:spPr/>
    </dgm:pt>
    <dgm:pt modelId="{3F50CC88-713E-4BB6-BCAD-416F871D072C}" type="pres">
      <dgm:prSet presAssocID="{9A7C7F46-E148-414E-B7DA-B63B5F1080C3}" presName="level2Shape" presStyleLbl="node3" presStyleIdx="0" presStyleCnt="11" custScaleX="130063" custLinFactNeighborY="28098"/>
      <dgm:spPr/>
    </dgm:pt>
    <dgm:pt modelId="{07C40A47-DFF3-46F2-A1CA-8005DB2654E5}" type="pres">
      <dgm:prSet presAssocID="{9A7C7F46-E148-414E-B7DA-B63B5F1080C3}" presName="hierChild3" presStyleCnt="0"/>
      <dgm:spPr/>
    </dgm:pt>
    <dgm:pt modelId="{831CEBE6-5A1E-45F5-B8C0-B6B9F38EDCFC}" type="pres">
      <dgm:prSet presAssocID="{4CDC2872-B503-412E-8E89-D4F00CA2D7F7}" presName="Name19" presStyleLbl="parChTrans1D3" presStyleIdx="1" presStyleCnt="11"/>
      <dgm:spPr/>
    </dgm:pt>
    <dgm:pt modelId="{0A353726-D60B-44AC-BD0A-8E17A5BC8D00}" type="pres">
      <dgm:prSet presAssocID="{9942DAEC-D4BF-4606-90CC-D79014EF137C}" presName="Name21" presStyleCnt="0"/>
      <dgm:spPr/>
    </dgm:pt>
    <dgm:pt modelId="{5DC1A3E1-0743-4E13-9FBA-F3601BF338EA}" type="pres">
      <dgm:prSet presAssocID="{9942DAEC-D4BF-4606-90CC-D79014EF137C}" presName="level2Shape" presStyleLbl="node3" presStyleIdx="1" presStyleCnt="11" custScaleX="132524" custLinFactNeighborY="28098"/>
      <dgm:spPr/>
    </dgm:pt>
    <dgm:pt modelId="{F00E7043-3C4F-4B3D-AD0E-9E3221EC9493}" type="pres">
      <dgm:prSet presAssocID="{9942DAEC-D4BF-4606-90CC-D79014EF137C}" presName="hierChild3" presStyleCnt="0"/>
      <dgm:spPr/>
    </dgm:pt>
    <dgm:pt modelId="{8B1FFE3F-27A9-44D0-B633-30C73E0B0728}" type="pres">
      <dgm:prSet presAssocID="{7F80BE3A-0989-4508-984E-186F603E15C2}" presName="Name19" presStyleLbl="parChTrans1D3" presStyleIdx="2" presStyleCnt="11"/>
      <dgm:spPr/>
    </dgm:pt>
    <dgm:pt modelId="{790C75FA-1628-49D6-95E4-0FD68CB05230}" type="pres">
      <dgm:prSet presAssocID="{7D1E79E4-2DD2-4B8B-8C24-CF3B70A8960C}" presName="Name21" presStyleCnt="0"/>
      <dgm:spPr/>
    </dgm:pt>
    <dgm:pt modelId="{39D3F118-49A8-4B4A-B2A2-4A279F5AE83E}" type="pres">
      <dgm:prSet presAssocID="{7D1E79E4-2DD2-4B8B-8C24-CF3B70A8960C}" presName="level2Shape" presStyleLbl="node3" presStyleIdx="2" presStyleCnt="11" custLinFactNeighborY="28098"/>
      <dgm:spPr/>
    </dgm:pt>
    <dgm:pt modelId="{238C7015-4593-4440-9C0B-9F91EE1236E8}" type="pres">
      <dgm:prSet presAssocID="{7D1E79E4-2DD2-4B8B-8C24-CF3B70A8960C}" presName="hierChild3" presStyleCnt="0"/>
      <dgm:spPr/>
    </dgm:pt>
    <dgm:pt modelId="{A50C6EDE-0CFC-4FDD-8F8B-33825BCB5F7E}" type="pres">
      <dgm:prSet presAssocID="{2400BE3D-B110-446F-9948-DBDCDAC7C1F1}" presName="Name19" presStyleLbl="parChTrans1D4" presStyleIdx="0" presStyleCnt="10"/>
      <dgm:spPr/>
    </dgm:pt>
    <dgm:pt modelId="{8ABD81D9-6F48-451E-A251-4DA1539B5F5E}" type="pres">
      <dgm:prSet presAssocID="{2F8B047B-D49A-45A0-B784-DEA6D7D82B71}" presName="Name21" presStyleCnt="0"/>
      <dgm:spPr/>
    </dgm:pt>
    <dgm:pt modelId="{8DC1687E-8268-4F99-A93C-7279650AE16C}" type="pres">
      <dgm:prSet presAssocID="{2F8B047B-D49A-45A0-B784-DEA6D7D82B71}" presName="level2Shape" presStyleLbl="node4" presStyleIdx="0" presStyleCnt="10" custScaleX="143253" custLinFactNeighborX="28111" custLinFactNeighborY="37655"/>
      <dgm:spPr/>
    </dgm:pt>
    <dgm:pt modelId="{DE33FB0D-1806-48F8-AEE0-AE8E03BE3110}" type="pres">
      <dgm:prSet presAssocID="{2F8B047B-D49A-45A0-B784-DEA6D7D82B71}" presName="hierChild3" presStyleCnt="0"/>
      <dgm:spPr/>
    </dgm:pt>
    <dgm:pt modelId="{F6309549-A5A6-4FAA-9EAF-43BB5BD8BDCF}" type="pres">
      <dgm:prSet presAssocID="{D8CA6364-79D4-4204-9F01-AB161A98BFC2}" presName="Name19" presStyleLbl="parChTrans1D4" presStyleIdx="1" presStyleCnt="10"/>
      <dgm:spPr/>
    </dgm:pt>
    <dgm:pt modelId="{5D39BE40-B92B-4996-8669-0EFB29AA05D8}" type="pres">
      <dgm:prSet presAssocID="{026A1060-42BC-46B0-89A9-167FD0068C65}" presName="Name21" presStyleCnt="0"/>
      <dgm:spPr/>
    </dgm:pt>
    <dgm:pt modelId="{CF3C531F-14AA-49F6-A967-227CD3031D8E}" type="pres">
      <dgm:prSet presAssocID="{026A1060-42BC-46B0-89A9-167FD0068C65}" presName="level2Shape" presStyleLbl="node4" presStyleIdx="1" presStyleCnt="10" custScaleX="113659" custLinFactNeighborX="6655" custLinFactNeighborY="37655"/>
      <dgm:spPr/>
    </dgm:pt>
    <dgm:pt modelId="{A576E91B-E040-4D54-8DC2-F1FFCBCA4B1B}" type="pres">
      <dgm:prSet presAssocID="{026A1060-42BC-46B0-89A9-167FD0068C65}" presName="hierChild3" presStyleCnt="0"/>
      <dgm:spPr/>
    </dgm:pt>
    <dgm:pt modelId="{B68F552E-27D2-40AF-94ED-89FB784A6A19}" type="pres">
      <dgm:prSet presAssocID="{F15070DE-EA4F-4DAC-850D-BC1F4D30756F}" presName="Name19" presStyleLbl="parChTrans1D4" presStyleIdx="2" presStyleCnt="10"/>
      <dgm:spPr/>
    </dgm:pt>
    <dgm:pt modelId="{C1509A27-1D8A-4489-BD93-B1CE3C200E63}" type="pres">
      <dgm:prSet presAssocID="{E7D5FACA-11F7-4023-B3C7-1488D0AFB44D}" presName="Name21" presStyleCnt="0"/>
      <dgm:spPr/>
    </dgm:pt>
    <dgm:pt modelId="{B6B2E780-461B-4B09-B69E-28F2071D9311}" type="pres">
      <dgm:prSet presAssocID="{E7D5FACA-11F7-4023-B3C7-1488D0AFB44D}" presName="level2Shape" presStyleLbl="node4" presStyleIdx="2" presStyleCnt="10" custScaleX="124697" custLinFactNeighborX="-16353" custLinFactNeighborY="37228"/>
      <dgm:spPr/>
    </dgm:pt>
    <dgm:pt modelId="{E2D7F543-28B0-4395-9685-6E5ABC0362A1}" type="pres">
      <dgm:prSet presAssocID="{E7D5FACA-11F7-4023-B3C7-1488D0AFB44D}" presName="hierChild3" presStyleCnt="0"/>
      <dgm:spPr/>
    </dgm:pt>
    <dgm:pt modelId="{BF14DAB8-50C5-4F31-97BD-C373AF4C0D6F}" type="pres">
      <dgm:prSet presAssocID="{C79BC459-B74C-449E-991A-9925DF962AFB}" presName="Name19" presStyleLbl="parChTrans1D4" presStyleIdx="3" presStyleCnt="10"/>
      <dgm:spPr/>
    </dgm:pt>
    <dgm:pt modelId="{A5D24640-53F8-4DD1-A8F3-074B7B20E6F7}" type="pres">
      <dgm:prSet presAssocID="{4352B834-38BE-418E-A2BA-DDFC0DDDA58C}" presName="Name21" presStyleCnt="0"/>
      <dgm:spPr/>
    </dgm:pt>
    <dgm:pt modelId="{86A38DF9-5C34-4A81-8F52-B5A6D52C09B2}" type="pres">
      <dgm:prSet presAssocID="{4352B834-38BE-418E-A2BA-DDFC0DDDA58C}" presName="level2Shape" presStyleLbl="node4" presStyleIdx="3" presStyleCnt="10" custScaleX="116669" custLinFactNeighborX="-38642" custLinFactNeighborY="37655"/>
      <dgm:spPr/>
    </dgm:pt>
    <dgm:pt modelId="{D702052D-98C5-4DAD-8F90-2181F862E55F}" type="pres">
      <dgm:prSet presAssocID="{4352B834-38BE-418E-A2BA-DDFC0DDDA58C}" presName="hierChild3" presStyleCnt="0"/>
      <dgm:spPr/>
    </dgm:pt>
    <dgm:pt modelId="{3277EC66-9FD6-4364-BBA7-C208EC282A18}" type="pres">
      <dgm:prSet presAssocID="{B137FA6F-DA92-40EF-96FC-DF03E84A6DBE}" presName="Name19" presStyleLbl="parChTrans1D4" presStyleIdx="4" presStyleCnt="10"/>
      <dgm:spPr/>
    </dgm:pt>
    <dgm:pt modelId="{1C93D09A-CFC2-461D-A4C2-C193F2DBABDF}" type="pres">
      <dgm:prSet presAssocID="{53EC974F-54D0-4BCC-A132-A398462CCE46}" presName="Name21" presStyleCnt="0"/>
      <dgm:spPr/>
    </dgm:pt>
    <dgm:pt modelId="{2E3FFB3B-8C1D-44D2-B3D5-CE4F4F8E4990}" type="pres">
      <dgm:prSet presAssocID="{53EC974F-54D0-4BCC-A132-A398462CCE46}" presName="level2Shape" presStyleLbl="node4" presStyleIdx="4" presStyleCnt="10" custScaleX="281911" custLinFactNeighborX="-61928" custLinFactNeighborY="37655"/>
      <dgm:spPr/>
    </dgm:pt>
    <dgm:pt modelId="{21FAD249-EBFC-49A1-A9A2-BB3700B86D14}" type="pres">
      <dgm:prSet presAssocID="{53EC974F-54D0-4BCC-A132-A398462CCE46}" presName="hierChild3" presStyleCnt="0"/>
      <dgm:spPr/>
    </dgm:pt>
    <dgm:pt modelId="{49F05D02-CBBD-4725-8EF4-FF66D83F77FD}" type="pres">
      <dgm:prSet presAssocID="{85DDF1E3-520F-43C6-B9BF-5B8BBAB99F05}" presName="Name19" presStyleLbl="parChTrans1D4" presStyleIdx="5" presStyleCnt="10"/>
      <dgm:spPr/>
    </dgm:pt>
    <dgm:pt modelId="{990024E2-C41A-4684-B08A-46BDA7570607}" type="pres">
      <dgm:prSet presAssocID="{54382D33-31D1-4C6E-B038-3662A5921B70}" presName="Name21" presStyleCnt="0"/>
      <dgm:spPr/>
    </dgm:pt>
    <dgm:pt modelId="{19ED8426-9D7C-4225-8128-C4AD106D3894}" type="pres">
      <dgm:prSet presAssocID="{54382D33-31D1-4C6E-B038-3662A5921B70}" presName="level2Shape" presStyleLbl="node4" presStyleIdx="5" presStyleCnt="10" custScaleX="230570" custLinFactNeighborX="-81409" custLinFactNeighborY="37655"/>
      <dgm:spPr/>
    </dgm:pt>
    <dgm:pt modelId="{160B07E6-B6FC-4AF3-9C67-BDCA0F11F685}" type="pres">
      <dgm:prSet presAssocID="{54382D33-31D1-4C6E-B038-3662A5921B70}" presName="hierChild3" presStyleCnt="0"/>
      <dgm:spPr/>
    </dgm:pt>
    <dgm:pt modelId="{A0E95A6D-2E78-4AC1-A7EA-3760CABD4B5E}" type="pres">
      <dgm:prSet presAssocID="{6FCB1734-62D0-46FF-9AAA-2E58F8313358}" presName="Name19" presStyleLbl="parChTrans1D3" presStyleIdx="3" presStyleCnt="11"/>
      <dgm:spPr/>
    </dgm:pt>
    <dgm:pt modelId="{AFB8DCAB-4646-44C8-B777-CC9357426F7F}" type="pres">
      <dgm:prSet presAssocID="{DA7F21B9-5603-48EF-9631-EF9C3899D22E}" presName="Name21" presStyleCnt="0"/>
      <dgm:spPr/>
    </dgm:pt>
    <dgm:pt modelId="{3D9A0391-E544-433D-84A7-4B705F1EC50C}" type="pres">
      <dgm:prSet presAssocID="{DA7F21B9-5603-48EF-9631-EF9C3899D22E}" presName="level2Shape" presStyleLbl="node3" presStyleIdx="3" presStyleCnt="11" custScaleX="134640" custLinFactNeighborY="28098"/>
      <dgm:spPr/>
    </dgm:pt>
    <dgm:pt modelId="{67C4A45F-531D-4F8C-AB03-023AF441EDB2}" type="pres">
      <dgm:prSet presAssocID="{DA7F21B9-5603-48EF-9631-EF9C3899D22E}" presName="hierChild3" presStyleCnt="0"/>
      <dgm:spPr/>
    </dgm:pt>
    <dgm:pt modelId="{8CCC42D6-2F82-43F9-8AF0-185208888E05}" type="pres">
      <dgm:prSet presAssocID="{4E942D86-52B0-4C72-92B0-0932A0FB8566}" presName="Name19" presStyleLbl="parChTrans1D2" presStyleIdx="1" presStyleCnt="6"/>
      <dgm:spPr/>
    </dgm:pt>
    <dgm:pt modelId="{0C8487AE-F4DB-450E-ACFF-4D90B40E481C}" type="pres">
      <dgm:prSet presAssocID="{C4F503FB-728A-49F2-A604-AA07C00D1FAE}" presName="Name21" presStyleCnt="0"/>
      <dgm:spPr/>
    </dgm:pt>
    <dgm:pt modelId="{786C2F11-83BD-4680-8219-75C7BC18D1EF}" type="pres">
      <dgm:prSet presAssocID="{C4F503FB-728A-49F2-A604-AA07C00D1FAE}" presName="level2Shape" presStyleLbl="node2" presStyleIdx="1" presStyleCnt="6" custScaleX="164167" custLinFactNeighborX="38786" custLinFactNeighborY="18855"/>
      <dgm:spPr/>
    </dgm:pt>
    <dgm:pt modelId="{763325E8-7FA3-4123-B4E2-AF91F1CCA13A}" type="pres">
      <dgm:prSet presAssocID="{C4F503FB-728A-49F2-A604-AA07C00D1FAE}" presName="hierChild3" presStyleCnt="0"/>
      <dgm:spPr/>
    </dgm:pt>
    <dgm:pt modelId="{8A179B9C-E9F2-4BC5-95FC-32986BD4A6CB}" type="pres">
      <dgm:prSet presAssocID="{8C141248-8D27-4331-8E86-9979B05C5692}" presName="Name19" presStyleLbl="parChTrans1D3" presStyleIdx="4" presStyleCnt="11"/>
      <dgm:spPr/>
    </dgm:pt>
    <dgm:pt modelId="{A7011582-CA52-4CBF-B8DF-1BAF3926255A}" type="pres">
      <dgm:prSet presAssocID="{6E5479E5-E859-454F-B1F9-242F3ECF8DB3}" presName="Name21" presStyleCnt="0"/>
      <dgm:spPr/>
    </dgm:pt>
    <dgm:pt modelId="{7CDE88F0-570E-4227-8308-A08C7B43C61D}" type="pres">
      <dgm:prSet presAssocID="{6E5479E5-E859-454F-B1F9-242F3ECF8DB3}" presName="level2Shape" presStyleLbl="node3" presStyleIdx="4" presStyleCnt="11" custScaleX="191137" custLinFactNeighborX="38787" custLinFactNeighborY="28098"/>
      <dgm:spPr/>
    </dgm:pt>
    <dgm:pt modelId="{1F914315-E866-45BD-9202-54628898DA23}" type="pres">
      <dgm:prSet presAssocID="{6E5479E5-E859-454F-B1F9-242F3ECF8DB3}" presName="hierChild3" presStyleCnt="0"/>
      <dgm:spPr/>
    </dgm:pt>
    <dgm:pt modelId="{562F4B1B-2D43-4B4B-A6DF-254752B21180}" type="pres">
      <dgm:prSet presAssocID="{22E89E83-D191-4E60-B86F-A1C3D82933B3}" presName="Name19" presStyleLbl="parChTrans1D2" presStyleIdx="2" presStyleCnt="6"/>
      <dgm:spPr/>
    </dgm:pt>
    <dgm:pt modelId="{C88D30F1-AF60-46AE-A993-600FFDCE57D1}" type="pres">
      <dgm:prSet presAssocID="{498AD5B5-83E4-4479-AD1E-C12648F73800}" presName="Name21" presStyleCnt="0"/>
      <dgm:spPr/>
    </dgm:pt>
    <dgm:pt modelId="{C775D0B7-27D5-48CF-A3A7-D77D99107E04}" type="pres">
      <dgm:prSet presAssocID="{498AD5B5-83E4-4479-AD1E-C12648F73800}" presName="level2Shape" presStyleLbl="node2" presStyleIdx="2" presStyleCnt="6" custScaleX="125818" custLinFactX="65023" custLinFactNeighborX="100000" custLinFactNeighborY="18855"/>
      <dgm:spPr/>
    </dgm:pt>
    <dgm:pt modelId="{E6BC2CF5-EF5B-4E5F-8C8F-1902335F45AA}" type="pres">
      <dgm:prSet presAssocID="{498AD5B5-83E4-4479-AD1E-C12648F73800}" presName="hierChild3" presStyleCnt="0"/>
      <dgm:spPr/>
    </dgm:pt>
    <dgm:pt modelId="{B8DF529B-8005-4E79-8710-F8B80662950A}" type="pres">
      <dgm:prSet presAssocID="{BC9FECED-EEF8-4125-817B-1627E8ABE29C}" presName="Name19" presStyleLbl="parChTrans1D3" presStyleIdx="5" presStyleCnt="11"/>
      <dgm:spPr/>
    </dgm:pt>
    <dgm:pt modelId="{66834D72-6109-472A-BD00-C42E459FC601}" type="pres">
      <dgm:prSet presAssocID="{C4CAD90D-AC6D-4E8C-AC7C-FAAEFB83A08B}" presName="Name21" presStyleCnt="0"/>
      <dgm:spPr/>
    </dgm:pt>
    <dgm:pt modelId="{6DA10082-1406-46B4-A28C-403F4A2E8179}" type="pres">
      <dgm:prSet presAssocID="{C4CAD90D-AC6D-4E8C-AC7C-FAAEFB83A08B}" presName="level2Shape" presStyleLbl="node3" presStyleIdx="5" presStyleCnt="11" custScaleX="158973" custLinFactX="50275" custLinFactNeighborX="100000" custLinFactNeighborY="28098"/>
      <dgm:spPr/>
    </dgm:pt>
    <dgm:pt modelId="{C6A7574F-F0E5-4E86-B707-16A0C9A57284}" type="pres">
      <dgm:prSet presAssocID="{C4CAD90D-AC6D-4E8C-AC7C-FAAEFB83A08B}" presName="hierChild3" presStyleCnt="0"/>
      <dgm:spPr/>
    </dgm:pt>
    <dgm:pt modelId="{C1709CA9-8C2D-4DFE-A7AB-40947BEDC633}" type="pres">
      <dgm:prSet presAssocID="{3DE812EF-258C-4CB9-9A87-00020329C7D7}" presName="Name19" presStyleLbl="parChTrans1D3" presStyleIdx="6" presStyleCnt="11"/>
      <dgm:spPr/>
    </dgm:pt>
    <dgm:pt modelId="{264D4242-0F5C-405F-BE12-0C380982DE32}" type="pres">
      <dgm:prSet presAssocID="{CEDD2F07-3A30-4F23-B66E-669ECF84FDF3}" presName="Name21" presStyleCnt="0"/>
      <dgm:spPr/>
    </dgm:pt>
    <dgm:pt modelId="{EB5C1421-B39A-4D80-A366-43F884EDF644}" type="pres">
      <dgm:prSet presAssocID="{CEDD2F07-3A30-4F23-B66E-669ECF84FDF3}" presName="level2Shape" presStyleLbl="node3" presStyleIdx="6" presStyleCnt="11" custScaleX="151118" custLinFactX="36673" custLinFactNeighborX="100000" custLinFactNeighborY="28098"/>
      <dgm:spPr/>
    </dgm:pt>
    <dgm:pt modelId="{DF89BF49-D719-4814-AD6D-1492070F471A}" type="pres">
      <dgm:prSet presAssocID="{CEDD2F07-3A30-4F23-B66E-669ECF84FDF3}" presName="hierChild3" presStyleCnt="0"/>
      <dgm:spPr/>
    </dgm:pt>
    <dgm:pt modelId="{77ACD034-23D2-4013-BD76-83C671E91DA6}" type="pres">
      <dgm:prSet presAssocID="{DDF20880-A022-4340-9818-1CA94EBEC222}" presName="Name19" presStyleLbl="parChTrans1D3" presStyleIdx="7" presStyleCnt="11"/>
      <dgm:spPr/>
    </dgm:pt>
    <dgm:pt modelId="{F4AE0E52-7D88-4CEC-A8D8-498DBF5F9CD5}" type="pres">
      <dgm:prSet presAssocID="{D2B49B84-CA70-4787-B15F-8FE34DC6530F}" presName="Name21" presStyleCnt="0"/>
      <dgm:spPr/>
    </dgm:pt>
    <dgm:pt modelId="{9759B986-F5DC-4D7A-B87B-B16114379EC3}" type="pres">
      <dgm:prSet presAssocID="{D2B49B84-CA70-4787-B15F-8FE34DC6530F}" presName="level2Shape" presStyleLbl="node3" presStyleIdx="7" presStyleCnt="11" custScaleX="192642" custLinFactX="17583" custLinFactNeighborX="100000" custLinFactNeighborY="28098"/>
      <dgm:spPr/>
    </dgm:pt>
    <dgm:pt modelId="{2E783D9E-FB6E-440C-BB59-041EBBC7362F}" type="pres">
      <dgm:prSet presAssocID="{D2B49B84-CA70-4787-B15F-8FE34DC6530F}" presName="hierChild3" presStyleCnt="0"/>
      <dgm:spPr/>
    </dgm:pt>
    <dgm:pt modelId="{C50EDB63-2EE5-4A17-86A3-E4E1B832242E}" type="pres">
      <dgm:prSet presAssocID="{54F294FE-A256-47B1-BFF5-D569683C394F}" presName="Name19" presStyleLbl="parChTrans1D4" presStyleIdx="6" presStyleCnt="10"/>
      <dgm:spPr/>
    </dgm:pt>
    <dgm:pt modelId="{6F858B25-F5D2-4AF9-B8B3-0CF5A4B095E8}" type="pres">
      <dgm:prSet presAssocID="{AEF02318-2C69-43DA-87FA-686642B7FDC9}" presName="Name21" presStyleCnt="0"/>
      <dgm:spPr/>
    </dgm:pt>
    <dgm:pt modelId="{6FE1BAA0-C03D-4440-860C-EB8E28B6756B}" type="pres">
      <dgm:prSet presAssocID="{AEF02318-2C69-43DA-87FA-686642B7FDC9}" presName="level2Shape" presStyleLbl="node4" presStyleIdx="6" presStyleCnt="10" custLinFactNeighborY="31719"/>
      <dgm:spPr/>
    </dgm:pt>
    <dgm:pt modelId="{A68DE16D-2DE7-4B83-8ED4-69009B6725A0}" type="pres">
      <dgm:prSet presAssocID="{AEF02318-2C69-43DA-87FA-686642B7FDC9}" presName="hierChild3" presStyleCnt="0"/>
      <dgm:spPr/>
    </dgm:pt>
    <dgm:pt modelId="{B2393E3D-0626-4C85-95D6-17D8043A5356}" type="pres">
      <dgm:prSet presAssocID="{327C6DBD-C824-486D-A2A9-4ECA75D47B22}" presName="Name19" presStyleLbl="parChTrans1D4" presStyleIdx="7" presStyleCnt="10"/>
      <dgm:spPr/>
    </dgm:pt>
    <dgm:pt modelId="{CFA5DB27-84A1-42CA-B4A9-64D232035CCE}" type="pres">
      <dgm:prSet presAssocID="{6FB0A328-8848-4238-BEE2-1912E8564091}" presName="Name21" presStyleCnt="0"/>
      <dgm:spPr/>
    </dgm:pt>
    <dgm:pt modelId="{176B1353-2DCD-420E-A00E-F31FED8156F8}" type="pres">
      <dgm:prSet presAssocID="{6FB0A328-8848-4238-BEE2-1912E8564091}" presName="level2Shape" presStyleLbl="node4" presStyleIdx="7" presStyleCnt="10" custLinFactNeighborY="31719"/>
      <dgm:spPr/>
    </dgm:pt>
    <dgm:pt modelId="{CCA68B5D-8109-499F-B989-2F0346BBF0C6}" type="pres">
      <dgm:prSet presAssocID="{6FB0A328-8848-4238-BEE2-1912E8564091}" presName="hierChild3" presStyleCnt="0"/>
      <dgm:spPr/>
    </dgm:pt>
    <dgm:pt modelId="{299C27B2-E349-4D17-9CA5-76C06B15C46D}" type="pres">
      <dgm:prSet presAssocID="{FCE4D94F-F6EE-4365-8AEB-324A5E3CD807}" presName="Name19" presStyleLbl="parChTrans1D4" presStyleIdx="8" presStyleCnt="10"/>
      <dgm:spPr/>
    </dgm:pt>
    <dgm:pt modelId="{929294DA-9D2F-4372-8255-7C0505486648}" type="pres">
      <dgm:prSet presAssocID="{017292FE-587F-4E6D-8ADA-E34087781387}" presName="Name21" presStyleCnt="0"/>
      <dgm:spPr/>
    </dgm:pt>
    <dgm:pt modelId="{C04B91A4-2377-4AA1-82D6-461605072B6B}" type="pres">
      <dgm:prSet presAssocID="{017292FE-587F-4E6D-8ADA-E34087781387}" presName="level2Shape" presStyleLbl="node4" presStyleIdx="8" presStyleCnt="10" custLinFactNeighborY="31719"/>
      <dgm:spPr/>
    </dgm:pt>
    <dgm:pt modelId="{7F65F4EB-1F62-49B7-8300-6ADD9FC4BDB0}" type="pres">
      <dgm:prSet presAssocID="{017292FE-587F-4E6D-8ADA-E34087781387}" presName="hierChild3" presStyleCnt="0"/>
      <dgm:spPr/>
    </dgm:pt>
    <dgm:pt modelId="{932E38C0-FB8B-4F10-9DE3-53722BB9155F}" type="pres">
      <dgm:prSet presAssocID="{6BF7E607-7CC0-4D2F-930A-D47456D3F4AF}" presName="Name19" presStyleLbl="parChTrans1D4" presStyleIdx="9" presStyleCnt="10"/>
      <dgm:spPr/>
    </dgm:pt>
    <dgm:pt modelId="{77CF5A27-2A65-4FE5-87C6-065C7B648921}" type="pres">
      <dgm:prSet presAssocID="{391EADB0-E90F-4511-A8E7-8E7EB965FD18}" presName="Name21" presStyleCnt="0"/>
      <dgm:spPr/>
    </dgm:pt>
    <dgm:pt modelId="{B439C1CD-B702-4151-B2BB-A973F87E141B}" type="pres">
      <dgm:prSet presAssocID="{391EADB0-E90F-4511-A8E7-8E7EB965FD18}" presName="level2Shape" presStyleLbl="node4" presStyleIdx="9" presStyleCnt="10" custLinFactNeighborY="31719"/>
      <dgm:spPr/>
    </dgm:pt>
    <dgm:pt modelId="{01EE29C7-6C96-4A19-923C-2ABC6B28739E}" type="pres">
      <dgm:prSet presAssocID="{391EADB0-E90F-4511-A8E7-8E7EB965FD18}" presName="hierChild3" presStyleCnt="0"/>
      <dgm:spPr/>
    </dgm:pt>
    <dgm:pt modelId="{8D76B9FA-66E6-4AAA-9F9E-74083A2FB333}" type="pres">
      <dgm:prSet presAssocID="{F156982F-42E9-482B-A99C-FECE0EC99AEB}" presName="Name19" presStyleLbl="parChTrans1D2" presStyleIdx="3" presStyleCnt="6"/>
      <dgm:spPr/>
    </dgm:pt>
    <dgm:pt modelId="{35AE2BEA-488F-407D-A6F8-FB3AE50C7385}" type="pres">
      <dgm:prSet presAssocID="{E717EA51-E7C9-4DDA-95BF-802D9B6E8896}" presName="Name21" presStyleCnt="0"/>
      <dgm:spPr/>
    </dgm:pt>
    <dgm:pt modelId="{98F396FD-B7F2-4FDC-A972-83AA4F002D6F}" type="pres">
      <dgm:prSet presAssocID="{E717EA51-E7C9-4DDA-95BF-802D9B6E8896}" presName="level2Shape" presStyleLbl="node2" presStyleIdx="3" presStyleCnt="6" custScaleX="219683" custLinFactX="-100000" custLinFactNeighborX="-185520" custLinFactNeighborY="18855"/>
      <dgm:spPr/>
    </dgm:pt>
    <dgm:pt modelId="{FB68010A-AB6E-404D-B8B8-E8ED6AF3A742}" type="pres">
      <dgm:prSet presAssocID="{E717EA51-E7C9-4DDA-95BF-802D9B6E8896}" presName="hierChild3" presStyleCnt="0"/>
      <dgm:spPr/>
    </dgm:pt>
    <dgm:pt modelId="{39A7013A-AE5A-4113-B179-9E96837E45C8}" type="pres">
      <dgm:prSet presAssocID="{1D8E7B2A-72B2-4A9C-B76D-97140F9C9226}" presName="Name19" presStyleLbl="parChTrans1D2" presStyleIdx="4" presStyleCnt="6"/>
      <dgm:spPr/>
    </dgm:pt>
    <dgm:pt modelId="{39E22CB1-E451-454B-91CD-F4B18D0B9AA1}" type="pres">
      <dgm:prSet presAssocID="{18C08F4B-1C04-4F27-B39C-76712FA03AB1}" presName="Name21" presStyleCnt="0"/>
      <dgm:spPr/>
    </dgm:pt>
    <dgm:pt modelId="{EF2449E7-24BD-42D8-96CC-F024A820FF6B}" type="pres">
      <dgm:prSet presAssocID="{18C08F4B-1C04-4F27-B39C-76712FA03AB1}" presName="level2Shape" presStyleLbl="node2" presStyleIdx="4" presStyleCnt="6" custScaleX="254216" custLinFactNeighborX="-42937" custLinFactNeighborY="18855"/>
      <dgm:spPr/>
    </dgm:pt>
    <dgm:pt modelId="{14137515-B9BA-49B7-B481-29AA9BDBF52A}" type="pres">
      <dgm:prSet presAssocID="{18C08F4B-1C04-4F27-B39C-76712FA03AB1}" presName="hierChild3" presStyleCnt="0"/>
      <dgm:spPr/>
    </dgm:pt>
    <dgm:pt modelId="{D818D343-F156-4A80-8A11-587ABBBD58C7}" type="pres">
      <dgm:prSet presAssocID="{3A83565F-AA40-425A-A333-477C930C3EFA}" presName="Name19" presStyleLbl="parChTrans1D2" presStyleIdx="5" presStyleCnt="6"/>
      <dgm:spPr/>
    </dgm:pt>
    <dgm:pt modelId="{2998E045-C987-4988-AC6D-6BED31EAABDF}" type="pres">
      <dgm:prSet presAssocID="{74A8CC72-F68E-49C1-9787-9BB05DB84684}" presName="Name21" presStyleCnt="0"/>
      <dgm:spPr/>
    </dgm:pt>
    <dgm:pt modelId="{AC53E922-C5E9-4920-9140-EEB816BC5DCE}" type="pres">
      <dgm:prSet presAssocID="{74A8CC72-F68E-49C1-9787-9BB05DB84684}" presName="level2Shape" presStyleLbl="node2" presStyleIdx="5" presStyleCnt="6" custScaleX="132054" custLinFactNeighborX="-31200" custLinFactNeighborY="18855"/>
      <dgm:spPr/>
    </dgm:pt>
    <dgm:pt modelId="{B2F9DFE2-FF67-4A35-BDC6-A1E12FF673C1}" type="pres">
      <dgm:prSet presAssocID="{74A8CC72-F68E-49C1-9787-9BB05DB84684}" presName="hierChild3" presStyleCnt="0"/>
      <dgm:spPr/>
    </dgm:pt>
    <dgm:pt modelId="{073F82D5-9A8A-48A5-AFC8-FE48DB70874F}" type="pres">
      <dgm:prSet presAssocID="{1159061A-F83A-4001-A3F6-4EC63DD93AB5}" presName="Name19" presStyleLbl="parChTrans1D3" presStyleIdx="8" presStyleCnt="11"/>
      <dgm:spPr/>
    </dgm:pt>
    <dgm:pt modelId="{7975C43E-5719-4B00-BF61-161D12E4706E}" type="pres">
      <dgm:prSet presAssocID="{3DD1F85C-3182-4C29-8F25-2D8B964867B2}" presName="Name21" presStyleCnt="0"/>
      <dgm:spPr/>
    </dgm:pt>
    <dgm:pt modelId="{7A999685-DAD8-4C7A-B8D6-98938EE1BD2C}" type="pres">
      <dgm:prSet presAssocID="{3DD1F85C-3182-4C29-8F25-2D8B964867B2}" presName="level2Shape" presStyleLbl="node3" presStyleIdx="8" presStyleCnt="11" custScaleX="98359" custLinFactNeighborX="-30083" custLinFactNeighborY="28098"/>
      <dgm:spPr/>
    </dgm:pt>
    <dgm:pt modelId="{6826929B-9850-4BDB-9597-F489329CB1BD}" type="pres">
      <dgm:prSet presAssocID="{3DD1F85C-3182-4C29-8F25-2D8B964867B2}" presName="hierChild3" presStyleCnt="0"/>
      <dgm:spPr/>
    </dgm:pt>
    <dgm:pt modelId="{90A0BF3E-B5E7-44F2-B132-C5971B7E2E3D}" type="pres">
      <dgm:prSet presAssocID="{A0A9A0AF-A10C-4F6C-ACBE-D445B7158F0E}" presName="Name19" presStyleLbl="parChTrans1D3" presStyleIdx="9" presStyleCnt="11"/>
      <dgm:spPr/>
    </dgm:pt>
    <dgm:pt modelId="{2CCB8417-E60C-414E-B26E-7193BFED6976}" type="pres">
      <dgm:prSet presAssocID="{CA966497-82E2-490B-84BE-E85EB16FA0BB}" presName="Name21" presStyleCnt="0"/>
      <dgm:spPr/>
    </dgm:pt>
    <dgm:pt modelId="{6CDF12BC-C285-4E52-8FAB-69A63ACD0A7E}" type="pres">
      <dgm:prSet presAssocID="{CA966497-82E2-490B-84BE-E85EB16FA0BB}" presName="level2Shape" presStyleLbl="node3" presStyleIdx="9" presStyleCnt="11" custScaleX="98359" custLinFactNeighborX="-35402" custLinFactNeighborY="28098"/>
      <dgm:spPr/>
    </dgm:pt>
    <dgm:pt modelId="{96B2FD98-65EA-40D6-9739-8D5414877559}" type="pres">
      <dgm:prSet presAssocID="{CA966497-82E2-490B-84BE-E85EB16FA0BB}" presName="hierChild3" presStyleCnt="0"/>
      <dgm:spPr/>
    </dgm:pt>
    <dgm:pt modelId="{7260C437-0FAD-493B-B0B4-270E38D20D09}" type="pres">
      <dgm:prSet presAssocID="{230F3485-2817-4C5E-AA39-7B76298D091D}" presName="Name19" presStyleLbl="parChTrans1D3" presStyleIdx="10" presStyleCnt="11"/>
      <dgm:spPr/>
    </dgm:pt>
    <dgm:pt modelId="{5D13B0C9-996C-4322-B76F-C6B8C33914FB}" type="pres">
      <dgm:prSet presAssocID="{3AAB018C-E27B-48C1-AFC1-A3F1730D8DD1}" presName="Name21" presStyleCnt="0"/>
      <dgm:spPr/>
    </dgm:pt>
    <dgm:pt modelId="{56674B5C-F729-4DDA-9E46-BD682B6A6998}" type="pres">
      <dgm:prSet presAssocID="{3AAB018C-E27B-48C1-AFC1-A3F1730D8DD1}" presName="level2Shape" presStyleLbl="node3" presStyleIdx="10" presStyleCnt="11" custScaleX="98359" custLinFactNeighborX="-46784" custLinFactNeighborY="28098"/>
      <dgm:spPr/>
    </dgm:pt>
    <dgm:pt modelId="{CA706AD9-AE8C-4A3F-9540-0322FE5E4BE7}" type="pres">
      <dgm:prSet presAssocID="{3AAB018C-E27B-48C1-AFC1-A3F1730D8DD1}" presName="hierChild3" presStyleCnt="0"/>
      <dgm:spPr/>
    </dgm:pt>
    <dgm:pt modelId="{76598D7A-23F0-4BA8-BB87-F4250261BE6C}" type="pres">
      <dgm:prSet presAssocID="{48C11DD9-35EB-48E9-BD39-0888D08EBB42}" presName="bgShapesFlow" presStyleCnt="0"/>
      <dgm:spPr/>
    </dgm:pt>
  </dgm:ptLst>
  <dgm:cxnLst>
    <dgm:cxn modelId="{F7551F0C-9D83-4678-8544-08A25FE98C79}" srcId="{27C0221D-87AE-49C0-8388-1D09E16C553F}" destId="{74A8CC72-F68E-49C1-9787-9BB05DB84684}" srcOrd="5" destOrd="0" parTransId="{3A83565F-AA40-425A-A333-477C930C3EFA}" sibTransId="{164F5387-493E-46B1-8A07-4679776C57F9}"/>
    <dgm:cxn modelId="{54E9B910-6799-4CA8-91CC-AA034288D61D}" type="presOf" srcId="{327C6DBD-C824-486D-A2A9-4ECA75D47B22}" destId="{B2393E3D-0626-4C85-95D6-17D8043A5356}" srcOrd="0" destOrd="0" presId="urn:microsoft.com/office/officeart/2005/8/layout/hierarchy6"/>
    <dgm:cxn modelId="{B1564B14-9965-4FC8-AA13-5EE3ADC17D52}" type="presOf" srcId="{3DE812EF-258C-4CB9-9A87-00020329C7D7}" destId="{C1709CA9-8C2D-4DFE-A7AB-40947BEDC633}" srcOrd="0" destOrd="0" presId="urn:microsoft.com/office/officeart/2005/8/layout/hierarchy6"/>
    <dgm:cxn modelId="{08814315-08A5-49B5-B12C-20E9709F9442}" type="presOf" srcId="{F156982F-42E9-482B-A99C-FECE0EC99AEB}" destId="{8D76B9FA-66E6-4AAA-9F9E-74083A2FB333}" srcOrd="0" destOrd="0" presId="urn:microsoft.com/office/officeart/2005/8/layout/hierarchy6"/>
    <dgm:cxn modelId="{A719811D-0D41-4F69-B998-B46677A497E6}" type="presOf" srcId="{48C11DD9-35EB-48E9-BD39-0888D08EBB42}" destId="{292E18C6-EB47-4B2F-BB99-6A3C4CC66E48}" srcOrd="0" destOrd="0" presId="urn:microsoft.com/office/officeart/2005/8/layout/hierarchy6"/>
    <dgm:cxn modelId="{6C8FAF1E-689A-4AED-9CC5-47FCF0EDBFF0}" type="presOf" srcId="{D2B49B84-CA70-4787-B15F-8FE34DC6530F}" destId="{9759B986-F5DC-4D7A-B87B-B16114379EC3}" srcOrd="0" destOrd="0" presId="urn:microsoft.com/office/officeart/2005/8/layout/hierarchy6"/>
    <dgm:cxn modelId="{08B95021-728B-4897-9696-FA22EA1F89D0}" srcId="{7D1E79E4-2DD2-4B8B-8C24-CF3B70A8960C}" destId="{026A1060-42BC-46B0-89A9-167FD0068C65}" srcOrd="1" destOrd="0" parTransId="{D8CA6364-79D4-4204-9F01-AB161A98BFC2}" sibTransId="{B661F578-5D74-4315-AAC4-D59A3A496D21}"/>
    <dgm:cxn modelId="{0999DF2C-0980-4BCC-9094-FE23D44327D2}" type="presOf" srcId="{1D5BCE71-FF54-4BDC-9EA4-D1B4C157EDCF}" destId="{5A524794-A674-4895-8044-BE2F0C4A00E6}" srcOrd="0" destOrd="0" presId="urn:microsoft.com/office/officeart/2005/8/layout/hierarchy6"/>
    <dgm:cxn modelId="{1ED1F52E-280E-495F-BBFC-6CEB7C52F15B}" type="presOf" srcId="{D8CA6364-79D4-4204-9F01-AB161A98BFC2}" destId="{F6309549-A5A6-4FAA-9EAF-43BB5BD8BDCF}" srcOrd="0" destOrd="0" presId="urn:microsoft.com/office/officeart/2005/8/layout/hierarchy6"/>
    <dgm:cxn modelId="{72014E30-EA25-4B28-85BC-FDE60E8BA741}" srcId="{74A8CC72-F68E-49C1-9787-9BB05DB84684}" destId="{3AAB018C-E27B-48C1-AFC1-A3F1730D8DD1}" srcOrd="2" destOrd="0" parTransId="{230F3485-2817-4C5E-AA39-7B76298D091D}" sibTransId="{91382075-0E63-4D63-9A7B-C1E10D0D428C}"/>
    <dgm:cxn modelId="{49083032-D716-411D-93D3-C2D6EA0B6853}" type="presOf" srcId="{1159061A-F83A-4001-A3F6-4EC63DD93AB5}" destId="{073F82D5-9A8A-48A5-AFC8-FE48DB70874F}" srcOrd="0" destOrd="0" presId="urn:microsoft.com/office/officeart/2005/8/layout/hierarchy6"/>
    <dgm:cxn modelId="{8D21EF32-BAAC-4924-955B-EDEEF0E26CCF}" type="presOf" srcId="{3DD1F85C-3182-4C29-8F25-2D8B964867B2}" destId="{7A999685-DAD8-4C7A-B8D6-98938EE1BD2C}" srcOrd="0" destOrd="0" presId="urn:microsoft.com/office/officeart/2005/8/layout/hierarchy6"/>
    <dgm:cxn modelId="{95297133-FC7E-43A1-AA75-8F5DA3BD47A7}" srcId="{498AD5B5-83E4-4479-AD1E-C12648F73800}" destId="{D2B49B84-CA70-4787-B15F-8FE34DC6530F}" srcOrd="2" destOrd="0" parTransId="{DDF20880-A022-4340-9818-1CA94EBEC222}" sibTransId="{76C17D29-25BD-4E7F-93A1-651E91E349E6}"/>
    <dgm:cxn modelId="{B747C833-95AC-41A3-B821-0F96EAEFDBF6}" srcId="{1D5BCE71-FF54-4BDC-9EA4-D1B4C157EDCF}" destId="{7D1E79E4-2DD2-4B8B-8C24-CF3B70A8960C}" srcOrd="2" destOrd="0" parTransId="{7F80BE3A-0989-4508-984E-186F603E15C2}" sibTransId="{C41C5AC5-E3E9-44AD-8573-7BD02513F482}"/>
    <dgm:cxn modelId="{D6C04036-DBFF-4864-A803-A3585FBE92C7}" srcId="{7D1E79E4-2DD2-4B8B-8C24-CF3B70A8960C}" destId="{4352B834-38BE-418E-A2BA-DDFC0DDDA58C}" srcOrd="3" destOrd="0" parTransId="{C79BC459-B74C-449E-991A-9925DF962AFB}" sibTransId="{57A6B98F-5B82-4C3C-93F6-A0B1313FE417}"/>
    <dgm:cxn modelId="{7F762038-8101-475A-AF78-E456FC15CC75}" type="presOf" srcId="{8C141248-8D27-4331-8E86-9979B05C5692}" destId="{8A179B9C-E9F2-4BC5-95FC-32986BD4A6CB}" srcOrd="0" destOrd="0" presId="urn:microsoft.com/office/officeart/2005/8/layout/hierarchy6"/>
    <dgm:cxn modelId="{1D617538-ABFF-474B-821A-28517B3BEA9C}" srcId="{498AD5B5-83E4-4479-AD1E-C12648F73800}" destId="{CEDD2F07-3A30-4F23-B66E-669ECF84FDF3}" srcOrd="1" destOrd="0" parTransId="{3DE812EF-258C-4CB9-9A87-00020329C7D7}" sibTransId="{50AFBFF0-702A-43AD-8703-1066A9F6EA9E}"/>
    <dgm:cxn modelId="{2D43C038-25A2-49A8-986C-F73BE15F4F01}" type="presOf" srcId="{B137FA6F-DA92-40EF-96FC-DF03E84A6DBE}" destId="{3277EC66-9FD6-4364-BBA7-C208EC282A18}" srcOrd="0" destOrd="0" presId="urn:microsoft.com/office/officeart/2005/8/layout/hierarchy6"/>
    <dgm:cxn modelId="{3A56FC3E-0D5B-47A1-AB60-A72021ADF3D8}" type="presOf" srcId="{4352B834-38BE-418E-A2BA-DDFC0DDDA58C}" destId="{86A38DF9-5C34-4A81-8F52-B5A6D52C09B2}" srcOrd="0" destOrd="0" presId="urn:microsoft.com/office/officeart/2005/8/layout/hierarchy6"/>
    <dgm:cxn modelId="{50E8ED41-17E5-4D83-A5FC-09EF8415727A}" srcId="{48C11DD9-35EB-48E9-BD39-0888D08EBB42}" destId="{27C0221D-87AE-49C0-8388-1D09E16C553F}" srcOrd="0" destOrd="0" parTransId="{B98E6021-2438-453D-AC48-AB805C35C351}" sibTransId="{8CD6ED71-ECF5-48AE-811D-496C5F0AD1D9}"/>
    <dgm:cxn modelId="{1E65BC42-5BF4-4E2A-8DAC-EA111A80BBB8}" type="presOf" srcId="{6FB0A328-8848-4238-BEE2-1912E8564091}" destId="{176B1353-2DCD-420E-A00E-F31FED8156F8}" srcOrd="0" destOrd="0" presId="urn:microsoft.com/office/officeart/2005/8/layout/hierarchy6"/>
    <dgm:cxn modelId="{4C9D8364-A118-4D91-8BBE-2C6C97BAEFEC}" type="presOf" srcId="{1D8E7B2A-72B2-4A9C-B76D-97140F9C9226}" destId="{39A7013A-AE5A-4113-B179-9E96837E45C8}" srcOrd="0" destOrd="0" presId="urn:microsoft.com/office/officeart/2005/8/layout/hierarchy6"/>
    <dgm:cxn modelId="{32629B65-722E-4D00-8254-21C6F9212629}" type="presOf" srcId="{7CB4D54F-8B93-4F23-A5D6-BED8A934ED7C}" destId="{B8DC328B-BD7D-41B3-A41C-DD8A8A38BFF9}" srcOrd="0" destOrd="0" presId="urn:microsoft.com/office/officeart/2005/8/layout/hierarchy6"/>
    <dgm:cxn modelId="{951BAF45-68BD-4B84-BA83-AB7A99C87CF5}" type="presOf" srcId="{9A7C7F46-E148-414E-B7DA-B63B5F1080C3}" destId="{3F50CC88-713E-4BB6-BCAD-416F871D072C}" srcOrd="0" destOrd="0" presId="urn:microsoft.com/office/officeart/2005/8/layout/hierarchy6"/>
    <dgm:cxn modelId="{FD1F7947-E8B7-427E-99B2-3EE19E847CEE}" type="presOf" srcId="{18C08F4B-1C04-4F27-B39C-76712FA03AB1}" destId="{EF2449E7-24BD-42D8-96CC-F024A820FF6B}" srcOrd="0" destOrd="0" presId="urn:microsoft.com/office/officeart/2005/8/layout/hierarchy6"/>
    <dgm:cxn modelId="{F0595848-9CD3-4667-9133-A05B6C94C613}" type="presOf" srcId="{6E5479E5-E859-454F-B1F9-242F3ECF8DB3}" destId="{7CDE88F0-570E-4227-8308-A08C7B43C61D}" srcOrd="0" destOrd="0" presId="urn:microsoft.com/office/officeart/2005/8/layout/hierarchy6"/>
    <dgm:cxn modelId="{1502CC69-E843-491A-B984-977D2D861992}" type="presOf" srcId="{3A83565F-AA40-425A-A333-477C930C3EFA}" destId="{D818D343-F156-4A80-8A11-587ABBBD58C7}" srcOrd="0" destOrd="0" presId="urn:microsoft.com/office/officeart/2005/8/layout/hierarchy6"/>
    <dgm:cxn modelId="{AFACC64B-0D45-497A-8C3E-372CE0CDE5AB}" srcId="{1D5BCE71-FF54-4BDC-9EA4-D1B4C157EDCF}" destId="{DA7F21B9-5603-48EF-9631-EF9C3899D22E}" srcOrd="3" destOrd="0" parTransId="{6FCB1734-62D0-46FF-9AAA-2E58F8313358}" sibTransId="{43648D94-A7C5-491D-AEC0-2047983619F8}"/>
    <dgm:cxn modelId="{62CCDD4B-A72B-4961-B03B-0F3D35E9224B}" srcId="{D2B49B84-CA70-4787-B15F-8FE34DC6530F}" destId="{AEF02318-2C69-43DA-87FA-686642B7FDC9}" srcOrd="0" destOrd="0" parTransId="{54F294FE-A256-47B1-BFF5-D569683C394F}" sibTransId="{BB28A3E5-E8B1-42C0-AD78-96C7EC911139}"/>
    <dgm:cxn modelId="{4A1B4C6E-02BF-49FD-8DE8-248B73C7600F}" srcId="{C4F503FB-728A-49F2-A604-AA07C00D1FAE}" destId="{6E5479E5-E859-454F-B1F9-242F3ECF8DB3}" srcOrd="0" destOrd="0" parTransId="{8C141248-8D27-4331-8E86-9979B05C5692}" sibTransId="{286A4434-F245-43A0-B274-C9D44B0B8F6A}"/>
    <dgm:cxn modelId="{E3486271-8ACA-40AC-A271-AB7D3201A556}" type="presOf" srcId="{74A8CC72-F68E-49C1-9787-9BB05DB84684}" destId="{AC53E922-C5E9-4920-9140-EEB816BC5DCE}" srcOrd="0" destOrd="0" presId="urn:microsoft.com/office/officeart/2005/8/layout/hierarchy6"/>
    <dgm:cxn modelId="{94AAD251-9DF0-4C7A-937B-1D002341E794}" srcId="{1D5BCE71-FF54-4BDC-9EA4-D1B4C157EDCF}" destId="{9A7C7F46-E148-414E-B7DA-B63B5F1080C3}" srcOrd="0" destOrd="0" parTransId="{7CB4D54F-8B93-4F23-A5D6-BED8A934ED7C}" sibTransId="{3B85C510-B4D6-4B2A-93A6-21113E0AB3D2}"/>
    <dgm:cxn modelId="{82B19553-C09A-4659-A884-5B7BF19C5425}" type="presOf" srcId="{3AAB018C-E27B-48C1-AFC1-A3F1730D8DD1}" destId="{56674B5C-F729-4DDA-9E46-BD682B6A6998}" srcOrd="0" destOrd="0" presId="urn:microsoft.com/office/officeart/2005/8/layout/hierarchy6"/>
    <dgm:cxn modelId="{C209F074-47A7-4ECF-AF71-DA3C441E09CF}" srcId="{498AD5B5-83E4-4479-AD1E-C12648F73800}" destId="{C4CAD90D-AC6D-4E8C-AC7C-FAAEFB83A08B}" srcOrd="0" destOrd="0" parTransId="{BC9FECED-EEF8-4125-817B-1627E8ABE29C}" sibTransId="{704CEF05-AA24-4082-8FB3-15962D058DD9}"/>
    <dgm:cxn modelId="{9E7C1E56-327E-4E97-A255-58DF4C2D364C}" srcId="{1D5BCE71-FF54-4BDC-9EA4-D1B4C157EDCF}" destId="{9942DAEC-D4BF-4606-90CC-D79014EF137C}" srcOrd="1" destOrd="0" parTransId="{4CDC2872-B503-412E-8E89-D4F00CA2D7F7}" sibTransId="{28092751-6025-4B64-97F7-07145468A3F7}"/>
    <dgm:cxn modelId="{4ACA6B56-9F7F-4212-B2D1-9BB5D9A81F27}" type="presOf" srcId="{230F3485-2817-4C5E-AA39-7B76298D091D}" destId="{7260C437-0FAD-493B-B0B4-270E38D20D09}" srcOrd="0" destOrd="0" presId="urn:microsoft.com/office/officeart/2005/8/layout/hierarchy6"/>
    <dgm:cxn modelId="{B0B28256-664F-4703-80C4-FCE38E090E00}" srcId="{27C0221D-87AE-49C0-8388-1D09E16C553F}" destId="{E717EA51-E7C9-4DDA-95BF-802D9B6E8896}" srcOrd="3" destOrd="0" parTransId="{F156982F-42E9-482B-A99C-FECE0EC99AEB}" sibTransId="{A7870EA9-14FD-4383-B6C3-6B6248776D13}"/>
    <dgm:cxn modelId="{BFA7C956-E888-40E9-93AD-74841610DEA1}" type="presOf" srcId="{27C0221D-87AE-49C0-8388-1D09E16C553F}" destId="{D26DF176-AA1F-4CE1-8C9C-32090494E169}" srcOrd="0" destOrd="0" presId="urn:microsoft.com/office/officeart/2005/8/layout/hierarchy6"/>
    <dgm:cxn modelId="{2318BA59-7799-44C1-AF21-F74786B606C3}" srcId="{7D1E79E4-2DD2-4B8B-8C24-CF3B70A8960C}" destId="{54382D33-31D1-4C6E-B038-3662A5921B70}" srcOrd="5" destOrd="0" parTransId="{85DDF1E3-520F-43C6-B9BF-5B8BBAB99F05}" sibTransId="{A8BA4E65-1467-45E7-9842-2E8560C0EAF9}"/>
    <dgm:cxn modelId="{3941A17A-7284-4D9E-B60D-5D677543E0AA}" type="presOf" srcId="{DA7F21B9-5603-48EF-9631-EF9C3899D22E}" destId="{3D9A0391-E544-433D-84A7-4B705F1EC50C}" srcOrd="0" destOrd="0" presId="urn:microsoft.com/office/officeart/2005/8/layout/hierarchy6"/>
    <dgm:cxn modelId="{D76CB486-1603-40EA-8D5A-2E580DCC6AC9}" srcId="{27C0221D-87AE-49C0-8388-1D09E16C553F}" destId="{18C08F4B-1C04-4F27-B39C-76712FA03AB1}" srcOrd="4" destOrd="0" parTransId="{1D8E7B2A-72B2-4A9C-B76D-97140F9C9226}" sibTransId="{33578C33-E670-4EEA-845D-A8E5556207F3}"/>
    <dgm:cxn modelId="{1B3D1E87-32DA-49C2-BDF2-6D0CBE5D6AB1}" type="presOf" srcId="{4E942D86-52B0-4C72-92B0-0932A0FB8566}" destId="{8CCC42D6-2F82-43F9-8AF0-185208888E05}" srcOrd="0" destOrd="0" presId="urn:microsoft.com/office/officeart/2005/8/layout/hierarchy6"/>
    <dgm:cxn modelId="{548A158D-0910-4DE4-9672-23CEE79DC310}" type="presOf" srcId="{2F8B047B-D49A-45A0-B784-DEA6D7D82B71}" destId="{8DC1687E-8268-4F99-A93C-7279650AE16C}" srcOrd="0" destOrd="0" presId="urn:microsoft.com/office/officeart/2005/8/layout/hierarchy6"/>
    <dgm:cxn modelId="{C2B82A8E-E6B2-495D-BC43-2E3BA2E36634}" type="presOf" srcId="{391EADB0-E90F-4511-A8E7-8E7EB965FD18}" destId="{B439C1CD-B702-4151-B2BB-A973F87E141B}" srcOrd="0" destOrd="0" presId="urn:microsoft.com/office/officeart/2005/8/layout/hierarchy6"/>
    <dgm:cxn modelId="{8C64F691-509D-48D8-B105-CE9E111B6CE7}" type="presOf" srcId="{54382D33-31D1-4C6E-B038-3662A5921B70}" destId="{19ED8426-9D7C-4225-8128-C4AD106D3894}" srcOrd="0" destOrd="0" presId="urn:microsoft.com/office/officeart/2005/8/layout/hierarchy6"/>
    <dgm:cxn modelId="{EAF17D92-D98D-441B-B967-9C639ECFC209}" srcId="{27C0221D-87AE-49C0-8388-1D09E16C553F}" destId="{1D5BCE71-FF54-4BDC-9EA4-D1B4C157EDCF}" srcOrd="0" destOrd="0" parTransId="{0DA18318-73F0-4B4F-828B-5362B0617D7F}" sibTransId="{22E47148-059A-467E-B53E-E198DF459065}"/>
    <dgm:cxn modelId="{E948A793-E347-4D49-839D-B07B6232D786}" type="presOf" srcId="{22E89E83-D191-4E60-B86F-A1C3D82933B3}" destId="{562F4B1B-2D43-4B4B-A6DF-254752B21180}" srcOrd="0" destOrd="0" presId="urn:microsoft.com/office/officeart/2005/8/layout/hierarchy6"/>
    <dgm:cxn modelId="{54FF2195-0F88-4A4E-9072-C5F873655A06}" srcId="{27C0221D-87AE-49C0-8388-1D09E16C553F}" destId="{498AD5B5-83E4-4479-AD1E-C12648F73800}" srcOrd="2" destOrd="0" parTransId="{22E89E83-D191-4E60-B86F-A1C3D82933B3}" sibTransId="{BBE972E8-CE2C-4D97-B9E2-F5DFD1D601EE}"/>
    <dgm:cxn modelId="{EB94AD9A-4AED-4A3D-827D-6BDB30563BDB}" type="presOf" srcId="{7D1E79E4-2DD2-4B8B-8C24-CF3B70A8960C}" destId="{39D3F118-49A8-4B4A-B2A2-4A279F5AE83E}" srcOrd="0" destOrd="0" presId="urn:microsoft.com/office/officeart/2005/8/layout/hierarchy6"/>
    <dgm:cxn modelId="{F592D99C-3993-4FD4-9C75-08BDC8BF464C}" type="presOf" srcId="{53EC974F-54D0-4BCC-A132-A398462CCE46}" destId="{2E3FFB3B-8C1D-44D2-B3D5-CE4F4F8E4990}" srcOrd="0" destOrd="0" presId="urn:microsoft.com/office/officeart/2005/8/layout/hierarchy6"/>
    <dgm:cxn modelId="{612C739D-FDC3-4389-A10D-364D211F98C8}" type="presOf" srcId="{E7D5FACA-11F7-4023-B3C7-1488D0AFB44D}" destId="{B6B2E780-461B-4B09-B69E-28F2071D9311}" srcOrd="0" destOrd="0" presId="urn:microsoft.com/office/officeart/2005/8/layout/hierarchy6"/>
    <dgm:cxn modelId="{8B2B3E9E-A8E7-4849-852C-06C9C0CEB5AD}" type="presOf" srcId="{DDF20880-A022-4340-9818-1CA94EBEC222}" destId="{77ACD034-23D2-4013-BD76-83C671E91DA6}" srcOrd="0" destOrd="0" presId="urn:microsoft.com/office/officeart/2005/8/layout/hierarchy6"/>
    <dgm:cxn modelId="{075E0EA2-24C7-40CA-BF50-24D7EFFA559C}" srcId="{D2B49B84-CA70-4787-B15F-8FE34DC6530F}" destId="{6FB0A328-8848-4238-BEE2-1912E8564091}" srcOrd="1" destOrd="0" parTransId="{327C6DBD-C824-486D-A2A9-4ECA75D47B22}" sibTransId="{15122EFF-ED03-4F4B-A8A1-B40CB118B2CF}"/>
    <dgm:cxn modelId="{1CB914A3-DDEE-4DE7-B278-61034B4E5D53}" srcId="{27C0221D-87AE-49C0-8388-1D09E16C553F}" destId="{C4F503FB-728A-49F2-A604-AA07C00D1FAE}" srcOrd="1" destOrd="0" parTransId="{4E942D86-52B0-4C72-92B0-0932A0FB8566}" sibTransId="{2CDEC984-D180-44F6-B385-E0F7FC3BFDC3}"/>
    <dgm:cxn modelId="{5925C2A3-CF6E-480D-96BF-8BED3A1646EF}" type="presOf" srcId="{026A1060-42BC-46B0-89A9-167FD0068C65}" destId="{CF3C531F-14AA-49F6-A967-227CD3031D8E}" srcOrd="0" destOrd="0" presId="urn:microsoft.com/office/officeart/2005/8/layout/hierarchy6"/>
    <dgm:cxn modelId="{DCC75AA7-103F-4F5B-944E-5C9A5A20DCE9}" type="presOf" srcId="{C4CAD90D-AC6D-4E8C-AC7C-FAAEFB83A08B}" destId="{6DA10082-1406-46B4-A28C-403F4A2E8179}" srcOrd="0" destOrd="0" presId="urn:microsoft.com/office/officeart/2005/8/layout/hierarchy6"/>
    <dgm:cxn modelId="{D30562B0-8244-4308-981E-143EC6442139}" srcId="{7D1E79E4-2DD2-4B8B-8C24-CF3B70A8960C}" destId="{53EC974F-54D0-4BCC-A132-A398462CCE46}" srcOrd="4" destOrd="0" parTransId="{B137FA6F-DA92-40EF-96FC-DF03E84A6DBE}" sibTransId="{BC0D09D2-DA62-43F7-866B-799B27770625}"/>
    <dgm:cxn modelId="{A86A02B1-986F-41F0-A604-3F2E8CC7AF27}" type="presOf" srcId="{C79BC459-B74C-449E-991A-9925DF962AFB}" destId="{BF14DAB8-50C5-4F31-97BD-C373AF4C0D6F}" srcOrd="0" destOrd="0" presId="urn:microsoft.com/office/officeart/2005/8/layout/hierarchy6"/>
    <dgm:cxn modelId="{6E22C8B1-0FA0-4890-889E-8BC5F36A081F}" srcId="{74A8CC72-F68E-49C1-9787-9BB05DB84684}" destId="{CA966497-82E2-490B-84BE-E85EB16FA0BB}" srcOrd="1" destOrd="0" parTransId="{A0A9A0AF-A10C-4F6C-ACBE-D445B7158F0E}" sibTransId="{ED1E6909-77A8-4CEB-8176-9DE0937066C5}"/>
    <dgm:cxn modelId="{393B1FB2-E497-4D36-B352-F6E2FE8EE054}" type="presOf" srcId="{CA966497-82E2-490B-84BE-E85EB16FA0BB}" destId="{6CDF12BC-C285-4E52-8FAB-69A63ACD0A7E}" srcOrd="0" destOrd="0" presId="urn:microsoft.com/office/officeart/2005/8/layout/hierarchy6"/>
    <dgm:cxn modelId="{8E46EFB7-0A40-40C8-B047-3D4C6B867FF7}" type="presOf" srcId="{C4F503FB-728A-49F2-A604-AA07C00D1FAE}" destId="{786C2F11-83BD-4680-8219-75C7BC18D1EF}" srcOrd="0" destOrd="0" presId="urn:microsoft.com/office/officeart/2005/8/layout/hierarchy6"/>
    <dgm:cxn modelId="{BF91DEBD-A485-48C5-92E2-3DD05EB91DD8}" type="presOf" srcId="{7F80BE3A-0989-4508-984E-186F603E15C2}" destId="{8B1FFE3F-27A9-44D0-B633-30C73E0B0728}" srcOrd="0" destOrd="0" presId="urn:microsoft.com/office/officeart/2005/8/layout/hierarchy6"/>
    <dgm:cxn modelId="{81A532BE-F5A6-4EB2-9A99-7940301DBA64}" srcId="{74A8CC72-F68E-49C1-9787-9BB05DB84684}" destId="{3DD1F85C-3182-4C29-8F25-2D8B964867B2}" srcOrd="0" destOrd="0" parTransId="{1159061A-F83A-4001-A3F6-4EC63DD93AB5}" sibTransId="{D485CCDE-DD9C-4172-950A-93026D8BE34F}"/>
    <dgm:cxn modelId="{21895EBE-1CD6-4DB8-8284-B14390DADDEC}" type="presOf" srcId="{9942DAEC-D4BF-4606-90CC-D79014EF137C}" destId="{5DC1A3E1-0743-4E13-9FBA-F3601BF338EA}" srcOrd="0" destOrd="0" presId="urn:microsoft.com/office/officeart/2005/8/layout/hierarchy6"/>
    <dgm:cxn modelId="{280E99BF-2FCF-4249-BD06-8CC99244DD3B}" type="presOf" srcId="{6FCB1734-62D0-46FF-9AAA-2E58F8313358}" destId="{A0E95A6D-2E78-4AC1-A7EA-3760CABD4B5E}" srcOrd="0" destOrd="0" presId="urn:microsoft.com/office/officeart/2005/8/layout/hierarchy6"/>
    <dgm:cxn modelId="{12E403C3-20B6-4B88-A79C-42FA3C166A96}" type="presOf" srcId="{017292FE-587F-4E6D-8ADA-E34087781387}" destId="{C04B91A4-2377-4AA1-82D6-461605072B6B}" srcOrd="0" destOrd="0" presId="urn:microsoft.com/office/officeart/2005/8/layout/hierarchy6"/>
    <dgm:cxn modelId="{8EAED6CD-82F8-481B-97A4-5E91F4511355}" type="presOf" srcId="{AEF02318-2C69-43DA-87FA-686642B7FDC9}" destId="{6FE1BAA0-C03D-4440-860C-EB8E28B6756B}" srcOrd="0" destOrd="0" presId="urn:microsoft.com/office/officeart/2005/8/layout/hierarchy6"/>
    <dgm:cxn modelId="{9FB333CF-254E-4282-9CAE-ACBB18B75E52}" type="presOf" srcId="{54F294FE-A256-47B1-BFF5-D569683C394F}" destId="{C50EDB63-2EE5-4A17-86A3-E4E1B832242E}" srcOrd="0" destOrd="0" presId="urn:microsoft.com/office/officeart/2005/8/layout/hierarchy6"/>
    <dgm:cxn modelId="{F37DB4CF-5AF5-4B5E-866C-14BC72F71F86}" type="presOf" srcId="{FCE4D94F-F6EE-4365-8AEB-324A5E3CD807}" destId="{299C27B2-E349-4D17-9CA5-76C06B15C46D}" srcOrd="0" destOrd="0" presId="urn:microsoft.com/office/officeart/2005/8/layout/hierarchy6"/>
    <dgm:cxn modelId="{C54AE0D1-9957-4E02-A526-0302A65D3011}" type="presOf" srcId="{6BF7E607-7CC0-4D2F-930A-D47456D3F4AF}" destId="{932E38C0-FB8B-4F10-9DE3-53722BB9155F}" srcOrd="0" destOrd="0" presId="urn:microsoft.com/office/officeart/2005/8/layout/hierarchy6"/>
    <dgm:cxn modelId="{8E0131DA-652E-43B5-81A0-5DB0E6485602}" srcId="{D2B49B84-CA70-4787-B15F-8FE34DC6530F}" destId="{391EADB0-E90F-4511-A8E7-8E7EB965FD18}" srcOrd="3" destOrd="0" parTransId="{6BF7E607-7CC0-4D2F-930A-D47456D3F4AF}" sibTransId="{8792183E-D7AC-4D7C-A44A-52ACD8A274B7}"/>
    <dgm:cxn modelId="{F9FA9ADA-81CF-4397-A1AC-D24CCE9BCCA2}" type="presOf" srcId="{4CDC2872-B503-412E-8E89-D4F00CA2D7F7}" destId="{831CEBE6-5A1E-45F5-B8C0-B6B9F38EDCFC}" srcOrd="0" destOrd="0" presId="urn:microsoft.com/office/officeart/2005/8/layout/hierarchy6"/>
    <dgm:cxn modelId="{262B08DB-C880-4C28-A5C4-C6B1230F4714}" type="presOf" srcId="{0DA18318-73F0-4B4F-828B-5362B0617D7F}" destId="{9E3D6256-B14B-4279-87A3-4D156FCFD543}" srcOrd="0" destOrd="0" presId="urn:microsoft.com/office/officeart/2005/8/layout/hierarchy6"/>
    <dgm:cxn modelId="{E459BCDB-D751-49AF-BDF6-CC4128DC5573}" type="presOf" srcId="{BC9FECED-EEF8-4125-817B-1627E8ABE29C}" destId="{B8DF529B-8005-4E79-8710-F8B80662950A}" srcOrd="0" destOrd="0" presId="urn:microsoft.com/office/officeart/2005/8/layout/hierarchy6"/>
    <dgm:cxn modelId="{F419E1DC-E11C-4F4F-A27E-C4CBAB5E1734}" srcId="{7D1E79E4-2DD2-4B8B-8C24-CF3B70A8960C}" destId="{2F8B047B-D49A-45A0-B784-DEA6D7D82B71}" srcOrd="0" destOrd="0" parTransId="{2400BE3D-B110-446F-9948-DBDCDAC7C1F1}" sibTransId="{55964592-C618-4702-A7D8-22B2C1DCBEB8}"/>
    <dgm:cxn modelId="{3D19AFDE-F7ED-4C59-A024-09BCEAC557EC}" type="presOf" srcId="{CEDD2F07-3A30-4F23-B66E-669ECF84FDF3}" destId="{EB5C1421-B39A-4D80-A366-43F884EDF644}" srcOrd="0" destOrd="0" presId="urn:microsoft.com/office/officeart/2005/8/layout/hierarchy6"/>
    <dgm:cxn modelId="{BC8073E5-7697-4487-B883-AB2CADE80935}" srcId="{D2B49B84-CA70-4787-B15F-8FE34DC6530F}" destId="{017292FE-587F-4E6D-8ADA-E34087781387}" srcOrd="2" destOrd="0" parTransId="{FCE4D94F-F6EE-4365-8AEB-324A5E3CD807}" sibTransId="{9936B9CA-0162-440F-BB7D-A785B848EE7A}"/>
    <dgm:cxn modelId="{325A61E9-C212-4506-BDB8-E655AEC8E72F}" type="presOf" srcId="{F15070DE-EA4F-4DAC-850D-BC1F4D30756F}" destId="{B68F552E-27D2-40AF-94ED-89FB784A6A19}" srcOrd="0" destOrd="0" presId="urn:microsoft.com/office/officeart/2005/8/layout/hierarchy6"/>
    <dgm:cxn modelId="{4F2A6AF5-14F5-4979-A4B6-CCFA917317BE}" type="presOf" srcId="{85DDF1E3-520F-43C6-B9BF-5B8BBAB99F05}" destId="{49F05D02-CBBD-4725-8EF4-FF66D83F77FD}" srcOrd="0" destOrd="0" presId="urn:microsoft.com/office/officeart/2005/8/layout/hierarchy6"/>
    <dgm:cxn modelId="{4B134DF5-E0AB-45BB-B10E-9ABB5F681361}" type="presOf" srcId="{2400BE3D-B110-446F-9948-DBDCDAC7C1F1}" destId="{A50C6EDE-0CFC-4FDD-8F8B-33825BCB5F7E}" srcOrd="0" destOrd="0" presId="urn:microsoft.com/office/officeart/2005/8/layout/hierarchy6"/>
    <dgm:cxn modelId="{B8DF69F7-E1D3-4B6A-ADFD-55D98DDB3DEF}" srcId="{7D1E79E4-2DD2-4B8B-8C24-CF3B70A8960C}" destId="{E7D5FACA-11F7-4023-B3C7-1488D0AFB44D}" srcOrd="2" destOrd="0" parTransId="{F15070DE-EA4F-4DAC-850D-BC1F4D30756F}" sibTransId="{58E9CAD0-87F4-4205-ABB7-8BA977137A8E}"/>
    <dgm:cxn modelId="{E6BED7F7-6D45-48F6-B0A3-2756FC2C7356}" type="presOf" srcId="{A0A9A0AF-A10C-4F6C-ACBE-D445B7158F0E}" destId="{90A0BF3E-B5E7-44F2-B132-C5971B7E2E3D}" srcOrd="0" destOrd="0" presId="urn:microsoft.com/office/officeart/2005/8/layout/hierarchy6"/>
    <dgm:cxn modelId="{EB32C5FA-4110-43E7-B8D9-1BD3708E07E5}" type="presOf" srcId="{E717EA51-E7C9-4DDA-95BF-802D9B6E8896}" destId="{98F396FD-B7F2-4FDC-A972-83AA4F002D6F}" srcOrd="0" destOrd="0" presId="urn:microsoft.com/office/officeart/2005/8/layout/hierarchy6"/>
    <dgm:cxn modelId="{7935F4FC-9E7A-41B5-BD0D-8058B45CD488}" type="presOf" srcId="{498AD5B5-83E4-4479-AD1E-C12648F73800}" destId="{C775D0B7-27D5-48CF-A3A7-D77D99107E04}" srcOrd="0" destOrd="0" presId="urn:microsoft.com/office/officeart/2005/8/layout/hierarchy6"/>
    <dgm:cxn modelId="{5EDA9BED-31C2-4B4D-BA2D-4791ECA0CA56}" type="presParOf" srcId="{292E18C6-EB47-4B2F-BB99-6A3C4CC66E48}" destId="{208938FD-DF84-4BFE-8376-41AA166B09CE}" srcOrd="0" destOrd="0" presId="urn:microsoft.com/office/officeart/2005/8/layout/hierarchy6"/>
    <dgm:cxn modelId="{8758258D-6A8F-46B2-8AF9-8AE612376B32}" type="presParOf" srcId="{208938FD-DF84-4BFE-8376-41AA166B09CE}" destId="{ADA0D15A-2A02-4AEB-9B61-67FED18F5A44}" srcOrd="0" destOrd="0" presId="urn:microsoft.com/office/officeart/2005/8/layout/hierarchy6"/>
    <dgm:cxn modelId="{1500AAE9-AE02-4953-9B33-6344E594DDF6}" type="presParOf" srcId="{ADA0D15A-2A02-4AEB-9B61-67FED18F5A44}" destId="{32D76C8A-6FD6-463F-8802-C455505805B3}" srcOrd="0" destOrd="0" presId="urn:microsoft.com/office/officeart/2005/8/layout/hierarchy6"/>
    <dgm:cxn modelId="{2B4E3098-B117-4DE5-AF7C-7D1D6EEE635F}" type="presParOf" srcId="{32D76C8A-6FD6-463F-8802-C455505805B3}" destId="{D26DF176-AA1F-4CE1-8C9C-32090494E169}" srcOrd="0" destOrd="0" presId="urn:microsoft.com/office/officeart/2005/8/layout/hierarchy6"/>
    <dgm:cxn modelId="{2E8B72CD-5F96-42F5-B03B-E3BF01C243AD}" type="presParOf" srcId="{32D76C8A-6FD6-463F-8802-C455505805B3}" destId="{B0EF65E2-DDEE-4CD5-BBDE-3128442B6DF3}" srcOrd="1" destOrd="0" presId="urn:microsoft.com/office/officeart/2005/8/layout/hierarchy6"/>
    <dgm:cxn modelId="{45D0D385-AF3F-429E-8B54-1E4CAF7DC520}" type="presParOf" srcId="{B0EF65E2-DDEE-4CD5-BBDE-3128442B6DF3}" destId="{9E3D6256-B14B-4279-87A3-4D156FCFD543}" srcOrd="0" destOrd="0" presId="urn:microsoft.com/office/officeart/2005/8/layout/hierarchy6"/>
    <dgm:cxn modelId="{496BA646-3F60-4C5D-9BAE-6848915EFED2}" type="presParOf" srcId="{B0EF65E2-DDEE-4CD5-BBDE-3128442B6DF3}" destId="{B6CA3A6C-8BEC-4E56-BB5E-6A1B1906D0B6}" srcOrd="1" destOrd="0" presId="urn:microsoft.com/office/officeart/2005/8/layout/hierarchy6"/>
    <dgm:cxn modelId="{57629224-6F46-45CB-BF99-2B8C29873FA4}" type="presParOf" srcId="{B6CA3A6C-8BEC-4E56-BB5E-6A1B1906D0B6}" destId="{5A524794-A674-4895-8044-BE2F0C4A00E6}" srcOrd="0" destOrd="0" presId="urn:microsoft.com/office/officeart/2005/8/layout/hierarchy6"/>
    <dgm:cxn modelId="{BDBDD962-0E76-4BDE-87B1-DEB3FF627C10}" type="presParOf" srcId="{B6CA3A6C-8BEC-4E56-BB5E-6A1B1906D0B6}" destId="{05D94647-7850-48AA-91B7-A59596C8FF05}" srcOrd="1" destOrd="0" presId="urn:microsoft.com/office/officeart/2005/8/layout/hierarchy6"/>
    <dgm:cxn modelId="{2F8C492C-88BE-4EEE-9E60-FC41E663B1CE}" type="presParOf" srcId="{05D94647-7850-48AA-91B7-A59596C8FF05}" destId="{B8DC328B-BD7D-41B3-A41C-DD8A8A38BFF9}" srcOrd="0" destOrd="0" presId="urn:microsoft.com/office/officeart/2005/8/layout/hierarchy6"/>
    <dgm:cxn modelId="{8455A92F-40D7-4225-8F3D-17FF2F7B14A7}" type="presParOf" srcId="{05D94647-7850-48AA-91B7-A59596C8FF05}" destId="{1585E76C-3796-4418-9AB2-7D287691B399}" srcOrd="1" destOrd="0" presId="urn:microsoft.com/office/officeart/2005/8/layout/hierarchy6"/>
    <dgm:cxn modelId="{73BC04F8-06AA-443B-8EF8-06B10D66A7F2}" type="presParOf" srcId="{1585E76C-3796-4418-9AB2-7D287691B399}" destId="{3F50CC88-713E-4BB6-BCAD-416F871D072C}" srcOrd="0" destOrd="0" presId="urn:microsoft.com/office/officeart/2005/8/layout/hierarchy6"/>
    <dgm:cxn modelId="{11649BDF-3B56-456C-B1EA-2C94D94A847D}" type="presParOf" srcId="{1585E76C-3796-4418-9AB2-7D287691B399}" destId="{07C40A47-DFF3-46F2-A1CA-8005DB2654E5}" srcOrd="1" destOrd="0" presId="urn:microsoft.com/office/officeart/2005/8/layout/hierarchy6"/>
    <dgm:cxn modelId="{88389276-132B-4A9B-B044-9A6323D52855}" type="presParOf" srcId="{05D94647-7850-48AA-91B7-A59596C8FF05}" destId="{831CEBE6-5A1E-45F5-B8C0-B6B9F38EDCFC}" srcOrd="2" destOrd="0" presId="urn:microsoft.com/office/officeart/2005/8/layout/hierarchy6"/>
    <dgm:cxn modelId="{338E59D1-A8E7-44A3-B54F-EFC28526BDBC}" type="presParOf" srcId="{05D94647-7850-48AA-91B7-A59596C8FF05}" destId="{0A353726-D60B-44AC-BD0A-8E17A5BC8D00}" srcOrd="3" destOrd="0" presId="urn:microsoft.com/office/officeart/2005/8/layout/hierarchy6"/>
    <dgm:cxn modelId="{0F86A555-4A82-4FC4-A76C-04BD7128CC6E}" type="presParOf" srcId="{0A353726-D60B-44AC-BD0A-8E17A5BC8D00}" destId="{5DC1A3E1-0743-4E13-9FBA-F3601BF338EA}" srcOrd="0" destOrd="0" presId="urn:microsoft.com/office/officeart/2005/8/layout/hierarchy6"/>
    <dgm:cxn modelId="{BC22CBBC-295B-406E-BA41-47F631DE0264}" type="presParOf" srcId="{0A353726-D60B-44AC-BD0A-8E17A5BC8D00}" destId="{F00E7043-3C4F-4B3D-AD0E-9E3221EC9493}" srcOrd="1" destOrd="0" presId="urn:microsoft.com/office/officeart/2005/8/layout/hierarchy6"/>
    <dgm:cxn modelId="{1046B43F-FA77-46D8-806E-D4747953358B}" type="presParOf" srcId="{05D94647-7850-48AA-91B7-A59596C8FF05}" destId="{8B1FFE3F-27A9-44D0-B633-30C73E0B0728}" srcOrd="4" destOrd="0" presId="urn:microsoft.com/office/officeart/2005/8/layout/hierarchy6"/>
    <dgm:cxn modelId="{7A26FB74-A509-4522-A559-812E3E36D745}" type="presParOf" srcId="{05D94647-7850-48AA-91B7-A59596C8FF05}" destId="{790C75FA-1628-49D6-95E4-0FD68CB05230}" srcOrd="5" destOrd="0" presId="urn:microsoft.com/office/officeart/2005/8/layout/hierarchy6"/>
    <dgm:cxn modelId="{1CA226EE-3320-441B-AA49-25FEB68BB6CB}" type="presParOf" srcId="{790C75FA-1628-49D6-95E4-0FD68CB05230}" destId="{39D3F118-49A8-4B4A-B2A2-4A279F5AE83E}" srcOrd="0" destOrd="0" presId="urn:microsoft.com/office/officeart/2005/8/layout/hierarchy6"/>
    <dgm:cxn modelId="{A58977B6-7291-46FA-A52E-ACE805A5BBCA}" type="presParOf" srcId="{790C75FA-1628-49D6-95E4-0FD68CB05230}" destId="{238C7015-4593-4440-9C0B-9F91EE1236E8}" srcOrd="1" destOrd="0" presId="urn:microsoft.com/office/officeart/2005/8/layout/hierarchy6"/>
    <dgm:cxn modelId="{3995726A-82CE-44A4-8425-78297397202C}" type="presParOf" srcId="{238C7015-4593-4440-9C0B-9F91EE1236E8}" destId="{A50C6EDE-0CFC-4FDD-8F8B-33825BCB5F7E}" srcOrd="0" destOrd="0" presId="urn:microsoft.com/office/officeart/2005/8/layout/hierarchy6"/>
    <dgm:cxn modelId="{50428085-1279-4CD7-8A7E-803085765748}" type="presParOf" srcId="{238C7015-4593-4440-9C0B-9F91EE1236E8}" destId="{8ABD81D9-6F48-451E-A251-4DA1539B5F5E}" srcOrd="1" destOrd="0" presId="urn:microsoft.com/office/officeart/2005/8/layout/hierarchy6"/>
    <dgm:cxn modelId="{80864A24-1F64-4113-ADB2-B267897B6295}" type="presParOf" srcId="{8ABD81D9-6F48-451E-A251-4DA1539B5F5E}" destId="{8DC1687E-8268-4F99-A93C-7279650AE16C}" srcOrd="0" destOrd="0" presId="urn:microsoft.com/office/officeart/2005/8/layout/hierarchy6"/>
    <dgm:cxn modelId="{CCE94C02-B2CF-4B74-A720-B3C6AB66DB01}" type="presParOf" srcId="{8ABD81D9-6F48-451E-A251-4DA1539B5F5E}" destId="{DE33FB0D-1806-48F8-AEE0-AE8E03BE3110}" srcOrd="1" destOrd="0" presId="urn:microsoft.com/office/officeart/2005/8/layout/hierarchy6"/>
    <dgm:cxn modelId="{F59745CA-BF0A-4DE1-9F05-DB42B1BCBB07}" type="presParOf" srcId="{238C7015-4593-4440-9C0B-9F91EE1236E8}" destId="{F6309549-A5A6-4FAA-9EAF-43BB5BD8BDCF}" srcOrd="2" destOrd="0" presId="urn:microsoft.com/office/officeart/2005/8/layout/hierarchy6"/>
    <dgm:cxn modelId="{B523D4C1-4B52-4BF2-9D16-D731E6A4B39E}" type="presParOf" srcId="{238C7015-4593-4440-9C0B-9F91EE1236E8}" destId="{5D39BE40-B92B-4996-8669-0EFB29AA05D8}" srcOrd="3" destOrd="0" presId="urn:microsoft.com/office/officeart/2005/8/layout/hierarchy6"/>
    <dgm:cxn modelId="{11D19825-BB79-4CE9-9A17-FEE367D1FA98}" type="presParOf" srcId="{5D39BE40-B92B-4996-8669-0EFB29AA05D8}" destId="{CF3C531F-14AA-49F6-A967-227CD3031D8E}" srcOrd="0" destOrd="0" presId="urn:microsoft.com/office/officeart/2005/8/layout/hierarchy6"/>
    <dgm:cxn modelId="{2AC92766-BF20-491E-8B97-3BD10119F8E9}" type="presParOf" srcId="{5D39BE40-B92B-4996-8669-0EFB29AA05D8}" destId="{A576E91B-E040-4D54-8DC2-F1FFCBCA4B1B}" srcOrd="1" destOrd="0" presId="urn:microsoft.com/office/officeart/2005/8/layout/hierarchy6"/>
    <dgm:cxn modelId="{908DEA59-CBAF-4AC2-BEC2-574DD4CCD97F}" type="presParOf" srcId="{238C7015-4593-4440-9C0B-9F91EE1236E8}" destId="{B68F552E-27D2-40AF-94ED-89FB784A6A19}" srcOrd="4" destOrd="0" presId="urn:microsoft.com/office/officeart/2005/8/layout/hierarchy6"/>
    <dgm:cxn modelId="{582A0A83-4FF0-429A-AC8C-3C753400B1AD}" type="presParOf" srcId="{238C7015-4593-4440-9C0B-9F91EE1236E8}" destId="{C1509A27-1D8A-4489-BD93-B1CE3C200E63}" srcOrd="5" destOrd="0" presId="urn:microsoft.com/office/officeart/2005/8/layout/hierarchy6"/>
    <dgm:cxn modelId="{AEBDBEB0-A24B-4B1A-99C7-F2D8B8FDE154}" type="presParOf" srcId="{C1509A27-1D8A-4489-BD93-B1CE3C200E63}" destId="{B6B2E780-461B-4B09-B69E-28F2071D9311}" srcOrd="0" destOrd="0" presId="urn:microsoft.com/office/officeart/2005/8/layout/hierarchy6"/>
    <dgm:cxn modelId="{9B6B1417-774F-491E-96A2-53F196C5D58D}" type="presParOf" srcId="{C1509A27-1D8A-4489-BD93-B1CE3C200E63}" destId="{E2D7F543-28B0-4395-9685-6E5ABC0362A1}" srcOrd="1" destOrd="0" presId="urn:microsoft.com/office/officeart/2005/8/layout/hierarchy6"/>
    <dgm:cxn modelId="{6996F1E9-646A-4D02-A2B6-287D42835352}" type="presParOf" srcId="{238C7015-4593-4440-9C0B-9F91EE1236E8}" destId="{BF14DAB8-50C5-4F31-97BD-C373AF4C0D6F}" srcOrd="6" destOrd="0" presId="urn:microsoft.com/office/officeart/2005/8/layout/hierarchy6"/>
    <dgm:cxn modelId="{E53E06B9-08C1-4B78-9887-12003481EB34}" type="presParOf" srcId="{238C7015-4593-4440-9C0B-9F91EE1236E8}" destId="{A5D24640-53F8-4DD1-A8F3-074B7B20E6F7}" srcOrd="7" destOrd="0" presId="urn:microsoft.com/office/officeart/2005/8/layout/hierarchy6"/>
    <dgm:cxn modelId="{A2548768-2EF4-4218-810F-C7FADF62D772}" type="presParOf" srcId="{A5D24640-53F8-4DD1-A8F3-074B7B20E6F7}" destId="{86A38DF9-5C34-4A81-8F52-B5A6D52C09B2}" srcOrd="0" destOrd="0" presId="urn:microsoft.com/office/officeart/2005/8/layout/hierarchy6"/>
    <dgm:cxn modelId="{4E576ECA-E1FC-4A2C-A5EC-9F405E51ED0A}" type="presParOf" srcId="{A5D24640-53F8-4DD1-A8F3-074B7B20E6F7}" destId="{D702052D-98C5-4DAD-8F90-2181F862E55F}" srcOrd="1" destOrd="0" presId="urn:microsoft.com/office/officeart/2005/8/layout/hierarchy6"/>
    <dgm:cxn modelId="{AECF61ED-EBBA-4251-804E-32257F80EE2B}" type="presParOf" srcId="{238C7015-4593-4440-9C0B-9F91EE1236E8}" destId="{3277EC66-9FD6-4364-BBA7-C208EC282A18}" srcOrd="8" destOrd="0" presId="urn:microsoft.com/office/officeart/2005/8/layout/hierarchy6"/>
    <dgm:cxn modelId="{4C195E4A-66C1-4924-BEA1-8CDD2DDD4368}" type="presParOf" srcId="{238C7015-4593-4440-9C0B-9F91EE1236E8}" destId="{1C93D09A-CFC2-461D-A4C2-C193F2DBABDF}" srcOrd="9" destOrd="0" presId="urn:microsoft.com/office/officeart/2005/8/layout/hierarchy6"/>
    <dgm:cxn modelId="{63063C83-AC56-4991-B0B9-6C67BBF49EAA}" type="presParOf" srcId="{1C93D09A-CFC2-461D-A4C2-C193F2DBABDF}" destId="{2E3FFB3B-8C1D-44D2-B3D5-CE4F4F8E4990}" srcOrd="0" destOrd="0" presId="urn:microsoft.com/office/officeart/2005/8/layout/hierarchy6"/>
    <dgm:cxn modelId="{C5CB76A1-F100-4499-969E-230CA661D3B2}" type="presParOf" srcId="{1C93D09A-CFC2-461D-A4C2-C193F2DBABDF}" destId="{21FAD249-EBFC-49A1-A9A2-BB3700B86D14}" srcOrd="1" destOrd="0" presId="urn:microsoft.com/office/officeart/2005/8/layout/hierarchy6"/>
    <dgm:cxn modelId="{7FF93A7F-A70F-4EE8-B2BA-302F5319A4D2}" type="presParOf" srcId="{238C7015-4593-4440-9C0B-9F91EE1236E8}" destId="{49F05D02-CBBD-4725-8EF4-FF66D83F77FD}" srcOrd="10" destOrd="0" presId="urn:microsoft.com/office/officeart/2005/8/layout/hierarchy6"/>
    <dgm:cxn modelId="{F8F39F1D-8F9A-4126-A1C5-6A7795629463}" type="presParOf" srcId="{238C7015-4593-4440-9C0B-9F91EE1236E8}" destId="{990024E2-C41A-4684-B08A-46BDA7570607}" srcOrd="11" destOrd="0" presId="urn:microsoft.com/office/officeart/2005/8/layout/hierarchy6"/>
    <dgm:cxn modelId="{02C6D9D8-ACBA-41B2-89FF-5A4F5D09C1BF}" type="presParOf" srcId="{990024E2-C41A-4684-B08A-46BDA7570607}" destId="{19ED8426-9D7C-4225-8128-C4AD106D3894}" srcOrd="0" destOrd="0" presId="urn:microsoft.com/office/officeart/2005/8/layout/hierarchy6"/>
    <dgm:cxn modelId="{512EFF61-51C7-4625-BE5C-3760E4629AE1}" type="presParOf" srcId="{990024E2-C41A-4684-B08A-46BDA7570607}" destId="{160B07E6-B6FC-4AF3-9C67-BDCA0F11F685}" srcOrd="1" destOrd="0" presId="urn:microsoft.com/office/officeart/2005/8/layout/hierarchy6"/>
    <dgm:cxn modelId="{C1738867-19EC-4A93-BC5D-E6A09B60D91B}" type="presParOf" srcId="{05D94647-7850-48AA-91B7-A59596C8FF05}" destId="{A0E95A6D-2E78-4AC1-A7EA-3760CABD4B5E}" srcOrd="6" destOrd="0" presId="urn:microsoft.com/office/officeart/2005/8/layout/hierarchy6"/>
    <dgm:cxn modelId="{F237913D-4BDC-4EB6-9C8A-526EC756B384}" type="presParOf" srcId="{05D94647-7850-48AA-91B7-A59596C8FF05}" destId="{AFB8DCAB-4646-44C8-B777-CC9357426F7F}" srcOrd="7" destOrd="0" presId="urn:microsoft.com/office/officeart/2005/8/layout/hierarchy6"/>
    <dgm:cxn modelId="{EDCF8519-BFC5-40E3-8B57-8944BF01E8F2}" type="presParOf" srcId="{AFB8DCAB-4646-44C8-B777-CC9357426F7F}" destId="{3D9A0391-E544-433D-84A7-4B705F1EC50C}" srcOrd="0" destOrd="0" presId="urn:microsoft.com/office/officeart/2005/8/layout/hierarchy6"/>
    <dgm:cxn modelId="{40B2E2C1-1B8D-4A25-BEDA-12735F947AC6}" type="presParOf" srcId="{AFB8DCAB-4646-44C8-B777-CC9357426F7F}" destId="{67C4A45F-531D-4F8C-AB03-023AF441EDB2}" srcOrd="1" destOrd="0" presId="urn:microsoft.com/office/officeart/2005/8/layout/hierarchy6"/>
    <dgm:cxn modelId="{90EC51ED-6FAC-4CF5-9937-62C5AD633E76}" type="presParOf" srcId="{B0EF65E2-DDEE-4CD5-BBDE-3128442B6DF3}" destId="{8CCC42D6-2F82-43F9-8AF0-185208888E05}" srcOrd="2" destOrd="0" presId="urn:microsoft.com/office/officeart/2005/8/layout/hierarchy6"/>
    <dgm:cxn modelId="{F52344CF-8632-4B0D-9902-E4A6109B1258}" type="presParOf" srcId="{B0EF65E2-DDEE-4CD5-BBDE-3128442B6DF3}" destId="{0C8487AE-F4DB-450E-ACFF-4D90B40E481C}" srcOrd="3" destOrd="0" presId="urn:microsoft.com/office/officeart/2005/8/layout/hierarchy6"/>
    <dgm:cxn modelId="{C92240EA-40B5-494B-95B6-E8FF89F583C8}" type="presParOf" srcId="{0C8487AE-F4DB-450E-ACFF-4D90B40E481C}" destId="{786C2F11-83BD-4680-8219-75C7BC18D1EF}" srcOrd="0" destOrd="0" presId="urn:microsoft.com/office/officeart/2005/8/layout/hierarchy6"/>
    <dgm:cxn modelId="{755CE2B3-915F-4440-87B3-7C52D6B2ED27}" type="presParOf" srcId="{0C8487AE-F4DB-450E-ACFF-4D90B40E481C}" destId="{763325E8-7FA3-4123-B4E2-AF91F1CCA13A}" srcOrd="1" destOrd="0" presId="urn:microsoft.com/office/officeart/2005/8/layout/hierarchy6"/>
    <dgm:cxn modelId="{8A92B017-CC38-4A9F-B83B-5ACDA00A775C}" type="presParOf" srcId="{763325E8-7FA3-4123-B4E2-AF91F1CCA13A}" destId="{8A179B9C-E9F2-4BC5-95FC-32986BD4A6CB}" srcOrd="0" destOrd="0" presId="urn:microsoft.com/office/officeart/2005/8/layout/hierarchy6"/>
    <dgm:cxn modelId="{8C52FA60-5854-48F1-8B20-878FE1ECEFD1}" type="presParOf" srcId="{763325E8-7FA3-4123-B4E2-AF91F1CCA13A}" destId="{A7011582-CA52-4CBF-B8DF-1BAF3926255A}" srcOrd="1" destOrd="0" presId="urn:microsoft.com/office/officeart/2005/8/layout/hierarchy6"/>
    <dgm:cxn modelId="{167427D1-B809-4980-9283-26AB490324DA}" type="presParOf" srcId="{A7011582-CA52-4CBF-B8DF-1BAF3926255A}" destId="{7CDE88F0-570E-4227-8308-A08C7B43C61D}" srcOrd="0" destOrd="0" presId="urn:microsoft.com/office/officeart/2005/8/layout/hierarchy6"/>
    <dgm:cxn modelId="{7DD5A96D-CECF-436D-AAB6-16B295D05E99}" type="presParOf" srcId="{A7011582-CA52-4CBF-B8DF-1BAF3926255A}" destId="{1F914315-E866-45BD-9202-54628898DA23}" srcOrd="1" destOrd="0" presId="urn:microsoft.com/office/officeart/2005/8/layout/hierarchy6"/>
    <dgm:cxn modelId="{56956E93-FFE4-46BA-AF14-04FC2AC458C8}" type="presParOf" srcId="{B0EF65E2-DDEE-4CD5-BBDE-3128442B6DF3}" destId="{562F4B1B-2D43-4B4B-A6DF-254752B21180}" srcOrd="4" destOrd="0" presId="urn:microsoft.com/office/officeart/2005/8/layout/hierarchy6"/>
    <dgm:cxn modelId="{A89FDC46-3178-4C03-B056-E370A659FF83}" type="presParOf" srcId="{B0EF65E2-DDEE-4CD5-BBDE-3128442B6DF3}" destId="{C88D30F1-AF60-46AE-A993-600FFDCE57D1}" srcOrd="5" destOrd="0" presId="urn:microsoft.com/office/officeart/2005/8/layout/hierarchy6"/>
    <dgm:cxn modelId="{3273D64A-FF31-4B4E-8826-EA01EFA5DA65}" type="presParOf" srcId="{C88D30F1-AF60-46AE-A993-600FFDCE57D1}" destId="{C775D0B7-27D5-48CF-A3A7-D77D99107E04}" srcOrd="0" destOrd="0" presId="urn:microsoft.com/office/officeart/2005/8/layout/hierarchy6"/>
    <dgm:cxn modelId="{A1D14E6D-4F4F-4BFB-B99F-E2ED37B4E602}" type="presParOf" srcId="{C88D30F1-AF60-46AE-A993-600FFDCE57D1}" destId="{E6BC2CF5-EF5B-4E5F-8C8F-1902335F45AA}" srcOrd="1" destOrd="0" presId="urn:microsoft.com/office/officeart/2005/8/layout/hierarchy6"/>
    <dgm:cxn modelId="{12AE4A26-35CB-4AC8-A44B-809197A19269}" type="presParOf" srcId="{E6BC2CF5-EF5B-4E5F-8C8F-1902335F45AA}" destId="{B8DF529B-8005-4E79-8710-F8B80662950A}" srcOrd="0" destOrd="0" presId="urn:microsoft.com/office/officeart/2005/8/layout/hierarchy6"/>
    <dgm:cxn modelId="{A34E6346-932C-4E7E-8F00-4AF3EC0FAA62}" type="presParOf" srcId="{E6BC2CF5-EF5B-4E5F-8C8F-1902335F45AA}" destId="{66834D72-6109-472A-BD00-C42E459FC601}" srcOrd="1" destOrd="0" presId="urn:microsoft.com/office/officeart/2005/8/layout/hierarchy6"/>
    <dgm:cxn modelId="{C60F7B2C-86FE-4E2A-B2A7-3396EFA96AD6}" type="presParOf" srcId="{66834D72-6109-472A-BD00-C42E459FC601}" destId="{6DA10082-1406-46B4-A28C-403F4A2E8179}" srcOrd="0" destOrd="0" presId="urn:microsoft.com/office/officeart/2005/8/layout/hierarchy6"/>
    <dgm:cxn modelId="{74012092-D837-4D3D-A522-174E2B9F4DFB}" type="presParOf" srcId="{66834D72-6109-472A-BD00-C42E459FC601}" destId="{C6A7574F-F0E5-4E86-B707-16A0C9A57284}" srcOrd="1" destOrd="0" presId="urn:microsoft.com/office/officeart/2005/8/layout/hierarchy6"/>
    <dgm:cxn modelId="{3B74B916-003C-454A-98B1-A020959B0305}" type="presParOf" srcId="{E6BC2CF5-EF5B-4E5F-8C8F-1902335F45AA}" destId="{C1709CA9-8C2D-4DFE-A7AB-40947BEDC633}" srcOrd="2" destOrd="0" presId="urn:microsoft.com/office/officeart/2005/8/layout/hierarchy6"/>
    <dgm:cxn modelId="{5EA90306-2A2E-42F9-9A59-D1F4AA7CE608}" type="presParOf" srcId="{E6BC2CF5-EF5B-4E5F-8C8F-1902335F45AA}" destId="{264D4242-0F5C-405F-BE12-0C380982DE32}" srcOrd="3" destOrd="0" presId="urn:microsoft.com/office/officeart/2005/8/layout/hierarchy6"/>
    <dgm:cxn modelId="{42D1993D-714D-4DA7-985C-A10EDC6E1A95}" type="presParOf" srcId="{264D4242-0F5C-405F-BE12-0C380982DE32}" destId="{EB5C1421-B39A-4D80-A366-43F884EDF644}" srcOrd="0" destOrd="0" presId="urn:microsoft.com/office/officeart/2005/8/layout/hierarchy6"/>
    <dgm:cxn modelId="{E4910A49-B8B7-418D-BFB8-79B113252B8E}" type="presParOf" srcId="{264D4242-0F5C-405F-BE12-0C380982DE32}" destId="{DF89BF49-D719-4814-AD6D-1492070F471A}" srcOrd="1" destOrd="0" presId="urn:microsoft.com/office/officeart/2005/8/layout/hierarchy6"/>
    <dgm:cxn modelId="{9ED84BCD-91AC-4313-BF80-F011959E2200}" type="presParOf" srcId="{E6BC2CF5-EF5B-4E5F-8C8F-1902335F45AA}" destId="{77ACD034-23D2-4013-BD76-83C671E91DA6}" srcOrd="4" destOrd="0" presId="urn:microsoft.com/office/officeart/2005/8/layout/hierarchy6"/>
    <dgm:cxn modelId="{5073096E-2598-41C3-AFC4-6AA75E70114E}" type="presParOf" srcId="{E6BC2CF5-EF5B-4E5F-8C8F-1902335F45AA}" destId="{F4AE0E52-7D88-4CEC-A8D8-498DBF5F9CD5}" srcOrd="5" destOrd="0" presId="urn:microsoft.com/office/officeart/2005/8/layout/hierarchy6"/>
    <dgm:cxn modelId="{5A1F6E15-6759-405D-9EB4-E8E853576190}" type="presParOf" srcId="{F4AE0E52-7D88-4CEC-A8D8-498DBF5F9CD5}" destId="{9759B986-F5DC-4D7A-B87B-B16114379EC3}" srcOrd="0" destOrd="0" presId="urn:microsoft.com/office/officeart/2005/8/layout/hierarchy6"/>
    <dgm:cxn modelId="{9811BA53-433F-4CFA-B4E9-36EE80AB4224}" type="presParOf" srcId="{F4AE0E52-7D88-4CEC-A8D8-498DBF5F9CD5}" destId="{2E783D9E-FB6E-440C-BB59-041EBBC7362F}" srcOrd="1" destOrd="0" presId="urn:microsoft.com/office/officeart/2005/8/layout/hierarchy6"/>
    <dgm:cxn modelId="{A6AA6B13-1920-4C25-9231-0E60CE3FA0C3}" type="presParOf" srcId="{2E783D9E-FB6E-440C-BB59-041EBBC7362F}" destId="{C50EDB63-2EE5-4A17-86A3-E4E1B832242E}" srcOrd="0" destOrd="0" presId="urn:microsoft.com/office/officeart/2005/8/layout/hierarchy6"/>
    <dgm:cxn modelId="{F470C582-FD8D-4A37-9A53-9C6123F5C543}" type="presParOf" srcId="{2E783D9E-FB6E-440C-BB59-041EBBC7362F}" destId="{6F858B25-F5D2-4AF9-B8B3-0CF5A4B095E8}" srcOrd="1" destOrd="0" presId="urn:microsoft.com/office/officeart/2005/8/layout/hierarchy6"/>
    <dgm:cxn modelId="{79E7F303-F57E-4311-8621-FC7536838B2C}" type="presParOf" srcId="{6F858B25-F5D2-4AF9-B8B3-0CF5A4B095E8}" destId="{6FE1BAA0-C03D-4440-860C-EB8E28B6756B}" srcOrd="0" destOrd="0" presId="urn:microsoft.com/office/officeart/2005/8/layout/hierarchy6"/>
    <dgm:cxn modelId="{8FF19F94-2E45-4BC3-9321-932C62382D56}" type="presParOf" srcId="{6F858B25-F5D2-4AF9-B8B3-0CF5A4B095E8}" destId="{A68DE16D-2DE7-4B83-8ED4-69009B6725A0}" srcOrd="1" destOrd="0" presId="urn:microsoft.com/office/officeart/2005/8/layout/hierarchy6"/>
    <dgm:cxn modelId="{A70674D4-C6FA-41AA-A885-599E2D732693}" type="presParOf" srcId="{2E783D9E-FB6E-440C-BB59-041EBBC7362F}" destId="{B2393E3D-0626-4C85-95D6-17D8043A5356}" srcOrd="2" destOrd="0" presId="urn:microsoft.com/office/officeart/2005/8/layout/hierarchy6"/>
    <dgm:cxn modelId="{523858EE-956D-49C1-8DC7-FB16298D96A1}" type="presParOf" srcId="{2E783D9E-FB6E-440C-BB59-041EBBC7362F}" destId="{CFA5DB27-84A1-42CA-B4A9-64D232035CCE}" srcOrd="3" destOrd="0" presId="urn:microsoft.com/office/officeart/2005/8/layout/hierarchy6"/>
    <dgm:cxn modelId="{69FF7CCE-D263-4A2B-901F-B162E3A9529A}" type="presParOf" srcId="{CFA5DB27-84A1-42CA-B4A9-64D232035CCE}" destId="{176B1353-2DCD-420E-A00E-F31FED8156F8}" srcOrd="0" destOrd="0" presId="urn:microsoft.com/office/officeart/2005/8/layout/hierarchy6"/>
    <dgm:cxn modelId="{9D952052-0504-457C-B950-5A1E938558E9}" type="presParOf" srcId="{CFA5DB27-84A1-42CA-B4A9-64D232035CCE}" destId="{CCA68B5D-8109-499F-B989-2F0346BBF0C6}" srcOrd="1" destOrd="0" presId="urn:microsoft.com/office/officeart/2005/8/layout/hierarchy6"/>
    <dgm:cxn modelId="{B5A2C431-8C16-4A32-913B-914A9976928D}" type="presParOf" srcId="{2E783D9E-FB6E-440C-BB59-041EBBC7362F}" destId="{299C27B2-E349-4D17-9CA5-76C06B15C46D}" srcOrd="4" destOrd="0" presId="urn:microsoft.com/office/officeart/2005/8/layout/hierarchy6"/>
    <dgm:cxn modelId="{DE03DD8E-DC53-46EC-AEA3-13AE51D1E66F}" type="presParOf" srcId="{2E783D9E-FB6E-440C-BB59-041EBBC7362F}" destId="{929294DA-9D2F-4372-8255-7C0505486648}" srcOrd="5" destOrd="0" presId="urn:microsoft.com/office/officeart/2005/8/layout/hierarchy6"/>
    <dgm:cxn modelId="{8CA3D171-BCE8-4FB6-94B1-97B847CB63C0}" type="presParOf" srcId="{929294DA-9D2F-4372-8255-7C0505486648}" destId="{C04B91A4-2377-4AA1-82D6-461605072B6B}" srcOrd="0" destOrd="0" presId="urn:microsoft.com/office/officeart/2005/8/layout/hierarchy6"/>
    <dgm:cxn modelId="{812DCC42-78CF-4E13-B7AB-4103B264BF13}" type="presParOf" srcId="{929294DA-9D2F-4372-8255-7C0505486648}" destId="{7F65F4EB-1F62-49B7-8300-6ADD9FC4BDB0}" srcOrd="1" destOrd="0" presId="urn:microsoft.com/office/officeart/2005/8/layout/hierarchy6"/>
    <dgm:cxn modelId="{E8DB4C36-CD83-4B11-998B-20F0F0CAEAE5}" type="presParOf" srcId="{2E783D9E-FB6E-440C-BB59-041EBBC7362F}" destId="{932E38C0-FB8B-4F10-9DE3-53722BB9155F}" srcOrd="6" destOrd="0" presId="urn:microsoft.com/office/officeart/2005/8/layout/hierarchy6"/>
    <dgm:cxn modelId="{E86AB36E-EEDC-4DD6-8F14-6271FF9466BF}" type="presParOf" srcId="{2E783D9E-FB6E-440C-BB59-041EBBC7362F}" destId="{77CF5A27-2A65-4FE5-87C6-065C7B648921}" srcOrd="7" destOrd="0" presId="urn:microsoft.com/office/officeart/2005/8/layout/hierarchy6"/>
    <dgm:cxn modelId="{8A6DB5F6-D58B-4540-A791-B632D229745B}" type="presParOf" srcId="{77CF5A27-2A65-4FE5-87C6-065C7B648921}" destId="{B439C1CD-B702-4151-B2BB-A973F87E141B}" srcOrd="0" destOrd="0" presId="urn:microsoft.com/office/officeart/2005/8/layout/hierarchy6"/>
    <dgm:cxn modelId="{E87DC7CB-F963-4710-81CF-CB181E043463}" type="presParOf" srcId="{77CF5A27-2A65-4FE5-87C6-065C7B648921}" destId="{01EE29C7-6C96-4A19-923C-2ABC6B28739E}" srcOrd="1" destOrd="0" presId="urn:microsoft.com/office/officeart/2005/8/layout/hierarchy6"/>
    <dgm:cxn modelId="{48392FA9-F7D9-431E-9F04-65958EFF1A96}" type="presParOf" srcId="{B0EF65E2-DDEE-4CD5-BBDE-3128442B6DF3}" destId="{8D76B9FA-66E6-4AAA-9F9E-74083A2FB333}" srcOrd="6" destOrd="0" presId="urn:microsoft.com/office/officeart/2005/8/layout/hierarchy6"/>
    <dgm:cxn modelId="{55AC90FF-69F9-4B63-A802-5AF726390752}" type="presParOf" srcId="{B0EF65E2-DDEE-4CD5-BBDE-3128442B6DF3}" destId="{35AE2BEA-488F-407D-A6F8-FB3AE50C7385}" srcOrd="7" destOrd="0" presId="urn:microsoft.com/office/officeart/2005/8/layout/hierarchy6"/>
    <dgm:cxn modelId="{0512611B-1C0B-46C1-9B46-3B36510833C1}" type="presParOf" srcId="{35AE2BEA-488F-407D-A6F8-FB3AE50C7385}" destId="{98F396FD-B7F2-4FDC-A972-83AA4F002D6F}" srcOrd="0" destOrd="0" presId="urn:microsoft.com/office/officeart/2005/8/layout/hierarchy6"/>
    <dgm:cxn modelId="{28196A7F-FC01-4F55-A094-8FA1512358BC}" type="presParOf" srcId="{35AE2BEA-488F-407D-A6F8-FB3AE50C7385}" destId="{FB68010A-AB6E-404D-B8B8-E8ED6AF3A742}" srcOrd="1" destOrd="0" presId="urn:microsoft.com/office/officeart/2005/8/layout/hierarchy6"/>
    <dgm:cxn modelId="{B4032235-D15E-4E9C-9D67-61AC50CD3EC3}" type="presParOf" srcId="{B0EF65E2-DDEE-4CD5-BBDE-3128442B6DF3}" destId="{39A7013A-AE5A-4113-B179-9E96837E45C8}" srcOrd="8" destOrd="0" presId="urn:microsoft.com/office/officeart/2005/8/layout/hierarchy6"/>
    <dgm:cxn modelId="{6D58858F-EDBC-4A6E-A3E2-0A05C95B0ADE}" type="presParOf" srcId="{B0EF65E2-DDEE-4CD5-BBDE-3128442B6DF3}" destId="{39E22CB1-E451-454B-91CD-F4B18D0B9AA1}" srcOrd="9" destOrd="0" presId="urn:microsoft.com/office/officeart/2005/8/layout/hierarchy6"/>
    <dgm:cxn modelId="{83D4F469-E9E4-43B4-AED6-12E380D2418E}" type="presParOf" srcId="{39E22CB1-E451-454B-91CD-F4B18D0B9AA1}" destId="{EF2449E7-24BD-42D8-96CC-F024A820FF6B}" srcOrd="0" destOrd="0" presId="urn:microsoft.com/office/officeart/2005/8/layout/hierarchy6"/>
    <dgm:cxn modelId="{6F0F5AE1-6954-4E22-A3A9-3BE6FE62F1FC}" type="presParOf" srcId="{39E22CB1-E451-454B-91CD-F4B18D0B9AA1}" destId="{14137515-B9BA-49B7-B481-29AA9BDBF52A}" srcOrd="1" destOrd="0" presId="urn:microsoft.com/office/officeart/2005/8/layout/hierarchy6"/>
    <dgm:cxn modelId="{04360DA7-B389-436E-A833-95E0CBC41255}" type="presParOf" srcId="{B0EF65E2-DDEE-4CD5-BBDE-3128442B6DF3}" destId="{D818D343-F156-4A80-8A11-587ABBBD58C7}" srcOrd="10" destOrd="0" presId="urn:microsoft.com/office/officeart/2005/8/layout/hierarchy6"/>
    <dgm:cxn modelId="{1093DFD0-66B3-4CCA-BAA3-EA2FCBAEC7ED}" type="presParOf" srcId="{B0EF65E2-DDEE-4CD5-BBDE-3128442B6DF3}" destId="{2998E045-C987-4988-AC6D-6BED31EAABDF}" srcOrd="11" destOrd="0" presId="urn:microsoft.com/office/officeart/2005/8/layout/hierarchy6"/>
    <dgm:cxn modelId="{36CDB95B-7D9D-417A-8C7A-9241B06BD446}" type="presParOf" srcId="{2998E045-C987-4988-AC6D-6BED31EAABDF}" destId="{AC53E922-C5E9-4920-9140-EEB816BC5DCE}" srcOrd="0" destOrd="0" presId="urn:microsoft.com/office/officeart/2005/8/layout/hierarchy6"/>
    <dgm:cxn modelId="{CCB0122E-4A33-47C9-910B-51553E6DAB75}" type="presParOf" srcId="{2998E045-C987-4988-AC6D-6BED31EAABDF}" destId="{B2F9DFE2-FF67-4A35-BDC6-A1E12FF673C1}" srcOrd="1" destOrd="0" presId="urn:microsoft.com/office/officeart/2005/8/layout/hierarchy6"/>
    <dgm:cxn modelId="{A606BEFE-3C0D-454C-8186-1DEEFDF72F2B}" type="presParOf" srcId="{B2F9DFE2-FF67-4A35-BDC6-A1E12FF673C1}" destId="{073F82D5-9A8A-48A5-AFC8-FE48DB70874F}" srcOrd="0" destOrd="0" presId="urn:microsoft.com/office/officeart/2005/8/layout/hierarchy6"/>
    <dgm:cxn modelId="{71B9C121-CF90-47FE-B53A-E8F5F28BC1E0}" type="presParOf" srcId="{B2F9DFE2-FF67-4A35-BDC6-A1E12FF673C1}" destId="{7975C43E-5719-4B00-BF61-161D12E4706E}" srcOrd="1" destOrd="0" presId="urn:microsoft.com/office/officeart/2005/8/layout/hierarchy6"/>
    <dgm:cxn modelId="{607690A1-D353-4D0F-8B29-D705086291B1}" type="presParOf" srcId="{7975C43E-5719-4B00-BF61-161D12E4706E}" destId="{7A999685-DAD8-4C7A-B8D6-98938EE1BD2C}" srcOrd="0" destOrd="0" presId="urn:microsoft.com/office/officeart/2005/8/layout/hierarchy6"/>
    <dgm:cxn modelId="{2517955C-CF1F-4A28-A027-2F4F1C10985B}" type="presParOf" srcId="{7975C43E-5719-4B00-BF61-161D12E4706E}" destId="{6826929B-9850-4BDB-9597-F489329CB1BD}" srcOrd="1" destOrd="0" presId="urn:microsoft.com/office/officeart/2005/8/layout/hierarchy6"/>
    <dgm:cxn modelId="{F4C0F4B9-0B18-4430-9A9B-8ABC5B272DA7}" type="presParOf" srcId="{B2F9DFE2-FF67-4A35-BDC6-A1E12FF673C1}" destId="{90A0BF3E-B5E7-44F2-B132-C5971B7E2E3D}" srcOrd="2" destOrd="0" presId="urn:microsoft.com/office/officeart/2005/8/layout/hierarchy6"/>
    <dgm:cxn modelId="{914B4373-2058-4B69-8982-F5615FB80C0C}" type="presParOf" srcId="{B2F9DFE2-FF67-4A35-BDC6-A1E12FF673C1}" destId="{2CCB8417-E60C-414E-B26E-7193BFED6976}" srcOrd="3" destOrd="0" presId="urn:microsoft.com/office/officeart/2005/8/layout/hierarchy6"/>
    <dgm:cxn modelId="{2F006C52-EA51-4383-B3CC-1CBB1E7AA60B}" type="presParOf" srcId="{2CCB8417-E60C-414E-B26E-7193BFED6976}" destId="{6CDF12BC-C285-4E52-8FAB-69A63ACD0A7E}" srcOrd="0" destOrd="0" presId="urn:microsoft.com/office/officeart/2005/8/layout/hierarchy6"/>
    <dgm:cxn modelId="{9665EAE0-6180-4C25-8061-2B47D7D0743B}" type="presParOf" srcId="{2CCB8417-E60C-414E-B26E-7193BFED6976}" destId="{96B2FD98-65EA-40D6-9739-8D5414877559}" srcOrd="1" destOrd="0" presId="urn:microsoft.com/office/officeart/2005/8/layout/hierarchy6"/>
    <dgm:cxn modelId="{DF4634E9-CE00-4E6F-AD73-EACC77D2B9B8}" type="presParOf" srcId="{B2F9DFE2-FF67-4A35-BDC6-A1E12FF673C1}" destId="{7260C437-0FAD-493B-B0B4-270E38D20D09}" srcOrd="4" destOrd="0" presId="urn:microsoft.com/office/officeart/2005/8/layout/hierarchy6"/>
    <dgm:cxn modelId="{F98AC04A-F000-42DF-A6FB-642872B21AFB}" type="presParOf" srcId="{B2F9DFE2-FF67-4A35-BDC6-A1E12FF673C1}" destId="{5D13B0C9-996C-4322-B76F-C6B8C33914FB}" srcOrd="5" destOrd="0" presId="urn:microsoft.com/office/officeart/2005/8/layout/hierarchy6"/>
    <dgm:cxn modelId="{EF9E2011-A37D-43D3-B5AB-6385281FB0FA}" type="presParOf" srcId="{5D13B0C9-996C-4322-B76F-C6B8C33914FB}" destId="{56674B5C-F729-4DDA-9E46-BD682B6A6998}" srcOrd="0" destOrd="0" presId="urn:microsoft.com/office/officeart/2005/8/layout/hierarchy6"/>
    <dgm:cxn modelId="{66B654B6-CB72-4DFC-8A06-FC76E1C8C14A}" type="presParOf" srcId="{5D13B0C9-996C-4322-B76F-C6B8C33914FB}" destId="{CA706AD9-AE8C-4A3F-9540-0322FE5E4BE7}" srcOrd="1" destOrd="0" presId="urn:microsoft.com/office/officeart/2005/8/layout/hierarchy6"/>
    <dgm:cxn modelId="{D6076D56-3D29-411B-9336-6640F35A4C65}" type="presParOf" srcId="{292E18C6-EB47-4B2F-BB99-6A3C4CC66E48}" destId="{76598D7A-23F0-4BA8-BB87-F4250261BE6C}"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394E183-593D-4F54-B5DD-69FFEFC24CC0}"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4D0A5F83-820D-42EC-9A52-93D4627F7D01}">
      <dgm:prSet custT="1"/>
      <dgm:spPr>
        <a:solidFill>
          <a:schemeClr val="accent2"/>
        </a:solidFill>
      </dgm:spPr>
      <dgm:t>
        <a:bodyPr/>
        <a:lstStyle/>
        <a:p>
          <a:r>
            <a:rPr lang="en-US" sz="2600" b="1" dirty="0"/>
            <a:t>Best if Used By/Before Date</a:t>
          </a:r>
        </a:p>
      </dgm:t>
    </dgm:pt>
    <dgm:pt modelId="{684F5C4C-367E-4124-84C5-8D6127F0CB63}" type="parTrans" cxnId="{A00E82E7-1694-499B-81F9-A247F6783661}">
      <dgm:prSet/>
      <dgm:spPr/>
      <dgm:t>
        <a:bodyPr/>
        <a:lstStyle/>
        <a:p>
          <a:endParaRPr lang="en-US"/>
        </a:p>
      </dgm:t>
    </dgm:pt>
    <dgm:pt modelId="{D2775E13-39A2-4EF1-950B-1F9381D2C8FA}" type="sibTrans" cxnId="{A00E82E7-1694-499B-81F9-A247F6783661}">
      <dgm:prSet/>
      <dgm:spPr/>
      <dgm:t>
        <a:bodyPr/>
        <a:lstStyle/>
        <a:p>
          <a:endParaRPr lang="en-US"/>
        </a:p>
      </dgm:t>
    </dgm:pt>
    <dgm:pt modelId="{5D9013FD-2FB6-42AF-BE33-304223717117}">
      <dgm:prSet/>
      <dgm:spPr>
        <a:solidFill>
          <a:schemeClr val="accent2">
            <a:lumMod val="20000"/>
            <a:lumOff val="80000"/>
            <a:alpha val="90000"/>
          </a:schemeClr>
        </a:solidFill>
        <a:ln>
          <a:noFill/>
        </a:ln>
      </dgm:spPr>
      <dgm:t>
        <a:bodyPr/>
        <a:lstStyle/>
        <a:p>
          <a:r>
            <a:rPr lang="en-US" b="0" i="0" dirty="0"/>
            <a:t>Indicates when a product will be of best flavor or quality.</a:t>
          </a:r>
          <a:br>
            <a:rPr lang="en-US" b="0" i="0" dirty="0"/>
          </a:br>
          <a:r>
            <a:rPr lang="en-US" b="0" i="0" dirty="0"/>
            <a:t>It is </a:t>
          </a:r>
          <a:r>
            <a:rPr lang="en-US" b="1" i="0" dirty="0"/>
            <a:t>NOT </a:t>
          </a:r>
          <a:r>
            <a:rPr lang="en-US" b="0" i="0" dirty="0"/>
            <a:t>a purchase or safety date</a:t>
          </a:r>
          <a:r>
            <a:rPr lang="en-US" dirty="0">
              <a:latin typeface="Optima"/>
            </a:rPr>
            <a:t>.</a:t>
          </a:r>
          <a:endParaRPr lang="en-US" dirty="0"/>
        </a:p>
      </dgm:t>
    </dgm:pt>
    <dgm:pt modelId="{5941F1A3-F5F7-4D6C-A01F-A7FDBB6F7EE4}" type="parTrans" cxnId="{A9634935-E05F-441A-BD49-CC06DA3516A7}">
      <dgm:prSet/>
      <dgm:spPr/>
      <dgm:t>
        <a:bodyPr/>
        <a:lstStyle/>
        <a:p>
          <a:endParaRPr lang="en-US"/>
        </a:p>
      </dgm:t>
    </dgm:pt>
    <dgm:pt modelId="{02C199AD-300F-4E8A-BD24-7700134B9794}" type="sibTrans" cxnId="{A9634935-E05F-441A-BD49-CC06DA3516A7}">
      <dgm:prSet/>
      <dgm:spPr/>
      <dgm:t>
        <a:bodyPr/>
        <a:lstStyle/>
        <a:p>
          <a:endParaRPr lang="en-US"/>
        </a:p>
      </dgm:t>
    </dgm:pt>
    <dgm:pt modelId="{C19D2987-2812-49CB-A5D7-956437A21777}">
      <dgm:prSet custT="1"/>
      <dgm:spPr>
        <a:solidFill>
          <a:schemeClr val="accent2"/>
        </a:solidFill>
      </dgm:spPr>
      <dgm:t>
        <a:bodyPr/>
        <a:lstStyle/>
        <a:p>
          <a:r>
            <a:rPr lang="en-US" sz="2600" b="1" dirty="0"/>
            <a:t>Sell-By Date</a:t>
          </a:r>
        </a:p>
      </dgm:t>
    </dgm:pt>
    <dgm:pt modelId="{09C8FF1F-BB10-43E7-80FA-439F7DD03CA8}" type="parTrans" cxnId="{634EFC84-3282-4870-9EE4-0955F0DAEC7E}">
      <dgm:prSet/>
      <dgm:spPr/>
      <dgm:t>
        <a:bodyPr/>
        <a:lstStyle/>
        <a:p>
          <a:endParaRPr lang="en-US"/>
        </a:p>
      </dgm:t>
    </dgm:pt>
    <dgm:pt modelId="{7EEEF656-7E1A-4240-8B8D-E1991D528EE0}" type="sibTrans" cxnId="{634EFC84-3282-4870-9EE4-0955F0DAEC7E}">
      <dgm:prSet/>
      <dgm:spPr/>
      <dgm:t>
        <a:bodyPr/>
        <a:lstStyle/>
        <a:p>
          <a:endParaRPr lang="en-US"/>
        </a:p>
      </dgm:t>
    </dgm:pt>
    <dgm:pt modelId="{6857C921-0D3E-4405-A4B0-CCEF95F54DD0}">
      <dgm:prSet/>
      <dgm:spPr>
        <a:solidFill>
          <a:schemeClr val="accent2">
            <a:lumMod val="20000"/>
            <a:lumOff val="80000"/>
            <a:alpha val="90000"/>
          </a:schemeClr>
        </a:solidFill>
        <a:ln>
          <a:noFill/>
        </a:ln>
      </dgm:spPr>
      <dgm:t>
        <a:bodyPr/>
        <a:lstStyle/>
        <a:p>
          <a:r>
            <a:rPr lang="en-US" b="0" i="0" dirty="0"/>
            <a:t>Tells the store how long to display the product for sale for inventory management. It is </a:t>
          </a:r>
          <a:r>
            <a:rPr lang="en-US" b="1" i="0" dirty="0"/>
            <a:t>NOT</a:t>
          </a:r>
          <a:r>
            <a:rPr lang="en-US" b="0" i="0" dirty="0"/>
            <a:t> a safety date</a:t>
          </a:r>
          <a:r>
            <a:rPr lang="en-US" dirty="0">
              <a:latin typeface="Optima"/>
            </a:rPr>
            <a:t>.</a:t>
          </a:r>
          <a:endParaRPr lang="en-US" dirty="0"/>
        </a:p>
      </dgm:t>
    </dgm:pt>
    <dgm:pt modelId="{AB1AAAE0-FCC3-4C67-B850-9F8AC7A32EE7}" type="parTrans" cxnId="{7311EDA9-A848-41C6-B6C9-324BB6BF1641}">
      <dgm:prSet/>
      <dgm:spPr/>
      <dgm:t>
        <a:bodyPr/>
        <a:lstStyle/>
        <a:p>
          <a:endParaRPr lang="en-US"/>
        </a:p>
      </dgm:t>
    </dgm:pt>
    <dgm:pt modelId="{BD7E260D-BA35-4B80-9B1E-46C11A97E2D8}" type="sibTrans" cxnId="{7311EDA9-A848-41C6-B6C9-324BB6BF1641}">
      <dgm:prSet/>
      <dgm:spPr/>
      <dgm:t>
        <a:bodyPr/>
        <a:lstStyle/>
        <a:p>
          <a:endParaRPr lang="en-US"/>
        </a:p>
      </dgm:t>
    </dgm:pt>
    <dgm:pt modelId="{6A0E6ED2-453B-4263-A069-9D0F2DFFEF44}">
      <dgm:prSet custT="1"/>
      <dgm:spPr>
        <a:solidFill>
          <a:schemeClr val="accent2"/>
        </a:solidFill>
      </dgm:spPr>
      <dgm:t>
        <a:bodyPr/>
        <a:lstStyle/>
        <a:p>
          <a:r>
            <a:rPr lang="en-US" sz="2600" b="1" dirty="0"/>
            <a:t>Freeze-By Date</a:t>
          </a:r>
        </a:p>
      </dgm:t>
    </dgm:pt>
    <dgm:pt modelId="{61CF146D-9CB5-49EC-B537-B88E95F283B4}" type="parTrans" cxnId="{65FF20D8-3FBC-40DC-87F0-F9E7A691E383}">
      <dgm:prSet/>
      <dgm:spPr/>
      <dgm:t>
        <a:bodyPr/>
        <a:lstStyle/>
        <a:p>
          <a:endParaRPr lang="en-US"/>
        </a:p>
      </dgm:t>
    </dgm:pt>
    <dgm:pt modelId="{D320736E-4F03-424E-83EC-0A41393088E3}" type="sibTrans" cxnId="{65FF20D8-3FBC-40DC-87F0-F9E7A691E383}">
      <dgm:prSet/>
      <dgm:spPr/>
      <dgm:t>
        <a:bodyPr/>
        <a:lstStyle/>
        <a:p>
          <a:endParaRPr lang="en-US"/>
        </a:p>
      </dgm:t>
    </dgm:pt>
    <dgm:pt modelId="{188974F9-1C6F-4518-ADCF-562CA34D7F7F}">
      <dgm:prSet/>
      <dgm:spPr>
        <a:solidFill>
          <a:schemeClr val="accent2">
            <a:lumMod val="20000"/>
            <a:lumOff val="80000"/>
            <a:alpha val="90000"/>
          </a:schemeClr>
        </a:solidFill>
        <a:ln>
          <a:noFill/>
        </a:ln>
      </dgm:spPr>
      <dgm:t>
        <a:bodyPr/>
        <a:lstStyle/>
        <a:p>
          <a:r>
            <a:rPr lang="en-US" b="0" i="0" dirty="0"/>
            <a:t>Indicates when a product should be frozen to maintain peak quality. It is </a:t>
          </a:r>
          <a:r>
            <a:rPr lang="en-US" b="1" i="0" dirty="0"/>
            <a:t>NOT </a:t>
          </a:r>
          <a:r>
            <a:rPr lang="en-US" b="0" i="0" dirty="0"/>
            <a:t>a purchase or safety date</a:t>
          </a:r>
          <a:r>
            <a:rPr lang="en-US" dirty="0">
              <a:latin typeface="Optima"/>
            </a:rPr>
            <a:t>.</a:t>
          </a:r>
          <a:endParaRPr lang="en-US" dirty="0"/>
        </a:p>
      </dgm:t>
    </dgm:pt>
    <dgm:pt modelId="{12785057-654D-4557-A184-D77936771639}" type="parTrans" cxnId="{DA887E37-766F-4C58-883B-885C3A25127C}">
      <dgm:prSet/>
      <dgm:spPr/>
      <dgm:t>
        <a:bodyPr/>
        <a:lstStyle/>
        <a:p>
          <a:endParaRPr lang="en-US"/>
        </a:p>
      </dgm:t>
    </dgm:pt>
    <dgm:pt modelId="{34420885-615F-44DD-9E3F-12F1BDE42ADB}" type="sibTrans" cxnId="{DA887E37-766F-4C58-883B-885C3A25127C}">
      <dgm:prSet/>
      <dgm:spPr/>
      <dgm:t>
        <a:bodyPr/>
        <a:lstStyle/>
        <a:p>
          <a:endParaRPr lang="en-US"/>
        </a:p>
      </dgm:t>
    </dgm:pt>
    <dgm:pt modelId="{75EA0A4F-9F9D-48E4-9DB6-EDFD57B98DF0}">
      <dgm:prSet custT="1"/>
      <dgm:spPr>
        <a:solidFill>
          <a:schemeClr val="accent2"/>
        </a:solidFill>
      </dgm:spPr>
      <dgm:t>
        <a:bodyPr/>
        <a:lstStyle/>
        <a:p>
          <a:r>
            <a:rPr lang="en-US" sz="2600" b="1" i="0" dirty="0"/>
            <a:t>Use-By Date</a:t>
          </a:r>
          <a:endParaRPr lang="en-US" sz="2600" b="1" dirty="0"/>
        </a:p>
      </dgm:t>
    </dgm:pt>
    <dgm:pt modelId="{1156A6DF-A80F-4211-882E-CA7F7C85A4D6}" type="parTrans" cxnId="{369D7ED4-4658-4C38-AD92-E8568285BD7D}">
      <dgm:prSet/>
      <dgm:spPr/>
      <dgm:t>
        <a:bodyPr/>
        <a:lstStyle/>
        <a:p>
          <a:endParaRPr lang="en-US"/>
        </a:p>
      </dgm:t>
    </dgm:pt>
    <dgm:pt modelId="{2D6FC890-9C26-42BE-B875-B1B880079C0F}" type="sibTrans" cxnId="{369D7ED4-4658-4C38-AD92-E8568285BD7D}">
      <dgm:prSet/>
      <dgm:spPr/>
      <dgm:t>
        <a:bodyPr/>
        <a:lstStyle/>
        <a:p>
          <a:endParaRPr lang="en-US"/>
        </a:p>
      </dgm:t>
    </dgm:pt>
    <dgm:pt modelId="{E2D8A73A-F071-4C60-ABCD-DF1AF70712D1}">
      <dgm:prSet/>
      <dgm:spPr>
        <a:solidFill>
          <a:schemeClr val="accent2">
            <a:lumMod val="20000"/>
            <a:lumOff val="80000"/>
            <a:alpha val="90000"/>
          </a:schemeClr>
        </a:solidFill>
        <a:ln>
          <a:noFill/>
        </a:ln>
      </dgm:spPr>
      <dgm:t>
        <a:bodyPr/>
        <a:lstStyle/>
        <a:p>
          <a:r>
            <a:rPr lang="en-US" b="0" i="0" dirty="0"/>
            <a:t>The last date recommended for the use of the product while at peak quality. It is </a:t>
          </a:r>
          <a:r>
            <a:rPr lang="en-US" b="1" i="0" dirty="0"/>
            <a:t>NOT </a:t>
          </a:r>
          <a:r>
            <a:rPr lang="en-US" b="0" i="0" dirty="0"/>
            <a:t>a safety date when used on food</a:t>
          </a:r>
          <a:r>
            <a:rPr lang="en-US" dirty="0">
              <a:latin typeface="Optima"/>
            </a:rPr>
            <a:t>.</a:t>
          </a:r>
          <a:endParaRPr lang="en-US" dirty="0"/>
        </a:p>
      </dgm:t>
    </dgm:pt>
    <dgm:pt modelId="{BB41F084-7177-4A7E-9A27-69675001F27B}" type="parTrans" cxnId="{6B7CDF83-3C0F-42A5-A7EA-E2E80A58FDEE}">
      <dgm:prSet/>
      <dgm:spPr/>
      <dgm:t>
        <a:bodyPr/>
        <a:lstStyle/>
        <a:p>
          <a:endParaRPr lang="en-US"/>
        </a:p>
      </dgm:t>
    </dgm:pt>
    <dgm:pt modelId="{AC3CF399-EB49-40DD-900B-0B634401F372}" type="sibTrans" cxnId="{6B7CDF83-3C0F-42A5-A7EA-E2E80A58FDEE}">
      <dgm:prSet/>
      <dgm:spPr/>
      <dgm:t>
        <a:bodyPr/>
        <a:lstStyle/>
        <a:p>
          <a:endParaRPr lang="en-US"/>
        </a:p>
      </dgm:t>
    </dgm:pt>
    <dgm:pt modelId="{B9C10882-135D-48B3-9955-04B5A205C857}">
      <dgm:prSet/>
      <dgm:spPr>
        <a:solidFill>
          <a:schemeClr val="accent2">
            <a:lumMod val="20000"/>
            <a:lumOff val="80000"/>
            <a:alpha val="90000"/>
          </a:schemeClr>
        </a:solidFill>
        <a:ln>
          <a:noFill/>
        </a:ln>
      </dgm:spPr>
      <dgm:t>
        <a:bodyPr/>
        <a:lstStyle/>
        <a:p>
          <a:r>
            <a:rPr lang="en-US" b="0" i="0" dirty="0"/>
            <a:t>However, when used on </a:t>
          </a:r>
          <a:r>
            <a:rPr lang="en-US" b="1" i="0" dirty="0"/>
            <a:t>infant formula</a:t>
          </a:r>
          <a:r>
            <a:rPr lang="en-US" b="0" i="0" dirty="0"/>
            <a:t>, then it </a:t>
          </a:r>
          <a:r>
            <a:rPr lang="en-US" b="1" i="0" dirty="0"/>
            <a:t>IS </a:t>
          </a:r>
          <a:r>
            <a:rPr lang="en-US" b="0" i="0" dirty="0"/>
            <a:t>a safety date.</a:t>
          </a:r>
          <a:endParaRPr lang="en-US" dirty="0"/>
        </a:p>
      </dgm:t>
    </dgm:pt>
    <dgm:pt modelId="{7BA35191-6478-4310-BAC7-071A48FDF7AD}" type="parTrans" cxnId="{5794FB2A-21CF-403D-BBD4-3D85D2553312}">
      <dgm:prSet/>
      <dgm:spPr/>
      <dgm:t>
        <a:bodyPr/>
        <a:lstStyle/>
        <a:p>
          <a:endParaRPr lang="en-US"/>
        </a:p>
      </dgm:t>
    </dgm:pt>
    <dgm:pt modelId="{A9863AAD-F3A5-4461-B50A-28C7E7196D7A}" type="sibTrans" cxnId="{5794FB2A-21CF-403D-BBD4-3D85D2553312}">
      <dgm:prSet/>
      <dgm:spPr/>
      <dgm:t>
        <a:bodyPr/>
        <a:lstStyle/>
        <a:p>
          <a:endParaRPr lang="en-US"/>
        </a:p>
      </dgm:t>
    </dgm:pt>
    <dgm:pt modelId="{1C682E47-683F-4B1D-81F8-A647E8641E37}" type="pres">
      <dgm:prSet presAssocID="{3394E183-593D-4F54-B5DD-69FFEFC24CC0}" presName="Name0" presStyleCnt="0">
        <dgm:presLayoutVars>
          <dgm:dir/>
          <dgm:animLvl val="lvl"/>
          <dgm:resizeHandles val="exact"/>
        </dgm:presLayoutVars>
      </dgm:prSet>
      <dgm:spPr/>
    </dgm:pt>
    <dgm:pt modelId="{B0262E1E-5CA9-4513-A73D-9218D3E79567}" type="pres">
      <dgm:prSet presAssocID="{4D0A5F83-820D-42EC-9A52-93D4627F7D01}" presName="linNode" presStyleCnt="0"/>
      <dgm:spPr/>
    </dgm:pt>
    <dgm:pt modelId="{5FD30DE9-1DC6-4EED-9FEA-CB297389C7C6}" type="pres">
      <dgm:prSet presAssocID="{4D0A5F83-820D-42EC-9A52-93D4627F7D01}" presName="parentText" presStyleLbl="node1" presStyleIdx="0" presStyleCnt="4">
        <dgm:presLayoutVars>
          <dgm:chMax val="1"/>
          <dgm:bulletEnabled val="1"/>
        </dgm:presLayoutVars>
      </dgm:prSet>
      <dgm:spPr/>
    </dgm:pt>
    <dgm:pt modelId="{02320FE5-CD86-4960-B6FB-260BC7654F2F}" type="pres">
      <dgm:prSet presAssocID="{4D0A5F83-820D-42EC-9A52-93D4627F7D01}" presName="descendantText" presStyleLbl="alignAccFollowNode1" presStyleIdx="0" presStyleCnt="4">
        <dgm:presLayoutVars>
          <dgm:bulletEnabled val="1"/>
        </dgm:presLayoutVars>
      </dgm:prSet>
      <dgm:spPr/>
    </dgm:pt>
    <dgm:pt modelId="{7453BE78-3CC0-4D61-9AF0-FEC1F531C548}" type="pres">
      <dgm:prSet presAssocID="{D2775E13-39A2-4EF1-950B-1F9381D2C8FA}" presName="sp" presStyleCnt="0"/>
      <dgm:spPr/>
    </dgm:pt>
    <dgm:pt modelId="{FCFBF22D-72C4-4225-8603-61BE1339FA92}" type="pres">
      <dgm:prSet presAssocID="{C19D2987-2812-49CB-A5D7-956437A21777}" presName="linNode" presStyleCnt="0"/>
      <dgm:spPr/>
    </dgm:pt>
    <dgm:pt modelId="{99E10CBE-299D-4EA1-9157-4A18D63CF59D}" type="pres">
      <dgm:prSet presAssocID="{C19D2987-2812-49CB-A5D7-956437A21777}" presName="parentText" presStyleLbl="node1" presStyleIdx="1" presStyleCnt="4">
        <dgm:presLayoutVars>
          <dgm:chMax val="1"/>
          <dgm:bulletEnabled val="1"/>
        </dgm:presLayoutVars>
      </dgm:prSet>
      <dgm:spPr/>
    </dgm:pt>
    <dgm:pt modelId="{86775083-C96B-4F55-BAA7-31328F2C00C0}" type="pres">
      <dgm:prSet presAssocID="{C19D2987-2812-49CB-A5D7-956437A21777}" presName="descendantText" presStyleLbl="alignAccFollowNode1" presStyleIdx="1" presStyleCnt="4">
        <dgm:presLayoutVars>
          <dgm:bulletEnabled val="1"/>
        </dgm:presLayoutVars>
      </dgm:prSet>
      <dgm:spPr/>
    </dgm:pt>
    <dgm:pt modelId="{609A859C-AAE3-486B-8D7A-CEB5599AEC6F}" type="pres">
      <dgm:prSet presAssocID="{7EEEF656-7E1A-4240-8B8D-E1991D528EE0}" presName="sp" presStyleCnt="0"/>
      <dgm:spPr/>
    </dgm:pt>
    <dgm:pt modelId="{FC3A8F5B-E170-4BAE-B0A8-B01512403D58}" type="pres">
      <dgm:prSet presAssocID="{6A0E6ED2-453B-4263-A069-9D0F2DFFEF44}" presName="linNode" presStyleCnt="0"/>
      <dgm:spPr/>
    </dgm:pt>
    <dgm:pt modelId="{09D76DD4-985A-4D53-AF78-B77B903EB83C}" type="pres">
      <dgm:prSet presAssocID="{6A0E6ED2-453B-4263-A069-9D0F2DFFEF44}" presName="parentText" presStyleLbl="node1" presStyleIdx="2" presStyleCnt="4">
        <dgm:presLayoutVars>
          <dgm:chMax val="1"/>
          <dgm:bulletEnabled val="1"/>
        </dgm:presLayoutVars>
      </dgm:prSet>
      <dgm:spPr/>
    </dgm:pt>
    <dgm:pt modelId="{22315D8A-037C-46D4-B01B-9D893722373B}" type="pres">
      <dgm:prSet presAssocID="{6A0E6ED2-453B-4263-A069-9D0F2DFFEF44}" presName="descendantText" presStyleLbl="alignAccFollowNode1" presStyleIdx="2" presStyleCnt="4">
        <dgm:presLayoutVars>
          <dgm:bulletEnabled val="1"/>
        </dgm:presLayoutVars>
      </dgm:prSet>
      <dgm:spPr/>
    </dgm:pt>
    <dgm:pt modelId="{C908121D-2ED0-4A13-8E1E-6EED31DA8DCB}" type="pres">
      <dgm:prSet presAssocID="{D320736E-4F03-424E-83EC-0A41393088E3}" presName="sp" presStyleCnt="0"/>
      <dgm:spPr/>
    </dgm:pt>
    <dgm:pt modelId="{D8E3A27B-1D24-4391-986C-4E9109894869}" type="pres">
      <dgm:prSet presAssocID="{75EA0A4F-9F9D-48E4-9DB6-EDFD57B98DF0}" presName="linNode" presStyleCnt="0"/>
      <dgm:spPr/>
    </dgm:pt>
    <dgm:pt modelId="{7E535073-BE96-4006-B4B0-BB39EDE231CF}" type="pres">
      <dgm:prSet presAssocID="{75EA0A4F-9F9D-48E4-9DB6-EDFD57B98DF0}" presName="parentText" presStyleLbl="node1" presStyleIdx="3" presStyleCnt="4">
        <dgm:presLayoutVars>
          <dgm:chMax val="1"/>
          <dgm:bulletEnabled val="1"/>
        </dgm:presLayoutVars>
      </dgm:prSet>
      <dgm:spPr/>
    </dgm:pt>
    <dgm:pt modelId="{56889DFC-CDE9-4EE1-80A2-7AD39C8A3495}" type="pres">
      <dgm:prSet presAssocID="{75EA0A4F-9F9D-48E4-9DB6-EDFD57B98DF0}" presName="descendantText" presStyleLbl="alignAccFollowNode1" presStyleIdx="3" presStyleCnt="4">
        <dgm:presLayoutVars>
          <dgm:bulletEnabled val="1"/>
        </dgm:presLayoutVars>
      </dgm:prSet>
      <dgm:spPr/>
    </dgm:pt>
  </dgm:ptLst>
  <dgm:cxnLst>
    <dgm:cxn modelId="{5794FB2A-21CF-403D-BBD4-3D85D2553312}" srcId="{75EA0A4F-9F9D-48E4-9DB6-EDFD57B98DF0}" destId="{B9C10882-135D-48B3-9955-04B5A205C857}" srcOrd="1" destOrd="0" parTransId="{7BA35191-6478-4310-BAC7-071A48FDF7AD}" sibTransId="{A9863AAD-F3A5-4461-B50A-28C7E7196D7A}"/>
    <dgm:cxn modelId="{A9634935-E05F-441A-BD49-CC06DA3516A7}" srcId="{4D0A5F83-820D-42EC-9A52-93D4627F7D01}" destId="{5D9013FD-2FB6-42AF-BE33-304223717117}" srcOrd="0" destOrd="0" parTransId="{5941F1A3-F5F7-4D6C-A01F-A7FDBB6F7EE4}" sibTransId="{02C199AD-300F-4E8A-BD24-7700134B9794}"/>
    <dgm:cxn modelId="{DA887E37-766F-4C58-883B-885C3A25127C}" srcId="{6A0E6ED2-453B-4263-A069-9D0F2DFFEF44}" destId="{188974F9-1C6F-4518-ADCF-562CA34D7F7F}" srcOrd="0" destOrd="0" parTransId="{12785057-654D-4557-A184-D77936771639}" sibTransId="{34420885-615F-44DD-9E3F-12F1BDE42ADB}"/>
    <dgm:cxn modelId="{26415E61-5C4D-4BF6-9939-CA50C9842719}" type="presOf" srcId="{3394E183-593D-4F54-B5DD-69FFEFC24CC0}" destId="{1C682E47-683F-4B1D-81F8-A647E8641E37}" srcOrd="0" destOrd="0" presId="urn:microsoft.com/office/officeart/2005/8/layout/vList5"/>
    <dgm:cxn modelId="{7BE6CF64-422D-4336-A055-9DBDC3A67B3E}" type="presOf" srcId="{4D0A5F83-820D-42EC-9A52-93D4627F7D01}" destId="{5FD30DE9-1DC6-4EED-9FEA-CB297389C7C6}" srcOrd="0" destOrd="0" presId="urn:microsoft.com/office/officeart/2005/8/layout/vList5"/>
    <dgm:cxn modelId="{11F06150-F593-4F09-9F26-7AF76A26DD06}" type="presOf" srcId="{C19D2987-2812-49CB-A5D7-956437A21777}" destId="{99E10CBE-299D-4EA1-9157-4A18D63CF59D}" srcOrd="0" destOrd="0" presId="urn:microsoft.com/office/officeart/2005/8/layout/vList5"/>
    <dgm:cxn modelId="{6B7CDF83-3C0F-42A5-A7EA-E2E80A58FDEE}" srcId="{75EA0A4F-9F9D-48E4-9DB6-EDFD57B98DF0}" destId="{E2D8A73A-F071-4C60-ABCD-DF1AF70712D1}" srcOrd="0" destOrd="0" parTransId="{BB41F084-7177-4A7E-9A27-69675001F27B}" sibTransId="{AC3CF399-EB49-40DD-900B-0B634401F372}"/>
    <dgm:cxn modelId="{634EFC84-3282-4870-9EE4-0955F0DAEC7E}" srcId="{3394E183-593D-4F54-B5DD-69FFEFC24CC0}" destId="{C19D2987-2812-49CB-A5D7-956437A21777}" srcOrd="1" destOrd="0" parTransId="{09C8FF1F-BB10-43E7-80FA-439F7DD03CA8}" sibTransId="{7EEEF656-7E1A-4240-8B8D-E1991D528EE0}"/>
    <dgm:cxn modelId="{F0AA209A-67BB-4BFD-B279-A64F200FC5EE}" type="presOf" srcId="{75EA0A4F-9F9D-48E4-9DB6-EDFD57B98DF0}" destId="{7E535073-BE96-4006-B4B0-BB39EDE231CF}" srcOrd="0" destOrd="0" presId="urn:microsoft.com/office/officeart/2005/8/layout/vList5"/>
    <dgm:cxn modelId="{7311EDA9-A848-41C6-B6C9-324BB6BF1641}" srcId="{C19D2987-2812-49CB-A5D7-956437A21777}" destId="{6857C921-0D3E-4405-A4B0-CCEF95F54DD0}" srcOrd="0" destOrd="0" parTransId="{AB1AAAE0-FCC3-4C67-B850-9F8AC7A32EE7}" sibTransId="{BD7E260D-BA35-4B80-9B1E-46C11A97E2D8}"/>
    <dgm:cxn modelId="{CF6578B0-7956-43B1-A713-9EAFB942E6F6}" type="presOf" srcId="{5D9013FD-2FB6-42AF-BE33-304223717117}" destId="{02320FE5-CD86-4960-B6FB-260BC7654F2F}" srcOrd="0" destOrd="0" presId="urn:microsoft.com/office/officeart/2005/8/layout/vList5"/>
    <dgm:cxn modelId="{DAD270B9-B00E-4E58-A34D-1116D2D29C66}" type="presOf" srcId="{6A0E6ED2-453B-4263-A069-9D0F2DFFEF44}" destId="{09D76DD4-985A-4D53-AF78-B77B903EB83C}" srcOrd="0" destOrd="0" presId="urn:microsoft.com/office/officeart/2005/8/layout/vList5"/>
    <dgm:cxn modelId="{8C2AAFBC-2B70-42FC-8F4D-73AE8214A242}" type="presOf" srcId="{188974F9-1C6F-4518-ADCF-562CA34D7F7F}" destId="{22315D8A-037C-46D4-B01B-9D893722373B}" srcOrd="0" destOrd="0" presId="urn:microsoft.com/office/officeart/2005/8/layout/vList5"/>
    <dgm:cxn modelId="{9A8A8CCA-F3E3-4D78-AB11-23E82AF6ABE9}" type="presOf" srcId="{6857C921-0D3E-4405-A4B0-CCEF95F54DD0}" destId="{86775083-C96B-4F55-BAA7-31328F2C00C0}" srcOrd="0" destOrd="0" presId="urn:microsoft.com/office/officeart/2005/8/layout/vList5"/>
    <dgm:cxn modelId="{4FF226CB-6E51-4400-B230-70DF4B83CAA8}" type="presOf" srcId="{B9C10882-135D-48B3-9955-04B5A205C857}" destId="{56889DFC-CDE9-4EE1-80A2-7AD39C8A3495}" srcOrd="0" destOrd="1" presId="urn:microsoft.com/office/officeart/2005/8/layout/vList5"/>
    <dgm:cxn modelId="{369D7ED4-4658-4C38-AD92-E8568285BD7D}" srcId="{3394E183-593D-4F54-B5DD-69FFEFC24CC0}" destId="{75EA0A4F-9F9D-48E4-9DB6-EDFD57B98DF0}" srcOrd="3" destOrd="0" parTransId="{1156A6DF-A80F-4211-882E-CA7F7C85A4D6}" sibTransId="{2D6FC890-9C26-42BE-B875-B1B880079C0F}"/>
    <dgm:cxn modelId="{65FF20D8-3FBC-40DC-87F0-F9E7A691E383}" srcId="{3394E183-593D-4F54-B5DD-69FFEFC24CC0}" destId="{6A0E6ED2-453B-4263-A069-9D0F2DFFEF44}" srcOrd="2" destOrd="0" parTransId="{61CF146D-9CB5-49EC-B537-B88E95F283B4}" sibTransId="{D320736E-4F03-424E-83EC-0A41393088E3}"/>
    <dgm:cxn modelId="{A00E82E7-1694-499B-81F9-A247F6783661}" srcId="{3394E183-593D-4F54-B5DD-69FFEFC24CC0}" destId="{4D0A5F83-820D-42EC-9A52-93D4627F7D01}" srcOrd="0" destOrd="0" parTransId="{684F5C4C-367E-4124-84C5-8D6127F0CB63}" sibTransId="{D2775E13-39A2-4EF1-950B-1F9381D2C8FA}"/>
    <dgm:cxn modelId="{D6A3D2F1-46BD-45F1-BFE2-851DB11F2916}" type="presOf" srcId="{E2D8A73A-F071-4C60-ABCD-DF1AF70712D1}" destId="{56889DFC-CDE9-4EE1-80A2-7AD39C8A3495}" srcOrd="0" destOrd="0" presId="urn:microsoft.com/office/officeart/2005/8/layout/vList5"/>
    <dgm:cxn modelId="{4CC1F698-02BD-4018-999A-D3540C2E0E57}" type="presParOf" srcId="{1C682E47-683F-4B1D-81F8-A647E8641E37}" destId="{B0262E1E-5CA9-4513-A73D-9218D3E79567}" srcOrd="0" destOrd="0" presId="urn:microsoft.com/office/officeart/2005/8/layout/vList5"/>
    <dgm:cxn modelId="{88957178-6CD3-4B02-BFE4-3CF5F806AC0D}" type="presParOf" srcId="{B0262E1E-5CA9-4513-A73D-9218D3E79567}" destId="{5FD30DE9-1DC6-4EED-9FEA-CB297389C7C6}" srcOrd="0" destOrd="0" presId="urn:microsoft.com/office/officeart/2005/8/layout/vList5"/>
    <dgm:cxn modelId="{4D893B4D-34DB-4108-A8DA-299CAF1F4E09}" type="presParOf" srcId="{B0262E1E-5CA9-4513-A73D-9218D3E79567}" destId="{02320FE5-CD86-4960-B6FB-260BC7654F2F}" srcOrd="1" destOrd="0" presId="urn:microsoft.com/office/officeart/2005/8/layout/vList5"/>
    <dgm:cxn modelId="{152C1C8F-8AA2-448D-BCED-736D3A677384}" type="presParOf" srcId="{1C682E47-683F-4B1D-81F8-A647E8641E37}" destId="{7453BE78-3CC0-4D61-9AF0-FEC1F531C548}" srcOrd="1" destOrd="0" presId="urn:microsoft.com/office/officeart/2005/8/layout/vList5"/>
    <dgm:cxn modelId="{E9EE8C88-D858-4330-85ED-6C71C5D1BD6C}" type="presParOf" srcId="{1C682E47-683F-4B1D-81F8-A647E8641E37}" destId="{FCFBF22D-72C4-4225-8603-61BE1339FA92}" srcOrd="2" destOrd="0" presId="urn:microsoft.com/office/officeart/2005/8/layout/vList5"/>
    <dgm:cxn modelId="{5F291C74-D663-4C19-9616-2151EA611190}" type="presParOf" srcId="{FCFBF22D-72C4-4225-8603-61BE1339FA92}" destId="{99E10CBE-299D-4EA1-9157-4A18D63CF59D}" srcOrd="0" destOrd="0" presId="urn:microsoft.com/office/officeart/2005/8/layout/vList5"/>
    <dgm:cxn modelId="{571B73BA-A84E-4B64-B4D3-ACBF9D5E3238}" type="presParOf" srcId="{FCFBF22D-72C4-4225-8603-61BE1339FA92}" destId="{86775083-C96B-4F55-BAA7-31328F2C00C0}" srcOrd="1" destOrd="0" presId="urn:microsoft.com/office/officeart/2005/8/layout/vList5"/>
    <dgm:cxn modelId="{F2093C07-9C8B-470A-A0CB-B3CE355F8698}" type="presParOf" srcId="{1C682E47-683F-4B1D-81F8-A647E8641E37}" destId="{609A859C-AAE3-486B-8D7A-CEB5599AEC6F}" srcOrd="3" destOrd="0" presId="urn:microsoft.com/office/officeart/2005/8/layout/vList5"/>
    <dgm:cxn modelId="{85B8937C-0F42-4EE5-BFA4-75BB51C4BA4A}" type="presParOf" srcId="{1C682E47-683F-4B1D-81F8-A647E8641E37}" destId="{FC3A8F5B-E170-4BAE-B0A8-B01512403D58}" srcOrd="4" destOrd="0" presId="urn:microsoft.com/office/officeart/2005/8/layout/vList5"/>
    <dgm:cxn modelId="{05546B50-56BA-4183-B1BB-647DD7443E01}" type="presParOf" srcId="{FC3A8F5B-E170-4BAE-B0A8-B01512403D58}" destId="{09D76DD4-985A-4D53-AF78-B77B903EB83C}" srcOrd="0" destOrd="0" presId="urn:microsoft.com/office/officeart/2005/8/layout/vList5"/>
    <dgm:cxn modelId="{063D4BFD-D065-4E5A-B079-A05D2F46481A}" type="presParOf" srcId="{FC3A8F5B-E170-4BAE-B0A8-B01512403D58}" destId="{22315D8A-037C-46D4-B01B-9D893722373B}" srcOrd="1" destOrd="0" presId="urn:microsoft.com/office/officeart/2005/8/layout/vList5"/>
    <dgm:cxn modelId="{C87529E5-DC6A-4FF9-BB73-B8AD826EC74B}" type="presParOf" srcId="{1C682E47-683F-4B1D-81F8-A647E8641E37}" destId="{C908121D-2ED0-4A13-8E1E-6EED31DA8DCB}" srcOrd="5" destOrd="0" presId="urn:microsoft.com/office/officeart/2005/8/layout/vList5"/>
    <dgm:cxn modelId="{8A82F1B9-E781-4D8F-B908-B6FB16FBF8FE}" type="presParOf" srcId="{1C682E47-683F-4B1D-81F8-A647E8641E37}" destId="{D8E3A27B-1D24-4391-986C-4E9109894869}" srcOrd="6" destOrd="0" presId="urn:microsoft.com/office/officeart/2005/8/layout/vList5"/>
    <dgm:cxn modelId="{54A3B2B2-9138-4F7F-BC00-1E4A093B9BF4}" type="presParOf" srcId="{D8E3A27B-1D24-4391-986C-4E9109894869}" destId="{7E535073-BE96-4006-B4B0-BB39EDE231CF}" srcOrd="0" destOrd="0" presId="urn:microsoft.com/office/officeart/2005/8/layout/vList5"/>
    <dgm:cxn modelId="{B4FF65D1-02A7-46B5-A231-B19D2FE9A156}" type="presParOf" srcId="{D8E3A27B-1D24-4391-986C-4E9109894869}" destId="{56889DFC-CDE9-4EE1-80A2-7AD39C8A3495}"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5614F94-DAA2-4FBA-B618-0E795504BD85}" type="doc">
      <dgm:prSet loTypeId="urn:microsoft.com/office/officeart/2018/5/layout/CenteredIconLabelDescriptionList" loCatId="icon" qsTypeId="urn:microsoft.com/office/officeart/2005/8/quickstyle/simple1" qsCatId="simple" csTypeId="urn:microsoft.com/office/officeart/2005/8/colors/colorful1" csCatId="colorful" phldr="1"/>
      <dgm:spPr/>
      <dgm:t>
        <a:bodyPr/>
        <a:lstStyle/>
        <a:p>
          <a:endParaRPr lang="en-US"/>
        </a:p>
      </dgm:t>
    </dgm:pt>
    <dgm:pt modelId="{E7C14556-B9EA-4F1C-81A9-34E489E033CF}">
      <dgm:prSet custT="1"/>
      <dgm:spPr/>
      <dgm:t>
        <a:bodyPr/>
        <a:lstStyle/>
        <a:p>
          <a:pPr>
            <a:lnSpc>
              <a:spcPct val="100000"/>
            </a:lnSpc>
            <a:defRPr b="1"/>
          </a:pPr>
          <a:r>
            <a:rPr lang="en-US" sz="3600"/>
            <a:t>13%</a:t>
          </a:r>
        </a:p>
      </dgm:t>
    </dgm:pt>
    <dgm:pt modelId="{5F3DFD71-1875-4627-8701-86E130442628}" type="parTrans" cxnId="{F98CD72E-B25A-45D8-9E68-2357375B4946}">
      <dgm:prSet/>
      <dgm:spPr/>
      <dgm:t>
        <a:bodyPr/>
        <a:lstStyle/>
        <a:p>
          <a:endParaRPr lang="en-US"/>
        </a:p>
      </dgm:t>
    </dgm:pt>
    <dgm:pt modelId="{6FC87045-CB3C-4B97-BFED-0081EE9A4C4F}" type="sibTrans" cxnId="{F98CD72E-B25A-45D8-9E68-2357375B4946}">
      <dgm:prSet/>
      <dgm:spPr/>
      <dgm:t>
        <a:bodyPr/>
        <a:lstStyle/>
        <a:p>
          <a:endParaRPr lang="en-US"/>
        </a:p>
      </dgm:t>
    </dgm:pt>
    <dgm:pt modelId="{D6320DFA-F285-43B1-8C37-B16B09DDF6BF}">
      <dgm:prSet/>
      <dgm:spPr/>
      <dgm:t>
        <a:bodyPr/>
        <a:lstStyle/>
        <a:p>
          <a:pPr rtl="0">
            <a:lnSpc>
              <a:spcPct val="100000"/>
            </a:lnSpc>
          </a:pPr>
          <a:r>
            <a:rPr lang="en-US"/>
            <a:t>Identify as </a:t>
          </a:r>
          <a:r>
            <a:rPr lang="en-US">
              <a:latin typeface="Optima"/>
            </a:rPr>
            <a:t>belonging</a:t>
          </a:r>
          <a:r>
            <a:rPr lang="en-US"/>
            <a:t> </a:t>
          </a:r>
          <a:r>
            <a:rPr lang="en-US">
              <a:latin typeface="Optima"/>
            </a:rPr>
            <a:t>to </a:t>
          </a:r>
          <a:r>
            <a:rPr lang="en-US"/>
            <a:t>the LGBTQ+ community</a:t>
          </a:r>
        </a:p>
      </dgm:t>
    </dgm:pt>
    <dgm:pt modelId="{92268658-7532-411F-9498-BDE6FACB7111}" type="parTrans" cxnId="{A8F2F9D2-409D-4E0F-A002-A1412293DDDE}">
      <dgm:prSet/>
      <dgm:spPr/>
      <dgm:t>
        <a:bodyPr/>
        <a:lstStyle/>
        <a:p>
          <a:endParaRPr lang="en-US"/>
        </a:p>
      </dgm:t>
    </dgm:pt>
    <dgm:pt modelId="{8C9B1BBC-C33F-4D71-BBC8-AB28EDE01B23}" type="sibTrans" cxnId="{A8F2F9D2-409D-4E0F-A002-A1412293DDDE}">
      <dgm:prSet/>
      <dgm:spPr/>
      <dgm:t>
        <a:bodyPr/>
        <a:lstStyle/>
        <a:p>
          <a:endParaRPr lang="en-US"/>
        </a:p>
      </dgm:t>
    </dgm:pt>
    <dgm:pt modelId="{40DF7B04-2DF0-4767-A09F-A50369BE08D1}">
      <dgm:prSet/>
      <dgm:spPr/>
      <dgm:t>
        <a:bodyPr/>
        <a:lstStyle/>
        <a:p>
          <a:pPr>
            <a:lnSpc>
              <a:spcPct val="100000"/>
            </a:lnSpc>
            <a:defRPr b="1"/>
          </a:pPr>
          <a:r>
            <a:rPr lang="en-US"/>
            <a:t>4%</a:t>
          </a:r>
        </a:p>
      </dgm:t>
    </dgm:pt>
    <dgm:pt modelId="{373C777E-AD22-4E8D-BE22-B3D5DD618D67}" type="parTrans" cxnId="{42301FA7-78A6-473D-A1B6-4B10084F45A2}">
      <dgm:prSet/>
      <dgm:spPr/>
      <dgm:t>
        <a:bodyPr/>
        <a:lstStyle/>
        <a:p>
          <a:endParaRPr lang="en-US"/>
        </a:p>
      </dgm:t>
    </dgm:pt>
    <dgm:pt modelId="{E0D322F7-C131-4603-B417-62020A659B58}" type="sibTrans" cxnId="{42301FA7-78A6-473D-A1B6-4B10084F45A2}">
      <dgm:prSet/>
      <dgm:spPr/>
      <dgm:t>
        <a:bodyPr/>
        <a:lstStyle/>
        <a:p>
          <a:endParaRPr lang="en-US"/>
        </a:p>
      </dgm:t>
    </dgm:pt>
    <dgm:pt modelId="{5E9A1C4D-872D-490F-8668-AD95D43C14B1}">
      <dgm:prSet/>
      <dgm:spPr/>
      <dgm:t>
        <a:bodyPr/>
        <a:lstStyle/>
        <a:p>
          <a:pPr>
            <a:lnSpc>
              <a:spcPct val="100000"/>
            </a:lnSpc>
          </a:pPr>
          <a:r>
            <a:rPr lang="en-US"/>
            <a:t>Have been impacted by the justice system</a:t>
          </a:r>
        </a:p>
      </dgm:t>
    </dgm:pt>
    <dgm:pt modelId="{5FDB367F-60DA-4D9B-9E68-B6ABF023F879}" type="parTrans" cxnId="{AFB15FA9-DF8C-4A30-8CAC-A087FC182188}">
      <dgm:prSet/>
      <dgm:spPr/>
      <dgm:t>
        <a:bodyPr/>
        <a:lstStyle/>
        <a:p>
          <a:endParaRPr lang="en-US"/>
        </a:p>
      </dgm:t>
    </dgm:pt>
    <dgm:pt modelId="{0B1AABCC-DC5A-4041-ACD3-D28060708794}" type="sibTrans" cxnId="{AFB15FA9-DF8C-4A30-8CAC-A087FC182188}">
      <dgm:prSet/>
      <dgm:spPr/>
      <dgm:t>
        <a:bodyPr/>
        <a:lstStyle/>
        <a:p>
          <a:endParaRPr lang="en-US"/>
        </a:p>
      </dgm:t>
    </dgm:pt>
    <dgm:pt modelId="{6CA4600E-48B4-4CC9-863B-D79F98BCA083}">
      <dgm:prSet/>
      <dgm:spPr/>
      <dgm:t>
        <a:bodyPr/>
        <a:lstStyle/>
        <a:p>
          <a:pPr>
            <a:lnSpc>
              <a:spcPct val="100000"/>
            </a:lnSpc>
            <a:defRPr b="1"/>
          </a:pPr>
          <a:r>
            <a:rPr lang="en-US"/>
            <a:t>15%</a:t>
          </a:r>
        </a:p>
      </dgm:t>
    </dgm:pt>
    <dgm:pt modelId="{A3EA2B50-9EA2-45A0-B2F5-4915C4FEB2F9}" type="parTrans" cxnId="{45090CBD-F2A7-44B8-99F1-9C43F8FF7467}">
      <dgm:prSet/>
      <dgm:spPr/>
      <dgm:t>
        <a:bodyPr/>
        <a:lstStyle/>
        <a:p>
          <a:endParaRPr lang="en-US"/>
        </a:p>
      </dgm:t>
    </dgm:pt>
    <dgm:pt modelId="{34E82BB1-3A00-4F14-937F-8A2BB3573358}" type="sibTrans" cxnId="{45090CBD-F2A7-44B8-99F1-9C43F8FF7467}">
      <dgm:prSet/>
      <dgm:spPr/>
      <dgm:t>
        <a:bodyPr/>
        <a:lstStyle/>
        <a:p>
          <a:endParaRPr lang="en-US"/>
        </a:p>
      </dgm:t>
    </dgm:pt>
    <dgm:pt modelId="{1C38AC6F-174A-411E-A7B2-FCB17D664A0E}">
      <dgm:prSet/>
      <dgm:spPr/>
      <dgm:t>
        <a:bodyPr/>
        <a:lstStyle/>
        <a:p>
          <a:pPr>
            <a:lnSpc>
              <a:spcPct val="100000"/>
            </a:lnSpc>
          </a:pPr>
          <a:r>
            <a:rPr lang="en-US"/>
            <a:t>Are active duty, a veteran, or a military dependent</a:t>
          </a:r>
        </a:p>
      </dgm:t>
    </dgm:pt>
    <dgm:pt modelId="{7EBF14A9-8717-4BD8-B56B-3B6B94935905}" type="parTrans" cxnId="{F7A65AEE-B277-43E1-94E1-BCE4B63E5148}">
      <dgm:prSet/>
      <dgm:spPr/>
      <dgm:t>
        <a:bodyPr/>
        <a:lstStyle/>
        <a:p>
          <a:endParaRPr lang="en-US"/>
        </a:p>
      </dgm:t>
    </dgm:pt>
    <dgm:pt modelId="{C49E627C-265A-41CE-BE43-D4EE2B1B680D}" type="sibTrans" cxnId="{F7A65AEE-B277-43E1-94E1-BCE4B63E5148}">
      <dgm:prSet/>
      <dgm:spPr/>
      <dgm:t>
        <a:bodyPr/>
        <a:lstStyle/>
        <a:p>
          <a:endParaRPr lang="en-US"/>
        </a:p>
      </dgm:t>
    </dgm:pt>
    <dgm:pt modelId="{BFE0BCFA-6E15-4AC8-AD11-50A4265BBC11}">
      <dgm:prSet/>
      <dgm:spPr/>
      <dgm:t>
        <a:bodyPr/>
        <a:lstStyle/>
        <a:p>
          <a:pPr>
            <a:lnSpc>
              <a:spcPct val="100000"/>
            </a:lnSpc>
            <a:defRPr b="1"/>
          </a:pPr>
          <a:r>
            <a:rPr lang="en-US"/>
            <a:t>73%</a:t>
          </a:r>
        </a:p>
      </dgm:t>
    </dgm:pt>
    <dgm:pt modelId="{309712C9-CB43-4C12-8318-0C02493FD0CD}" type="parTrans" cxnId="{DEBAB1BB-5CE8-4278-92F6-9CEF4A25A22D}">
      <dgm:prSet/>
      <dgm:spPr/>
      <dgm:t>
        <a:bodyPr/>
        <a:lstStyle/>
        <a:p>
          <a:endParaRPr lang="en-US"/>
        </a:p>
      </dgm:t>
    </dgm:pt>
    <dgm:pt modelId="{DC84B554-72AE-41D3-B523-5614E0902345}" type="sibTrans" cxnId="{DEBAB1BB-5CE8-4278-92F6-9CEF4A25A22D}">
      <dgm:prSet/>
      <dgm:spPr/>
      <dgm:t>
        <a:bodyPr/>
        <a:lstStyle/>
        <a:p>
          <a:endParaRPr lang="en-US"/>
        </a:p>
      </dgm:t>
    </dgm:pt>
    <dgm:pt modelId="{9187410F-463C-41F5-ADD5-2775E00FD57C}">
      <dgm:prSet/>
      <dgm:spPr/>
      <dgm:t>
        <a:bodyPr/>
        <a:lstStyle/>
        <a:p>
          <a:pPr>
            <a:lnSpc>
              <a:spcPct val="100000"/>
            </a:lnSpc>
          </a:pPr>
          <a:r>
            <a:rPr lang="en-US"/>
            <a:t>Have submitted a FAFSA® or CADAA</a:t>
          </a:r>
          <a:br>
            <a:rPr lang="en-US"/>
          </a:br>
          <a:r>
            <a:rPr lang="en-US"/>
            <a:t>for financial aid</a:t>
          </a:r>
        </a:p>
      </dgm:t>
    </dgm:pt>
    <dgm:pt modelId="{A29059A4-71D6-4B1D-9842-9754A0BAB735}" type="parTrans" cxnId="{BBA3DA41-045C-47CE-94D2-94B56809CCF2}">
      <dgm:prSet/>
      <dgm:spPr/>
      <dgm:t>
        <a:bodyPr/>
        <a:lstStyle/>
        <a:p>
          <a:endParaRPr lang="en-US"/>
        </a:p>
      </dgm:t>
    </dgm:pt>
    <dgm:pt modelId="{828F82BD-4F29-40B6-A6D7-0FD198CD8C72}" type="sibTrans" cxnId="{BBA3DA41-045C-47CE-94D2-94B56809CCF2}">
      <dgm:prSet/>
      <dgm:spPr/>
      <dgm:t>
        <a:bodyPr/>
        <a:lstStyle/>
        <a:p>
          <a:endParaRPr lang="en-US"/>
        </a:p>
      </dgm:t>
    </dgm:pt>
    <dgm:pt modelId="{764F2416-DB04-4593-AD5F-1470EA5B01F6}" type="pres">
      <dgm:prSet presAssocID="{35614F94-DAA2-4FBA-B618-0E795504BD85}" presName="root" presStyleCnt="0">
        <dgm:presLayoutVars>
          <dgm:dir/>
          <dgm:resizeHandles val="exact"/>
        </dgm:presLayoutVars>
      </dgm:prSet>
      <dgm:spPr/>
    </dgm:pt>
    <dgm:pt modelId="{986BE561-06E6-448A-B7A8-3D97429938E5}" type="pres">
      <dgm:prSet presAssocID="{E7C14556-B9EA-4F1C-81A9-34E489E033CF}" presName="compNode" presStyleCnt="0"/>
      <dgm:spPr/>
    </dgm:pt>
    <dgm:pt modelId="{42D5993C-065E-4FCE-854E-BAE93745008D}" type="pres">
      <dgm:prSet presAssocID="{E7C14556-B9EA-4F1C-81A9-34E489E033CF}" presName="iconRect" presStyleLbl="node1" presStyleIdx="0" presStyleCnt="4" custScaleX="108265" custScaleY="108265"/>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Rainbow with solid fill"/>
        </a:ext>
      </dgm:extLst>
    </dgm:pt>
    <dgm:pt modelId="{DE5A6306-65B0-47E5-9EDB-03857F18CCA1}" type="pres">
      <dgm:prSet presAssocID="{E7C14556-B9EA-4F1C-81A9-34E489E033CF}" presName="iconSpace" presStyleCnt="0"/>
      <dgm:spPr/>
    </dgm:pt>
    <dgm:pt modelId="{A9905A8F-E625-496F-9B1F-8AC5C5813EFB}" type="pres">
      <dgm:prSet presAssocID="{E7C14556-B9EA-4F1C-81A9-34E489E033CF}" presName="parTx" presStyleLbl="revTx" presStyleIdx="0" presStyleCnt="8">
        <dgm:presLayoutVars>
          <dgm:chMax val="0"/>
          <dgm:chPref val="0"/>
        </dgm:presLayoutVars>
      </dgm:prSet>
      <dgm:spPr/>
    </dgm:pt>
    <dgm:pt modelId="{0BDBA2A0-E86F-4237-834D-34B89366E49F}" type="pres">
      <dgm:prSet presAssocID="{E7C14556-B9EA-4F1C-81A9-34E489E033CF}" presName="txSpace" presStyleCnt="0"/>
      <dgm:spPr/>
    </dgm:pt>
    <dgm:pt modelId="{658CBCA8-A4B0-40FD-83AB-BA8EA379E395}" type="pres">
      <dgm:prSet presAssocID="{E7C14556-B9EA-4F1C-81A9-34E489E033CF}" presName="desTx" presStyleLbl="revTx" presStyleIdx="1" presStyleCnt="8">
        <dgm:presLayoutVars/>
      </dgm:prSet>
      <dgm:spPr/>
    </dgm:pt>
    <dgm:pt modelId="{193E788E-F877-494B-9A97-DC4523B79D71}" type="pres">
      <dgm:prSet presAssocID="{6FC87045-CB3C-4B97-BFED-0081EE9A4C4F}" presName="sibTrans" presStyleCnt="0"/>
      <dgm:spPr/>
    </dgm:pt>
    <dgm:pt modelId="{B525C519-CA73-4C6B-B6B7-A7DEFD81AA34}" type="pres">
      <dgm:prSet presAssocID="{40DF7B04-2DF0-4767-A09F-A50369BE08D1}" presName="compNode" presStyleCnt="0"/>
      <dgm:spPr/>
    </dgm:pt>
    <dgm:pt modelId="{AC0CF0F7-80B8-4D4E-A1B5-4E1AF3622CD0}" type="pres">
      <dgm:prSet presAssocID="{40DF7B04-2DF0-4767-A09F-A50369BE08D1}" presName="iconRect" presStyleLbl="node1" presStyleIdx="1" presStyleCnt="4"/>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Gavel with solid fill"/>
        </a:ext>
      </dgm:extLst>
    </dgm:pt>
    <dgm:pt modelId="{DA06EDDF-F0D7-4FDA-98BD-A19BA339B960}" type="pres">
      <dgm:prSet presAssocID="{40DF7B04-2DF0-4767-A09F-A50369BE08D1}" presName="iconSpace" presStyleCnt="0"/>
      <dgm:spPr/>
    </dgm:pt>
    <dgm:pt modelId="{A3AB9657-1B29-438A-82A0-D1FB01112762}" type="pres">
      <dgm:prSet presAssocID="{40DF7B04-2DF0-4767-A09F-A50369BE08D1}" presName="parTx" presStyleLbl="revTx" presStyleIdx="2" presStyleCnt="8">
        <dgm:presLayoutVars>
          <dgm:chMax val="0"/>
          <dgm:chPref val="0"/>
        </dgm:presLayoutVars>
      </dgm:prSet>
      <dgm:spPr/>
    </dgm:pt>
    <dgm:pt modelId="{76226AE9-61ED-4C19-95DA-0CE1D4055C74}" type="pres">
      <dgm:prSet presAssocID="{40DF7B04-2DF0-4767-A09F-A50369BE08D1}" presName="txSpace" presStyleCnt="0"/>
      <dgm:spPr/>
    </dgm:pt>
    <dgm:pt modelId="{0D08CB3F-B9A1-475E-8B6C-0F9BDAACDC42}" type="pres">
      <dgm:prSet presAssocID="{40DF7B04-2DF0-4767-A09F-A50369BE08D1}" presName="desTx" presStyleLbl="revTx" presStyleIdx="3" presStyleCnt="8">
        <dgm:presLayoutVars/>
      </dgm:prSet>
      <dgm:spPr/>
    </dgm:pt>
    <dgm:pt modelId="{34F0FCF0-96A8-48F9-AF9C-DB19E3FA4804}" type="pres">
      <dgm:prSet presAssocID="{E0D322F7-C131-4603-B417-62020A659B58}" presName="sibTrans" presStyleCnt="0"/>
      <dgm:spPr/>
    </dgm:pt>
    <dgm:pt modelId="{C4EBF60A-D912-4901-ADFE-EAFCE6649464}" type="pres">
      <dgm:prSet presAssocID="{6CA4600E-48B4-4CC9-863B-D79F98BCA083}" presName="compNode" presStyleCnt="0"/>
      <dgm:spPr/>
    </dgm:pt>
    <dgm:pt modelId="{56319270-6D01-41A9-985A-BE92B4F7D262}" type="pres">
      <dgm:prSet presAssocID="{6CA4600E-48B4-4CC9-863B-D79F98BCA083}" presName="iconRect" presStyleLbl="node1" presStyleIdx="2" presStyleCnt="4"/>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Medieval Armor with solid fill"/>
        </a:ext>
      </dgm:extLst>
    </dgm:pt>
    <dgm:pt modelId="{B3143D76-7AE7-4CEC-8871-0CFB51C377F1}" type="pres">
      <dgm:prSet presAssocID="{6CA4600E-48B4-4CC9-863B-D79F98BCA083}" presName="iconSpace" presStyleCnt="0"/>
      <dgm:spPr/>
    </dgm:pt>
    <dgm:pt modelId="{12C1C99B-CF69-4CB9-B40C-F6A988BE04DF}" type="pres">
      <dgm:prSet presAssocID="{6CA4600E-48B4-4CC9-863B-D79F98BCA083}" presName="parTx" presStyleLbl="revTx" presStyleIdx="4" presStyleCnt="8">
        <dgm:presLayoutVars>
          <dgm:chMax val="0"/>
          <dgm:chPref val="0"/>
        </dgm:presLayoutVars>
      </dgm:prSet>
      <dgm:spPr/>
    </dgm:pt>
    <dgm:pt modelId="{D001F2F5-CEAE-4C17-A659-950C762440BA}" type="pres">
      <dgm:prSet presAssocID="{6CA4600E-48B4-4CC9-863B-D79F98BCA083}" presName="txSpace" presStyleCnt="0"/>
      <dgm:spPr/>
    </dgm:pt>
    <dgm:pt modelId="{51B782DD-664E-4B31-8877-3BBEFF2C7B8F}" type="pres">
      <dgm:prSet presAssocID="{6CA4600E-48B4-4CC9-863B-D79F98BCA083}" presName="desTx" presStyleLbl="revTx" presStyleIdx="5" presStyleCnt="8">
        <dgm:presLayoutVars/>
      </dgm:prSet>
      <dgm:spPr/>
    </dgm:pt>
    <dgm:pt modelId="{CC518369-3AAD-41CC-993D-8AD839BDE40F}" type="pres">
      <dgm:prSet presAssocID="{34E82BB1-3A00-4F14-937F-8A2BB3573358}" presName="sibTrans" presStyleCnt="0"/>
      <dgm:spPr/>
    </dgm:pt>
    <dgm:pt modelId="{3AB5985E-522B-46C2-8872-583B0A69AE73}" type="pres">
      <dgm:prSet presAssocID="{BFE0BCFA-6E15-4AC8-AD11-50A4265BBC11}" presName="compNode" presStyleCnt="0"/>
      <dgm:spPr/>
    </dgm:pt>
    <dgm:pt modelId="{564B83DC-B296-4479-B1B2-1DF3BD82C63C}" type="pres">
      <dgm:prSet presAssocID="{BFE0BCFA-6E15-4AC8-AD11-50A4265BBC11}" presName="iconRect" presStyleLbl="node1" presStyleIdx="3" presStyleCnt="4"/>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Money with solid fill"/>
        </a:ext>
      </dgm:extLst>
    </dgm:pt>
    <dgm:pt modelId="{E482FDBD-4895-4010-A098-481992AF975D}" type="pres">
      <dgm:prSet presAssocID="{BFE0BCFA-6E15-4AC8-AD11-50A4265BBC11}" presName="iconSpace" presStyleCnt="0"/>
      <dgm:spPr/>
    </dgm:pt>
    <dgm:pt modelId="{ECAF813C-0916-4F5C-BF77-36EA494AC52F}" type="pres">
      <dgm:prSet presAssocID="{BFE0BCFA-6E15-4AC8-AD11-50A4265BBC11}" presName="parTx" presStyleLbl="revTx" presStyleIdx="6" presStyleCnt="8">
        <dgm:presLayoutVars>
          <dgm:chMax val="0"/>
          <dgm:chPref val="0"/>
        </dgm:presLayoutVars>
      </dgm:prSet>
      <dgm:spPr/>
    </dgm:pt>
    <dgm:pt modelId="{BE89AF2C-D3D0-415C-92EC-7CE721E5FB23}" type="pres">
      <dgm:prSet presAssocID="{BFE0BCFA-6E15-4AC8-AD11-50A4265BBC11}" presName="txSpace" presStyleCnt="0"/>
      <dgm:spPr/>
    </dgm:pt>
    <dgm:pt modelId="{23977622-8FC1-4BDD-8EFE-E3EFB0F336CC}" type="pres">
      <dgm:prSet presAssocID="{BFE0BCFA-6E15-4AC8-AD11-50A4265BBC11}" presName="desTx" presStyleLbl="revTx" presStyleIdx="7" presStyleCnt="8">
        <dgm:presLayoutVars/>
      </dgm:prSet>
      <dgm:spPr/>
    </dgm:pt>
  </dgm:ptLst>
  <dgm:cxnLst>
    <dgm:cxn modelId="{3D10760D-9605-4091-99B0-07B302AA4154}" type="presOf" srcId="{E7C14556-B9EA-4F1C-81A9-34E489E033CF}" destId="{A9905A8F-E625-496F-9B1F-8AC5C5813EFB}" srcOrd="0" destOrd="0" presId="urn:microsoft.com/office/officeart/2018/5/layout/CenteredIconLabelDescriptionList"/>
    <dgm:cxn modelId="{F98CD72E-B25A-45D8-9E68-2357375B4946}" srcId="{35614F94-DAA2-4FBA-B618-0E795504BD85}" destId="{E7C14556-B9EA-4F1C-81A9-34E489E033CF}" srcOrd="0" destOrd="0" parTransId="{5F3DFD71-1875-4627-8701-86E130442628}" sibTransId="{6FC87045-CB3C-4B97-BFED-0081EE9A4C4F}"/>
    <dgm:cxn modelId="{BBA3DA41-045C-47CE-94D2-94B56809CCF2}" srcId="{BFE0BCFA-6E15-4AC8-AD11-50A4265BBC11}" destId="{9187410F-463C-41F5-ADD5-2775E00FD57C}" srcOrd="0" destOrd="0" parTransId="{A29059A4-71D6-4B1D-9842-9754A0BAB735}" sibTransId="{828F82BD-4F29-40B6-A6D7-0FD198CD8C72}"/>
    <dgm:cxn modelId="{AE56FC49-13CF-41A0-81A3-99F34F592760}" type="presOf" srcId="{D6320DFA-F285-43B1-8C37-B16B09DDF6BF}" destId="{658CBCA8-A4B0-40FD-83AB-BA8EA379E395}" srcOrd="0" destOrd="0" presId="urn:microsoft.com/office/officeart/2018/5/layout/CenteredIconLabelDescriptionList"/>
    <dgm:cxn modelId="{E898736A-8499-4519-9162-82F0324DEC91}" type="presOf" srcId="{5E9A1C4D-872D-490F-8668-AD95D43C14B1}" destId="{0D08CB3F-B9A1-475E-8B6C-0F9BDAACDC42}" srcOrd="0" destOrd="0" presId="urn:microsoft.com/office/officeart/2018/5/layout/CenteredIconLabelDescriptionList"/>
    <dgm:cxn modelId="{BD128C53-05F4-4D27-9738-3D8979C54621}" type="presOf" srcId="{1C38AC6F-174A-411E-A7B2-FCB17D664A0E}" destId="{51B782DD-664E-4B31-8877-3BBEFF2C7B8F}" srcOrd="0" destOrd="0" presId="urn:microsoft.com/office/officeart/2018/5/layout/CenteredIconLabelDescriptionList"/>
    <dgm:cxn modelId="{0FFC8188-FF08-4238-9ED9-715D4BCA7190}" type="presOf" srcId="{6CA4600E-48B4-4CC9-863B-D79F98BCA083}" destId="{12C1C99B-CF69-4CB9-B40C-F6A988BE04DF}" srcOrd="0" destOrd="0" presId="urn:microsoft.com/office/officeart/2018/5/layout/CenteredIconLabelDescriptionList"/>
    <dgm:cxn modelId="{957A2E98-354A-4B0C-AB13-C344D7DFB32E}" type="presOf" srcId="{35614F94-DAA2-4FBA-B618-0E795504BD85}" destId="{764F2416-DB04-4593-AD5F-1470EA5B01F6}" srcOrd="0" destOrd="0" presId="urn:microsoft.com/office/officeart/2018/5/layout/CenteredIconLabelDescriptionList"/>
    <dgm:cxn modelId="{4E7F93A4-BAFD-447A-B35E-3B5663FB251F}" type="presOf" srcId="{9187410F-463C-41F5-ADD5-2775E00FD57C}" destId="{23977622-8FC1-4BDD-8EFE-E3EFB0F336CC}" srcOrd="0" destOrd="0" presId="urn:microsoft.com/office/officeart/2018/5/layout/CenteredIconLabelDescriptionList"/>
    <dgm:cxn modelId="{42301FA7-78A6-473D-A1B6-4B10084F45A2}" srcId="{35614F94-DAA2-4FBA-B618-0E795504BD85}" destId="{40DF7B04-2DF0-4767-A09F-A50369BE08D1}" srcOrd="1" destOrd="0" parTransId="{373C777E-AD22-4E8D-BE22-B3D5DD618D67}" sibTransId="{E0D322F7-C131-4603-B417-62020A659B58}"/>
    <dgm:cxn modelId="{AFB15FA9-DF8C-4A30-8CAC-A087FC182188}" srcId="{40DF7B04-2DF0-4767-A09F-A50369BE08D1}" destId="{5E9A1C4D-872D-490F-8668-AD95D43C14B1}" srcOrd="0" destOrd="0" parTransId="{5FDB367F-60DA-4D9B-9E68-B6ABF023F879}" sibTransId="{0B1AABCC-DC5A-4041-ACD3-D28060708794}"/>
    <dgm:cxn modelId="{DEBAB1BB-5CE8-4278-92F6-9CEF4A25A22D}" srcId="{35614F94-DAA2-4FBA-B618-0E795504BD85}" destId="{BFE0BCFA-6E15-4AC8-AD11-50A4265BBC11}" srcOrd="3" destOrd="0" parTransId="{309712C9-CB43-4C12-8318-0C02493FD0CD}" sibTransId="{DC84B554-72AE-41D3-B523-5614E0902345}"/>
    <dgm:cxn modelId="{45090CBD-F2A7-44B8-99F1-9C43F8FF7467}" srcId="{35614F94-DAA2-4FBA-B618-0E795504BD85}" destId="{6CA4600E-48B4-4CC9-863B-D79F98BCA083}" srcOrd="2" destOrd="0" parTransId="{A3EA2B50-9EA2-45A0-B2F5-4915C4FEB2F9}" sibTransId="{34E82BB1-3A00-4F14-937F-8A2BB3573358}"/>
    <dgm:cxn modelId="{A8F2F9D2-409D-4E0F-A002-A1412293DDDE}" srcId="{E7C14556-B9EA-4F1C-81A9-34E489E033CF}" destId="{D6320DFA-F285-43B1-8C37-B16B09DDF6BF}" srcOrd="0" destOrd="0" parTransId="{92268658-7532-411F-9498-BDE6FACB7111}" sibTransId="{8C9B1BBC-C33F-4D71-BBC8-AB28EDE01B23}"/>
    <dgm:cxn modelId="{F7A65AEE-B277-43E1-94E1-BCE4B63E5148}" srcId="{6CA4600E-48B4-4CC9-863B-D79F98BCA083}" destId="{1C38AC6F-174A-411E-A7B2-FCB17D664A0E}" srcOrd="0" destOrd="0" parTransId="{7EBF14A9-8717-4BD8-B56B-3B6B94935905}" sibTransId="{C49E627C-265A-41CE-BE43-D4EE2B1B680D}"/>
    <dgm:cxn modelId="{E2C10FF0-933F-4947-938A-2C04752E8132}" type="presOf" srcId="{BFE0BCFA-6E15-4AC8-AD11-50A4265BBC11}" destId="{ECAF813C-0916-4F5C-BF77-36EA494AC52F}" srcOrd="0" destOrd="0" presId="urn:microsoft.com/office/officeart/2018/5/layout/CenteredIconLabelDescriptionList"/>
    <dgm:cxn modelId="{9EA5B5F0-9DCE-40D4-BBFD-E341CC86198B}" type="presOf" srcId="{40DF7B04-2DF0-4767-A09F-A50369BE08D1}" destId="{A3AB9657-1B29-438A-82A0-D1FB01112762}" srcOrd="0" destOrd="0" presId="urn:microsoft.com/office/officeart/2018/5/layout/CenteredIconLabelDescriptionList"/>
    <dgm:cxn modelId="{C2CC4B42-3026-4512-8451-96276AD36405}" type="presParOf" srcId="{764F2416-DB04-4593-AD5F-1470EA5B01F6}" destId="{986BE561-06E6-448A-B7A8-3D97429938E5}" srcOrd="0" destOrd="0" presId="urn:microsoft.com/office/officeart/2018/5/layout/CenteredIconLabelDescriptionList"/>
    <dgm:cxn modelId="{EB3B8842-8682-43E7-A808-6DA2C55C9BDE}" type="presParOf" srcId="{986BE561-06E6-448A-B7A8-3D97429938E5}" destId="{42D5993C-065E-4FCE-854E-BAE93745008D}" srcOrd="0" destOrd="0" presId="urn:microsoft.com/office/officeart/2018/5/layout/CenteredIconLabelDescriptionList"/>
    <dgm:cxn modelId="{073ED818-E067-426F-A9DE-920C0EB379DE}" type="presParOf" srcId="{986BE561-06E6-448A-B7A8-3D97429938E5}" destId="{DE5A6306-65B0-47E5-9EDB-03857F18CCA1}" srcOrd="1" destOrd="0" presId="urn:microsoft.com/office/officeart/2018/5/layout/CenteredIconLabelDescriptionList"/>
    <dgm:cxn modelId="{BD252F20-7C78-48D0-8681-AA64273CC398}" type="presParOf" srcId="{986BE561-06E6-448A-B7A8-3D97429938E5}" destId="{A9905A8F-E625-496F-9B1F-8AC5C5813EFB}" srcOrd="2" destOrd="0" presId="urn:microsoft.com/office/officeart/2018/5/layout/CenteredIconLabelDescriptionList"/>
    <dgm:cxn modelId="{665B9174-3B81-4B6F-8081-E9F8EE81B372}" type="presParOf" srcId="{986BE561-06E6-448A-B7A8-3D97429938E5}" destId="{0BDBA2A0-E86F-4237-834D-34B89366E49F}" srcOrd="3" destOrd="0" presId="urn:microsoft.com/office/officeart/2018/5/layout/CenteredIconLabelDescriptionList"/>
    <dgm:cxn modelId="{A7BAC080-2F96-4809-AA49-69D4B3F2BE2C}" type="presParOf" srcId="{986BE561-06E6-448A-B7A8-3D97429938E5}" destId="{658CBCA8-A4B0-40FD-83AB-BA8EA379E395}" srcOrd="4" destOrd="0" presId="urn:microsoft.com/office/officeart/2018/5/layout/CenteredIconLabelDescriptionList"/>
    <dgm:cxn modelId="{15924C16-A591-4414-9037-26F437254536}" type="presParOf" srcId="{764F2416-DB04-4593-AD5F-1470EA5B01F6}" destId="{193E788E-F877-494B-9A97-DC4523B79D71}" srcOrd="1" destOrd="0" presId="urn:microsoft.com/office/officeart/2018/5/layout/CenteredIconLabelDescriptionList"/>
    <dgm:cxn modelId="{39354F46-17F3-443D-8663-2D5ACB19F80A}" type="presParOf" srcId="{764F2416-DB04-4593-AD5F-1470EA5B01F6}" destId="{B525C519-CA73-4C6B-B6B7-A7DEFD81AA34}" srcOrd="2" destOrd="0" presId="urn:microsoft.com/office/officeart/2018/5/layout/CenteredIconLabelDescriptionList"/>
    <dgm:cxn modelId="{320D2C98-951A-4752-8552-77E2DB426ADD}" type="presParOf" srcId="{B525C519-CA73-4C6B-B6B7-A7DEFD81AA34}" destId="{AC0CF0F7-80B8-4D4E-A1B5-4E1AF3622CD0}" srcOrd="0" destOrd="0" presId="urn:microsoft.com/office/officeart/2018/5/layout/CenteredIconLabelDescriptionList"/>
    <dgm:cxn modelId="{4DCC65A4-E46A-4DA5-8A3E-12E584EFD3D4}" type="presParOf" srcId="{B525C519-CA73-4C6B-B6B7-A7DEFD81AA34}" destId="{DA06EDDF-F0D7-4FDA-98BD-A19BA339B960}" srcOrd="1" destOrd="0" presId="urn:microsoft.com/office/officeart/2018/5/layout/CenteredIconLabelDescriptionList"/>
    <dgm:cxn modelId="{3D74AA7D-855B-4AC7-BD02-962FC3DB8AA2}" type="presParOf" srcId="{B525C519-CA73-4C6B-B6B7-A7DEFD81AA34}" destId="{A3AB9657-1B29-438A-82A0-D1FB01112762}" srcOrd="2" destOrd="0" presId="urn:microsoft.com/office/officeart/2018/5/layout/CenteredIconLabelDescriptionList"/>
    <dgm:cxn modelId="{C85537DC-2915-4918-80D0-7B04004E163A}" type="presParOf" srcId="{B525C519-CA73-4C6B-B6B7-A7DEFD81AA34}" destId="{76226AE9-61ED-4C19-95DA-0CE1D4055C74}" srcOrd="3" destOrd="0" presId="urn:microsoft.com/office/officeart/2018/5/layout/CenteredIconLabelDescriptionList"/>
    <dgm:cxn modelId="{79B067EE-52C3-4759-9A9C-58EB2020E618}" type="presParOf" srcId="{B525C519-CA73-4C6B-B6B7-A7DEFD81AA34}" destId="{0D08CB3F-B9A1-475E-8B6C-0F9BDAACDC42}" srcOrd="4" destOrd="0" presId="urn:microsoft.com/office/officeart/2018/5/layout/CenteredIconLabelDescriptionList"/>
    <dgm:cxn modelId="{33DFC73D-5C8D-46E0-AC41-C3ADCC032CF0}" type="presParOf" srcId="{764F2416-DB04-4593-AD5F-1470EA5B01F6}" destId="{34F0FCF0-96A8-48F9-AF9C-DB19E3FA4804}" srcOrd="3" destOrd="0" presId="urn:microsoft.com/office/officeart/2018/5/layout/CenteredIconLabelDescriptionList"/>
    <dgm:cxn modelId="{62907D12-FA8F-4AC6-B7F9-20A7876B8990}" type="presParOf" srcId="{764F2416-DB04-4593-AD5F-1470EA5B01F6}" destId="{C4EBF60A-D912-4901-ADFE-EAFCE6649464}" srcOrd="4" destOrd="0" presId="urn:microsoft.com/office/officeart/2018/5/layout/CenteredIconLabelDescriptionList"/>
    <dgm:cxn modelId="{C6514942-2B40-4024-A27C-953D928C6E97}" type="presParOf" srcId="{C4EBF60A-D912-4901-ADFE-EAFCE6649464}" destId="{56319270-6D01-41A9-985A-BE92B4F7D262}" srcOrd="0" destOrd="0" presId="urn:microsoft.com/office/officeart/2018/5/layout/CenteredIconLabelDescriptionList"/>
    <dgm:cxn modelId="{D1F7C015-4226-4099-84C7-EEBAD8551A45}" type="presParOf" srcId="{C4EBF60A-D912-4901-ADFE-EAFCE6649464}" destId="{B3143D76-7AE7-4CEC-8871-0CFB51C377F1}" srcOrd="1" destOrd="0" presId="urn:microsoft.com/office/officeart/2018/5/layout/CenteredIconLabelDescriptionList"/>
    <dgm:cxn modelId="{19D1C4BA-3942-485F-ABB2-B98DC8DD94B9}" type="presParOf" srcId="{C4EBF60A-D912-4901-ADFE-EAFCE6649464}" destId="{12C1C99B-CF69-4CB9-B40C-F6A988BE04DF}" srcOrd="2" destOrd="0" presId="urn:microsoft.com/office/officeart/2018/5/layout/CenteredIconLabelDescriptionList"/>
    <dgm:cxn modelId="{69733C80-0E06-4E49-8780-5EDDDE367852}" type="presParOf" srcId="{C4EBF60A-D912-4901-ADFE-EAFCE6649464}" destId="{D001F2F5-CEAE-4C17-A659-950C762440BA}" srcOrd="3" destOrd="0" presId="urn:microsoft.com/office/officeart/2018/5/layout/CenteredIconLabelDescriptionList"/>
    <dgm:cxn modelId="{A33C73C2-C843-4512-950A-F7B8D17D8C9C}" type="presParOf" srcId="{C4EBF60A-D912-4901-ADFE-EAFCE6649464}" destId="{51B782DD-664E-4B31-8877-3BBEFF2C7B8F}" srcOrd="4" destOrd="0" presId="urn:microsoft.com/office/officeart/2018/5/layout/CenteredIconLabelDescriptionList"/>
    <dgm:cxn modelId="{B8FFEDA0-67C5-475E-B76D-3E5B6EFD9C9E}" type="presParOf" srcId="{764F2416-DB04-4593-AD5F-1470EA5B01F6}" destId="{CC518369-3AAD-41CC-993D-8AD839BDE40F}" srcOrd="5" destOrd="0" presId="urn:microsoft.com/office/officeart/2018/5/layout/CenteredIconLabelDescriptionList"/>
    <dgm:cxn modelId="{3D8F773E-409F-4615-A7AB-2B898B97E82D}" type="presParOf" srcId="{764F2416-DB04-4593-AD5F-1470EA5B01F6}" destId="{3AB5985E-522B-46C2-8872-583B0A69AE73}" srcOrd="6" destOrd="0" presId="urn:microsoft.com/office/officeart/2018/5/layout/CenteredIconLabelDescriptionList"/>
    <dgm:cxn modelId="{B997A7E3-9813-4EDA-9CCB-3BA763BCE3C8}" type="presParOf" srcId="{3AB5985E-522B-46C2-8872-583B0A69AE73}" destId="{564B83DC-B296-4479-B1B2-1DF3BD82C63C}" srcOrd="0" destOrd="0" presId="urn:microsoft.com/office/officeart/2018/5/layout/CenteredIconLabelDescriptionList"/>
    <dgm:cxn modelId="{10B63FD5-8928-46DD-92F5-5C95DADC2AA0}" type="presParOf" srcId="{3AB5985E-522B-46C2-8872-583B0A69AE73}" destId="{E482FDBD-4895-4010-A098-481992AF975D}" srcOrd="1" destOrd="0" presId="urn:microsoft.com/office/officeart/2018/5/layout/CenteredIconLabelDescriptionList"/>
    <dgm:cxn modelId="{93D5CD88-5616-4541-80C4-15E30CD6639B}" type="presParOf" srcId="{3AB5985E-522B-46C2-8872-583B0A69AE73}" destId="{ECAF813C-0916-4F5C-BF77-36EA494AC52F}" srcOrd="2" destOrd="0" presId="urn:microsoft.com/office/officeart/2018/5/layout/CenteredIconLabelDescriptionList"/>
    <dgm:cxn modelId="{412FBB85-6CF8-433B-A96B-D31FD8749C1C}" type="presParOf" srcId="{3AB5985E-522B-46C2-8872-583B0A69AE73}" destId="{BE89AF2C-D3D0-415C-92EC-7CE721E5FB23}" srcOrd="3" destOrd="0" presId="urn:microsoft.com/office/officeart/2018/5/layout/CenteredIconLabelDescriptionList"/>
    <dgm:cxn modelId="{6F8C8F8A-9792-4A74-8D47-5CBBC73D6406}" type="presParOf" srcId="{3AB5985E-522B-46C2-8872-583B0A69AE73}" destId="{23977622-8FC1-4BDD-8EFE-E3EFB0F336CC}"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5614F94-DAA2-4FBA-B618-0E795504BD85}" type="doc">
      <dgm:prSet loTypeId="urn:microsoft.com/office/officeart/2018/5/layout/CenteredIconLabelDescriptionList" loCatId="icon" qsTypeId="urn:microsoft.com/office/officeart/2005/8/quickstyle/simple1" qsCatId="simple" csTypeId="urn:microsoft.com/office/officeart/2005/8/colors/colorful1" csCatId="colorful" phldr="1"/>
      <dgm:spPr/>
      <dgm:t>
        <a:bodyPr/>
        <a:lstStyle/>
        <a:p>
          <a:endParaRPr lang="en-US"/>
        </a:p>
      </dgm:t>
    </dgm:pt>
    <dgm:pt modelId="{E7C14556-B9EA-4F1C-81A9-34E489E033CF}">
      <dgm:prSet custT="1"/>
      <dgm:spPr/>
      <dgm:t>
        <a:bodyPr/>
        <a:lstStyle/>
        <a:p>
          <a:pPr>
            <a:lnSpc>
              <a:spcPct val="100000"/>
            </a:lnSpc>
            <a:defRPr b="1"/>
          </a:pPr>
          <a:r>
            <a:rPr lang="en-US" sz="3600"/>
            <a:t>25%</a:t>
          </a:r>
        </a:p>
      </dgm:t>
    </dgm:pt>
    <dgm:pt modelId="{5F3DFD71-1875-4627-8701-86E130442628}" type="parTrans" cxnId="{F98CD72E-B25A-45D8-9E68-2357375B4946}">
      <dgm:prSet/>
      <dgm:spPr/>
      <dgm:t>
        <a:bodyPr/>
        <a:lstStyle/>
        <a:p>
          <a:endParaRPr lang="en-US"/>
        </a:p>
      </dgm:t>
    </dgm:pt>
    <dgm:pt modelId="{6FC87045-CB3C-4B97-BFED-0081EE9A4C4F}" type="sibTrans" cxnId="{F98CD72E-B25A-45D8-9E68-2357375B4946}">
      <dgm:prSet/>
      <dgm:spPr/>
      <dgm:t>
        <a:bodyPr/>
        <a:lstStyle/>
        <a:p>
          <a:endParaRPr lang="en-US"/>
        </a:p>
      </dgm:t>
    </dgm:pt>
    <dgm:pt modelId="{D6320DFA-F285-43B1-8C37-B16B09DDF6BF}">
      <dgm:prSet/>
      <dgm:spPr/>
      <dgm:t>
        <a:bodyPr/>
        <a:lstStyle/>
        <a:p>
          <a:pPr>
            <a:lnSpc>
              <a:spcPct val="100000"/>
            </a:lnSpc>
          </a:pPr>
          <a:r>
            <a:rPr lang="en-US"/>
            <a:t>Are currently in the</a:t>
          </a:r>
          <a:br>
            <a:rPr lang="en-US"/>
          </a:br>
          <a:r>
            <a:rPr lang="en-US"/>
            <a:t>Promise Program</a:t>
          </a:r>
        </a:p>
      </dgm:t>
    </dgm:pt>
    <dgm:pt modelId="{92268658-7532-411F-9498-BDE6FACB7111}" type="parTrans" cxnId="{A8F2F9D2-409D-4E0F-A002-A1412293DDDE}">
      <dgm:prSet/>
      <dgm:spPr/>
      <dgm:t>
        <a:bodyPr/>
        <a:lstStyle/>
        <a:p>
          <a:endParaRPr lang="en-US"/>
        </a:p>
      </dgm:t>
    </dgm:pt>
    <dgm:pt modelId="{8C9B1BBC-C33F-4D71-BBC8-AB28EDE01B23}" type="sibTrans" cxnId="{A8F2F9D2-409D-4E0F-A002-A1412293DDDE}">
      <dgm:prSet/>
      <dgm:spPr/>
      <dgm:t>
        <a:bodyPr/>
        <a:lstStyle/>
        <a:p>
          <a:endParaRPr lang="en-US"/>
        </a:p>
      </dgm:t>
    </dgm:pt>
    <dgm:pt modelId="{40DF7B04-2DF0-4767-A09F-A50369BE08D1}">
      <dgm:prSet/>
      <dgm:spPr/>
      <dgm:t>
        <a:bodyPr/>
        <a:lstStyle/>
        <a:p>
          <a:pPr>
            <a:lnSpc>
              <a:spcPct val="100000"/>
            </a:lnSpc>
            <a:defRPr b="1"/>
          </a:pPr>
          <a:r>
            <a:rPr lang="en-US"/>
            <a:t>14%</a:t>
          </a:r>
        </a:p>
      </dgm:t>
    </dgm:pt>
    <dgm:pt modelId="{373C777E-AD22-4E8D-BE22-B3D5DD618D67}" type="parTrans" cxnId="{42301FA7-78A6-473D-A1B6-4B10084F45A2}">
      <dgm:prSet/>
      <dgm:spPr/>
      <dgm:t>
        <a:bodyPr/>
        <a:lstStyle/>
        <a:p>
          <a:endParaRPr lang="en-US"/>
        </a:p>
      </dgm:t>
    </dgm:pt>
    <dgm:pt modelId="{E0D322F7-C131-4603-B417-62020A659B58}" type="sibTrans" cxnId="{42301FA7-78A6-473D-A1B6-4B10084F45A2}">
      <dgm:prSet/>
      <dgm:spPr/>
      <dgm:t>
        <a:bodyPr/>
        <a:lstStyle/>
        <a:p>
          <a:endParaRPr lang="en-US"/>
        </a:p>
      </dgm:t>
    </dgm:pt>
    <dgm:pt modelId="{5E9A1C4D-872D-490F-8668-AD95D43C14B1}">
      <dgm:prSet/>
      <dgm:spPr/>
      <dgm:t>
        <a:bodyPr/>
        <a:lstStyle/>
        <a:p>
          <a:pPr>
            <a:lnSpc>
              <a:spcPct val="100000"/>
            </a:lnSpc>
          </a:pPr>
          <a:r>
            <a:rPr lang="en-US" b="0" i="0"/>
            <a:t>Utilize Disability Support Program &amp; Services (DSPS)</a:t>
          </a:r>
          <a:endParaRPr lang="en-US"/>
        </a:p>
      </dgm:t>
    </dgm:pt>
    <dgm:pt modelId="{5FDB367F-60DA-4D9B-9E68-B6ABF023F879}" type="parTrans" cxnId="{AFB15FA9-DF8C-4A30-8CAC-A087FC182188}">
      <dgm:prSet/>
      <dgm:spPr/>
      <dgm:t>
        <a:bodyPr/>
        <a:lstStyle/>
        <a:p>
          <a:endParaRPr lang="en-US"/>
        </a:p>
      </dgm:t>
    </dgm:pt>
    <dgm:pt modelId="{0B1AABCC-DC5A-4041-ACD3-D28060708794}" type="sibTrans" cxnId="{AFB15FA9-DF8C-4A30-8CAC-A087FC182188}">
      <dgm:prSet/>
      <dgm:spPr/>
      <dgm:t>
        <a:bodyPr/>
        <a:lstStyle/>
        <a:p>
          <a:endParaRPr lang="en-US"/>
        </a:p>
      </dgm:t>
    </dgm:pt>
    <dgm:pt modelId="{6CA4600E-48B4-4CC9-863B-D79F98BCA083}">
      <dgm:prSet/>
      <dgm:spPr/>
      <dgm:t>
        <a:bodyPr/>
        <a:lstStyle/>
        <a:p>
          <a:pPr>
            <a:lnSpc>
              <a:spcPct val="100000"/>
            </a:lnSpc>
            <a:defRPr b="1"/>
          </a:pPr>
          <a:r>
            <a:rPr lang="en-US"/>
            <a:t>26%</a:t>
          </a:r>
        </a:p>
      </dgm:t>
    </dgm:pt>
    <dgm:pt modelId="{A3EA2B50-9EA2-45A0-B2F5-4915C4FEB2F9}" type="parTrans" cxnId="{45090CBD-F2A7-44B8-99F1-9C43F8FF7467}">
      <dgm:prSet/>
      <dgm:spPr/>
      <dgm:t>
        <a:bodyPr/>
        <a:lstStyle/>
        <a:p>
          <a:endParaRPr lang="en-US"/>
        </a:p>
      </dgm:t>
    </dgm:pt>
    <dgm:pt modelId="{34E82BB1-3A00-4F14-937F-8A2BB3573358}" type="sibTrans" cxnId="{45090CBD-F2A7-44B8-99F1-9C43F8FF7467}">
      <dgm:prSet/>
      <dgm:spPr/>
      <dgm:t>
        <a:bodyPr/>
        <a:lstStyle/>
        <a:p>
          <a:endParaRPr lang="en-US"/>
        </a:p>
      </dgm:t>
    </dgm:pt>
    <dgm:pt modelId="{1C38AC6F-174A-411E-A7B2-FCB17D664A0E}">
      <dgm:prSet/>
      <dgm:spPr/>
      <dgm:t>
        <a:bodyPr/>
        <a:lstStyle/>
        <a:p>
          <a:pPr>
            <a:lnSpc>
              <a:spcPct val="100000"/>
            </a:lnSpc>
          </a:pPr>
          <a:r>
            <a:rPr lang="en-US"/>
            <a:t>Receive assistance through EOPS, CalWORKs, CARE, or NextUP</a:t>
          </a:r>
        </a:p>
      </dgm:t>
    </dgm:pt>
    <dgm:pt modelId="{7EBF14A9-8717-4BD8-B56B-3B6B94935905}" type="parTrans" cxnId="{F7A65AEE-B277-43E1-94E1-BCE4B63E5148}">
      <dgm:prSet/>
      <dgm:spPr/>
      <dgm:t>
        <a:bodyPr/>
        <a:lstStyle/>
        <a:p>
          <a:endParaRPr lang="en-US"/>
        </a:p>
      </dgm:t>
    </dgm:pt>
    <dgm:pt modelId="{C49E627C-265A-41CE-BE43-D4EE2B1B680D}" type="sibTrans" cxnId="{F7A65AEE-B277-43E1-94E1-BCE4B63E5148}">
      <dgm:prSet/>
      <dgm:spPr/>
      <dgm:t>
        <a:bodyPr/>
        <a:lstStyle/>
        <a:p>
          <a:endParaRPr lang="en-US"/>
        </a:p>
      </dgm:t>
    </dgm:pt>
    <dgm:pt modelId="{BFE0BCFA-6E15-4AC8-AD11-50A4265BBC11}">
      <dgm:prSet/>
      <dgm:spPr/>
      <dgm:t>
        <a:bodyPr/>
        <a:lstStyle/>
        <a:p>
          <a:pPr>
            <a:lnSpc>
              <a:spcPct val="100000"/>
            </a:lnSpc>
            <a:defRPr b="1"/>
          </a:pPr>
          <a:r>
            <a:rPr lang="en-US"/>
            <a:t>94%</a:t>
          </a:r>
        </a:p>
      </dgm:t>
    </dgm:pt>
    <dgm:pt modelId="{309712C9-CB43-4C12-8318-0C02493FD0CD}" type="parTrans" cxnId="{DEBAB1BB-5CE8-4278-92F6-9CEF4A25A22D}">
      <dgm:prSet/>
      <dgm:spPr/>
      <dgm:t>
        <a:bodyPr/>
        <a:lstStyle/>
        <a:p>
          <a:endParaRPr lang="en-US"/>
        </a:p>
      </dgm:t>
    </dgm:pt>
    <dgm:pt modelId="{DC84B554-72AE-41D3-B523-5614E0902345}" type="sibTrans" cxnId="{DEBAB1BB-5CE8-4278-92F6-9CEF4A25A22D}">
      <dgm:prSet/>
      <dgm:spPr/>
      <dgm:t>
        <a:bodyPr/>
        <a:lstStyle/>
        <a:p>
          <a:endParaRPr lang="en-US"/>
        </a:p>
      </dgm:t>
    </dgm:pt>
    <dgm:pt modelId="{9187410F-463C-41F5-ADD5-2775E00FD57C}">
      <dgm:prSet/>
      <dgm:spPr/>
      <dgm:t>
        <a:bodyPr/>
        <a:lstStyle/>
        <a:p>
          <a:pPr>
            <a:lnSpc>
              <a:spcPct val="100000"/>
            </a:lnSpc>
          </a:pPr>
          <a:r>
            <a:rPr lang="en-US"/>
            <a:t>Of basic needs students participate in at least one affinity group, academic support, or student services program</a:t>
          </a:r>
        </a:p>
      </dgm:t>
    </dgm:pt>
    <dgm:pt modelId="{A29059A4-71D6-4B1D-9842-9754A0BAB735}" type="parTrans" cxnId="{BBA3DA41-045C-47CE-94D2-94B56809CCF2}">
      <dgm:prSet/>
      <dgm:spPr/>
      <dgm:t>
        <a:bodyPr/>
        <a:lstStyle/>
        <a:p>
          <a:endParaRPr lang="en-US"/>
        </a:p>
      </dgm:t>
    </dgm:pt>
    <dgm:pt modelId="{828F82BD-4F29-40B6-A6D7-0FD198CD8C72}" type="sibTrans" cxnId="{BBA3DA41-045C-47CE-94D2-94B56809CCF2}">
      <dgm:prSet/>
      <dgm:spPr/>
      <dgm:t>
        <a:bodyPr/>
        <a:lstStyle/>
        <a:p>
          <a:endParaRPr lang="en-US"/>
        </a:p>
      </dgm:t>
    </dgm:pt>
    <dgm:pt modelId="{764F2416-DB04-4593-AD5F-1470EA5B01F6}" type="pres">
      <dgm:prSet presAssocID="{35614F94-DAA2-4FBA-B618-0E795504BD85}" presName="root" presStyleCnt="0">
        <dgm:presLayoutVars>
          <dgm:dir/>
          <dgm:resizeHandles val="exact"/>
        </dgm:presLayoutVars>
      </dgm:prSet>
      <dgm:spPr/>
    </dgm:pt>
    <dgm:pt modelId="{986BE561-06E6-448A-B7A8-3D97429938E5}" type="pres">
      <dgm:prSet presAssocID="{E7C14556-B9EA-4F1C-81A9-34E489E033CF}" presName="compNode" presStyleCnt="0"/>
      <dgm:spPr/>
    </dgm:pt>
    <dgm:pt modelId="{42D5993C-065E-4FCE-854E-BAE93745008D}" type="pres">
      <dgm:prSet presAssocID="{E7C14556-B9EA-4F1C-81A9-34E489E033CF}" presName="iconRect" presStyleLbl="node1" presStyleIdx="0" presStyleCnt="4" custScaleX="108265" custScaleY="108265"/>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Graduation cap with solid fill"/>
        </a:ext>
      </dgm:extLst>
    </dgm:pt>
    <dgm:pt modelId="{DE5A6306-65B0-47E5-9EDB-03857F18CCA1}" type="pres">
      <dgm:prSet presAssocID="{E7C14556-B9EA-4F1C-81A9-34E489E033CF}" presName="iconSpace" presStyleCnt="0"/>
      <dgm:spPr/>
    </dgm:pt>
    <dgm:pt modelId="{A9905A8F-E625-496F-9B1F-8AC5C5813EFB}" type="pres">
      <dgm:prSet presAssocID="{E7C14556-B9EA-4F1C-81A9-34E489E033CF}" presName="parTx" presStyleLbl="revTx" presStyleIdx="0" presStyleCnt="8">
        <dgm:presLayoutVars>
          <dgm:chMax val="0"/>
          <dgm:chPref val="0"/>
        </dgm:presLayoutVars>
      </dgm:prSet>
      <dgm:spPr/>
    </dgm:pt>
    <dgm:pt modelId="{0BDBA2A0-E86F-4237-834D-34B89366E49F}" type="pres">
      <dgm:prSet presAssocID="{E7C14556-B9EA-4F1C-81A9-34E489E033CF}" presName="txSpace" presStyleCnt="0"/>
      <dgm:spPr/>
    </dgm:pt>
    <dgm:pt modelId="{658CBCA8-A4B0-40FD-83AB-BA8EA379E395}" type="pres">
      <dgm:prSet presAssocID="{E7C14556-B9EA-4F1C-81A9-34E489E033CF}" presName="desTx" presStyleLbl="revTx" presStyleIdx="1" presStyleCnt="8">
        <dgm:presLayoutVars/>
      </dgm:prSet>
      <dgm:spPr/>
    </dgm:pt>
    <dgm:pt modelId="{193E788E-F877-494B-9A97-DC4523B79D71}" type="pres">
      <dgm:prSet presAssocID="{6FC87045-CB3C-4B97-BFED-0081EE9A4C4F}" presName="sibTrans" presStyleCnt="0"/>
      <dgm:spPr/>
    </dgm:pt>
    <dgm:pt modelId="{B525C519-CA73-4C6B-B6B7-A7DEFD81AA34}" type="pres">
      <dgm:prSet presAssocID="{40DF7B04-2DF0-4767-A09F-A50369BE08D1}" presName="compNode" presStyleCnt="0"/>
      <dgm:spPr/>
    </dgm:pt>
    <dgm:pt modelId="{AC0CF0F7-80B8-4D4E-A1B5-4E1AF3622CD0}" type="pres">
      <dgm:prSet presAssocID="{40DF7B04-2DF0-4767-A09F-A50369BE08D1}" presName="iconRect" presStyleLbl="node1" presStyleIdx="1" presStyleCnt="4"/>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Information with solid fill"/>
        </a:ext>
      </dgm:extLst>
    </dgm:pt>
    <dgm:pt modelId="{DA06EDDF-F0D7-4FDA-98BD-A19BA339B960}" type="pres">
      <dgm:prSet presAssocID="{40DF7B04-2DF0-4767-A09F-A50369BE08D1}" presName="iconSpace" presStyleCnt="0"/>
      <dgm:spPr/>
    </dgm:pt>
    <dgm:pt modelId="{A3AB9657-1B29-438A-82A0-D1FB01112762}" type="pres">
      <dgm:prSet presAssocID="{40DF7B04-2DF0-4767-A09F-A50369BE08D1}" presName="parTx" presStyleLbl="revTx" presStyleIdx="2" presStyleCnt="8">
        <dgm:presLayoutVars>
          <dgm:chMax val="0"/>
          <dgm:chPref val="0"/>
        </dgm:presLayoutVars>
      </dgm:prSet>
      <dgm:spPr/>
    </dgm:pt>
    <dgm:pt modelId="{76226AE9-61ED-4C19-95DA-0CE1D4055C74}" type="pres">
      <dgm:prSet presAssocID="{40DF7B04-2DF0-4767-A09F-A50369BE08D1}" presName="txSpace" presStyleCnt="0"/>
      <dgm:spPr/>
    </dgm:pt>
    <dgm:pt modelId="{0D08CB3F-B9A1-475E-8B6C-0F9BDAACDC42}" type="pres">
      <dgm:prSet presAssocID="{40DF7B04-2DF0-4767-A09F-A50369BE08D1}" presName="desTx" presStyleLbl="revTx" presStyleIdx="3" presStyleCnt="8">
        <dgm:presLayoutVars/>
      </dgm:prSet>
      <dgm:spPr/>
    </dgm:pt>
    <dgm:pt modelId="{34F0FCF0-96A8-48F9-AF9C-DB19E3FA4804}" type="pres">
      <dgm:prSet presAssocID="{E0D322F7-C131-4603-B417-62020A659B58}" presName="sibTrans" presStyleCnt="0"/>
      <dgm:spPr/>
    </dgm:pt>
    <dgm:pt modelId="{C4EBF60A-D912-4901-ADFE-EAFCE6649464}" type="pres">
      <dgm:prSet presAssocID="{6CA4600E-48B4-4CC9-863B-D79F98BCA083}" presName="compNode" presStyleCnt="0"/>
      <dgm:spPr/>
    </dgm:pt>
    <dgm:pt modelId="{56319270-6D01-41A9-985A-BE92B4F7D262}" type="pres">
      <dgm:prSet presAssocID="{6CA4600E-48B4-4CC9-863B-D79F98BCA083}" presName="iconRect" presStyleLbl="node1" presStyleIdx="2" presStyleCnt="4"/>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Care with solid fill"/>
        </a:ext>
      </dgm:extLst>
    </dgm:pt>
    <dgm:pt modelId="{B3143D76-7AE7-4CEC-8871-0CFB51C377F1}" type="pres">
      <dgm:prSet presAssocID="{6CA4600E-48B4-4CC9-863B-D79F98BCA083}" presName="iconSpace" presStyleCnt="0"/>
      <dgm:spPr/>
    </dgm:pt>
    <dgm:pt modelId="{12C1C99B-CF69-4CB9-B40C-F6A988BE04DF}" type="pres">
      <dgm:prSet presAssocID="{6CA4600E-48B4-4CC9-863B-D79F98BCA083}" presName="parTx" presStyleLbl="revTx" presStyleIdx="4" presStyleCnt="8">
        <dgm:presLayoutVars>
          <dgm:chMax val="0"/>
          <dgm:chPref val="0"/>
        </dgm:presLayoutVars>
      </dgm:prSet>
      <dgm:spPr/>
    </dgm:pt>
    <dgm:pt modelId="{D001F2F5-CEAE-4C17-A659-950C762440BA}" type="pres">
      <dgm:prSet presAssocID="{6CA4600E-48B4-4CC9-863B-D79F98BCA083}" presName="txSpace" presStyleCnt="0"/>
      <dgm:spPr/>
    </dgm:pt>
    <dgm:pt modelId="{51B782DD-664E-4B31-8877-3BBEFF2C7B8F}" type="pres">
      <dgm:prSet presAssocID="{6CA4600E-48B4-4CC9-863B-D79F98BCA083}" presName="desTx" presStyleLbl="revTx" presStyleIdx="5" presStyleCnt="8">
        <dgm:presLayoutVars/>
      </dgm:prSet>
      <dgm:spPr/>
    </dgm:pt>
    <dgm:pt modelId="{CC518369-3AAD-41CC-993D-8AD839BDE40F}" type="pres">
      <dgm:prSet presAssocID="{34E82BB1-3A00-4F14-937F-8A2BB3573358}" presName="sibTrans" presStyleCnt="0"/>
      <dgm:spPr/>
    </dgm:pt>
    <dgm:pt modelId="{3AB5985E-522B-46C2-8872-583B0A69AE73}" type="pres">
      <dgm:prSet presAssocID="{BFE0BCFA-6E15-4AC8-AD11-50A4265BBC11}" presName="compNode" presStyleCnt="0"/>
      <dgm:spPr/>
    </dgm:pt>
    <dgm:pt modelId="{564B83DC-B296-4479-B1B2-1DF3BD82C63C}" type="pres">
      <dgm:prSet presAssocID="{BFE0BCFA-6E15-4AC8-AD11-50A4265BBC11}" presName="iconRect" presStyleLbl="node1" presStyleIdx="3" presStyleCnt="4"/>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Social network with solid fill"/>
        </a:ext>
      </dgm:extLst>
    </dgm:pt>
    <dgm:pt modelId="{E482FDBD-4895-4010-A098-481992AF975D}" type="pres">
      <dgm:prSet presAssocID="{BFE0BCFA-6E15-4AC8-AD11-50A4265BBC11}" presName="iconSpace" presStyleCnt="0"/>
      <dgm:spPr/>
    </dgm:pt>
    <dgm:pt modelId="{ECAF813C-0916-4F5C-BF77-36EA494AC52F}" type="pres">
      <dgm:prSet presAssocID="{BFE0BCFA-6E15-4AC8-AD11-50A4265BBC11}" presName="parTx" presStyleLbl="revTx" presStyleIdx="6" presStyleCnt="8">
        <dgm:presLayoutVars>
          <dgm:chMax val="0"/>
          <dgm:chPref val="0"/>
        </dgm:presLayoutVars>
      </dgm:prSet>
      <dgm:spPr/>
    </dgm:pt>
    <dgm:pt modelId="{BE89AF2C-D3D0-415C-92EC-7CE721E5FB23}" type="pres">
      <dgm:prSet presAssocID="{BFE0BCFA-6E15-4AC8-AD11-50A4265BBC11}" presName="txSpace" presStyleCnt="0"/>
      <dgm:spPr/>
    </dgm:pt>
    <dgm:pt modelId="{23977622-8FC1-4BDD-8EFE-E3EFB0F336CC}" type="pres">
      <dgm:prSet presAssocID="{BFE0BCFA-6E15-4AC8-AD11-50A4265BBC11}" presName="desTx" presStyleLbl="revTx" presStyleIdx="7" presStyleCnt="8">
        <dgm:presLayoutVars/>
      </dgm:prSet>
      <dgm:spPr/>
    </dgm:pt>
  </dgm:ptLst>
  <dgm:cxnLst>
    <dgm:cxn modelId="{3D10760D-9605-4091-99B0-07B302AA4154}" type="presOf" srcId="{E7C14556-B9EA-4F1C-81A9-34E489E033CF}" destId="{A9905A8F-E625-496F-9B1F-8AC5C5813EFB}" srcOrd="0" destOrd="0" presId="urn:microsoft.com/office/officeart/2018/5/layout/CenteredIconLabelDescriptionList"/>
    <dgm:cxn modelId="{F98CD72E-B25A-45D8-9E68-2357375B4946}" srcId="{35614F94-DAA2-4FBA-B618-0E795504BD85}" destId="{E7C14556-B9EA-4F1C-81A9-34E489E033CF}" srcOrd="0" destOrd="0" parTransId="{5F3DFD71-1875-4627-8701-86E130442628}" sibTransId="{6FC87045-CB3C-4B97-BFED-0081EE9A4C4F}"/>
    <dgm:cxn modelId="{BBA3DA41-045C-47CE-94D2-94B56809CCF2}" srcId="{BFE0BCFA-6E15-4AC8-AD11-50A4265BBC11}" destId="{9187410F-463C-41F5-ADD5-2775E00FD57C}" srcOrd="0" destOrd="0" parTransId="{A29059A4-71D6-4B1D-9842-9754A0BAB735}" sibTransId="{828F82BD-4F29-40B6-A6D7-0FD198CD8C72}"/>
    <dgm:cxn modelId="{AE56FC49-13CF-41A0-81A3-99F34F592760}" type="presOf" srcId="{D6320DFA-F285-43B1-8C37-B16B09DDF6BF}" destId="{658CBCA8-A4B0-40FD-83AB-BA8EA379E395}" srcOrd="0" destOrd="0" presId="urn:microsoft.com/office/officeart/2018/5/layout/CenteredIconLabelDescriptionList"/>
    <dgm:cxn modelId="{E898736A-8499-4519-9162-82F0324DEC91}" type="presOf" srcId="{5E9A1C4D-872D-490F-8668-AD95D43C14B1}" destId="{0D08CB3F-B9A1-475E-8B6C-0F9BDAACDC42}" srcOrd="0" destOrd="0" presId="urn:microsoft.com/office/officeart/2018/5/layout/CenteredIconLabelDescriptionList"/>
    <dgm:cxn modelId="{BD128C53-05F4-4D27-9738-3D8979C54621}" type="presOf" srcId="{1C38AC6F-174A-411E-A7B2-FCB17D664A0E}" destId="{51B782DD-664E-4B31-8877-3BBEFF2C7B8F}" srcOrd="0" destOrd="0" presId="urn:microsoft.com/office/officeart/2018/5/layout/CenteredIconLabelDescriptionList"/>
    <dgm:cxn modelId="{0FFC8188-FF08-4238-9ED9-715D4BCA7190}" type="presOf" srcId="{6CA4600E-48B4-4CC9-863B-D79F98BCA083}" destId="{12C1C99B-CF69-4CB9-B40C-F6A988BE04DF}" srcOrd="0" destOrd="0" presId="urn:microsoft.com/office/officeart/2018/5/layout/CenteredIconLabelDescriptionList"/>
    <dgm:cxn modelId="{957A2E98-354A-4B0C-AB13-C344D7DFB32E}" type="presOf" srcId="{35614F94-DAA2-4FBA-B618-0E795504BD85}" destId="{764F2416-DB04-4593-AD5F-1470EA5B01F6}" srcOrd="0" destOrd="0" presId="urn:microsoft.com/office/officeart/2018/5/layout/CenteredIconLabelDescriptionList"/>
    <dgm:cxn modelId="{4E7F93A4-BAFD-447A-B35E-3B5663FB251F}" type="presOf" srcId="{9187410F-463C-41F5-ADD5-2775E00FD57C}" destId="{23977622-8FC1-4BDD-8EFE-E3EFB0F336CC}" srcOrd="0" destOrd="0" presId="urn:microsoft.com/office/officeart/2018/5/layout/CenteredIconLabelDescriptionList"/>
    <dgm:cxn modelId="{42301FA7-78A6-473D-A1B6-4B10084F45A2}" srcId="{35614F94-DAA2-4FBA-B618-0E795504BD85}" destId="{40DF7B04-2DF0-4767-A09F-A50369BE08D1}" srcOrd="1" destOrd="0" parTransId="{373C777E-AD22-4E8D-BE22-B3D5DD618D67}" sibTransId="{E0D322F7-C131-4603-B417-62020A659B58}"/>
    <dgm:cxn modelId="{AFB15FA9-DF8C-4A30-8CAC-A087FC182188}" srcId="{40DF7B04-2DF0-4767-A09F-A50369BE08D1}" destId="{5E9A1C4D-872D-490F-8668-AD95D43C14B1}" srcOrd="0" destOrd="0" parTransId="{5FDB367F-60DA-4D9B-9E68-B6ABF023F879}" sibTransId="{0B1AABCC-DC5A-4041-ACD3-D28060708794}"/>
    <dgm:cxn modelId="{DEBAB1BB-5CE8-4278-92F6-9CEF4A25A22D}" srcId="{35614F94-DAA2-4FBA-B618-0E795504BD85}" destId="{BFE0BCFA-6E15-4AC8-AD11-50A4265BBC11}" srcOrd="3" destOrd="0" parTransId="{309712C9-CB43-4C12-8318-0C02493FD0CD}" sibTransId="{DC84B554-72AE-41D3-B523-5614E0902345}"/>
    <dgm:cxn modelId="{45090CBD-F2A7-44B8-99F1-9C43F8FF7467}" srcId="{35614F94-DAA2-4FBA-B618-0E795504BD85}" destId="{6CA4600E-48B4-4CC9-863B-D79F98BCA083}" srcOrd="2" destOrd="0" parTransId="{A3EA2B50-9EA2-45A0-B2F5-4915C4FEB2F9}" sibTransId="{34E82BB1-3A00-4F14-937F-8A2BB3573358}"/>
    <dgm:cxn modelId="{A8F2F9D2-409D-4E0F-A002-A1412293DDDE}" srcId="{E7C14556-B9EA-4F1C-81A9-34E489E033CF}" destId="{D6320DFA-F285-43B1-8C37-B16B09DDF6BF}" srcOrd="0" destOrd="0" parTransId="{92268658-7532-411F-9498-BDE6FACB7111}" sibTransId="{8C9B1BBC-C33F-4D71-BBC8-AB28EDE01B23}"/>
    <dgm:cxn modelId="{F7A65AEE-B277-43E1-94E1-BCE4B63E5148}" srcId="{6CA4600E-48B4-4CC9-863B-D79F98BCA083}" destId="{1C38AC6F-174A-411E-A7B2-FCB17D664A0E}" srcOrd="0" destOrd="0" parTransId="{7EBF14A9-8717-4BD8-B56B-3B6B94935905}" sibTransId="{C49E627C-265A-41CE-BE43-D4EE2B1B680D}"/>
    <dgm:cxn modelId="{E2C10FF0-933F-4947-938A-2C04752E8132}" type="presOf" srcId="{BFE0BCFA-6E15-4AC8-AD11-50A4265BBC11}" destId="{ECAF813C-0916-4F5C-BF77-36EA494AC52F}" srcOrd="0" destOrd="0" presId="urn:microsoft.com/office/officeart/2018/5/layout/CenteredIconLabelDescriptionList"/>
    <dgm:cxn modelId="{9EA5B5F0-9DCE-40D4-BBFD-E341CC86198B}" type="presOf" srcId="{40DF7B04-2DF0-4767-A09F-A50369BE08D1}" destId="{A3AB9657-1B29-438A-82A0-D1FB01112762}" srcOrd="0" destOrd="0" presId="urn:microsoft.com/office/officeart/2018/5/layout/CenteredIconLabelDescriptionList"/>
    <dgm:cxn modelId="{C2CC4B42-3026-4512-8451-96276AD36405}" type="presParOf" srcId="{764F2416-DB04-4593-AD5F-1470EA5B01F6}" destId="{986BE561-06E6-448A-B7A8-3D97429938E5}" srcOrd="0" destOrd="0" presId="urn:microsoft.com/office/officeart/2018/5/layout/CenteredIconLabelDescriptionList"/>
    <dgm:cxn modelId="{EB3B8842-8682-43E7-A808-6DA2C55C9BDE}" type="presParOf" srcId="{986BE561-06E6-448A-B7A8-3D97429938E5}" destId="{42D5993C-065E-4FCE-854E-BAE93745008D}" srcOrd="0" destOrd="0" presId="urn:microsoft.com/office/officeart/2018/5/layout/CenteredIconLabelDescriptionList"/>
    <dgm:cxn modelId="{073ED818-E067-426F-A9DE-920C0EB379DE}" type="presParOf" srcId="{986BE561-06E6-448A-B7A8-3D97429938E5}" destId="{DE5A6306-65B0-47E5-9EDB-03857F18CCA1}" srcOrd="1" destOrd="0" presId="urn:microsoft.com/office/officeart/2018/5/layout/CenteredIconLabelDescriptionList"/>
    <dgm:cxn modelId="{BD252F20-7C78-48D0-8681-AA64273CC398}" type="presParOf" srcId="{986BE561-06E6-448A-B7A8-3D97429938E5}" destId="{A9905A8F-E625-496F-9B1F-8AC5C5813EFB}" srcOrd="2" destOrd="0" presId="urn:microsoft.com/office/officeart/2018/5/layout/CenteredIconLabelDescriptionList"/>
    <dgm:cxn modelId="{665B9174-3B81-4B6F-8081-E9F8EE81B372}" type="presParOf" srcId="{986BE561-06E6-448A-B7A8-3D97429938E5}" destId="{0BDBA2A0-E86F-4237-834D-34B89366E49F}" srcOrd="3" destOrd="0" presId="urn:microsoft.com/office/officeart/2018/5/layout/CenteredIconLabelDescriptionList"/>
    <dgm:cxn modelId="{A7BAC080-2F96-4809-AA49-69D4B3F2BE2C}" type="presParOf" srcId="{986BE561-06E6-448A-B7A8-3D97429938E5}" destId="{658CBCA8-A4B0-40FD-83AB-BA8EA379E395}" srcOrd="4" destOrd="0" presId="urn:microsoft.com/office/officeart/2018/5/layout/CenteredIconLabelDescriptionList"/>
    <dgm:cxn modelId="{15924C16-A591-4414-9037-26F437254536}" type="presParOf" srcId="{764F2416-DB04-4593-AD5F-1470EA5B01F6}" destId="{193E788E-F877-494B-9A97-DC4523B79D71}" srcOrd="1" destOrd="0" presId="urn:microsoft.com/office/officeart/2018/5/layout/CenteredIconLabelDescriptionList"/>
    <dgm:cxn modelId="{39354F46-17F3-443D-8663-2D5ACB19F80A}" type="presParOf" srcId="{764F2416-DB04-4593-AD5F-1470EA5B01F6}" destId="{B525C519-CA73-4C6B-B6B7-A7DEFD81AA34}" srcOrd="2" destOrd="0" presId="urn:microsoft.com/office/officeart/2018/5/layout/CenteredIconLabelDescriptionList"/>
    <dgm:cxn modelId="{320D2C98-951A-4752-8552-77E2DB426ADD}" type="presParOf" srcId="{B525C519-CA73-4C6B-B6B7-A7DEFD81AA34}" destId="{AC0CF0F7-80B8-4D4E-A1B5-4E1AF3622CD0}" srcOrd="0" destOrd="0" presId="urn:microsoft.com/office/officeart/2018/5/layout/CenteredIconLabelDescriptionList"/>
    <dgm:cxn modelId="{4DCC65A4-E46A-4DA5-8A3E-12E584EFD3D4}" type="presParOf" srcId="{B525C519-CA73-4C6B-B6B7-A7DEFD81AA34}" destId="{DA06EDDF-F0D7-4FDA-98BD-A19BA339B960}" srcOrd="1" destOrd="0" presId="urn:microsoft.com/office/officeart/2018/5/layout/CenteredIconLabelDescriptionList"/>
    <dgm:cxn modelId="{3D74AA7D-855B-4AC7-BD02-962FC3DB8AA2}" type="presParOf" srcId="{B525C519-CA73-4C6B-B6B7-A7DEFD81AA34}" destId="{A3AB9657-1B29-438A-82A0-D1FB01112762}" srcOrd="2" destOrd="0" presId="urn:microsoft.com/office/officeart/2018/5/layout/CenteredIconLabelDescriptionList"/>
    <dgm:cxn modelId="{C85537DC-2915-4918-80D0-7B04004E163A}" type="presParOf" srcId="{B525C519-CA73-4C6B-B6B7-A7DEFD81AA34}" destId="{76226AE9-61ED-4C19-95DA-0CE1D4055C74}" srcOrd="3" destOrd="0" presId="urn:microsoft.com/office/officeart/2018/5/layout/CenteredIconLabelDescriptionList"/>
    <dgm:cxn modelId="{79B067EE-52C3-4759-9A9C-58EB2020E618}" type="presParOf" srcId="{B525C519-CA73-4C6B-B6B7-A7DEFD81AA34}" destId="{0D08CB3F-B9A1-475E-8B6C-0F9BDAACDC42}" srcOrd="4" destOrd="0" presId="urn:microsoft.com/office/officeart/2018/5/layout/CenteredIconLabelDescriptionList"/>
    <dgm:cxn modelId="{33DFC73D-5C8D-46E0-AC41-C3ADCC032CF0}" type="presParOf" srcId="{764F2416-DB04-4593-AD5F-1470EA5B01F6}" destId="{34F0FCF0-96A8-48F9-AF9C-DB19E3FA4804}" srcOrd="3" destOrd="0" presId="urn:microsoft.com/office/officeart/2018/5/layout/CenteredIconLabelDescriptionList"/>
    <dgm:cxn modelId="{62907D12-FA8F-4AC6-B7F9-20A7876B8990}" type="presParOf" srcId="{764F2416-DB04-4593-AD5F-1470EA5B01F6}" destId="{C4EBF60A-D912-4901-ADFE-EAFCE6649464}" srcOrd="4" destOrd="0" presId="urn:microsoft.com/office/officeart/2018/5/layout/CenteredIconLabelDescriptionList"/>
    <dgm:cxn modelId="{C6514942-2B40-4024-A27C-953D928C6E97}" type="presParOf" srcId="{C4EBF60A-D912-4901-ADFE-EAFCE6649464}" destId="{56319270-6D01-41A9-985A-BE92B4F7D262}" srcOrd="0" destOrd="0" presId="urn:microsoft.com/office/officeart/2018/5/layout/CenteredIconLabelDescriptionList"/>
    <dgm:cxn modelId="{D1F7C015-4226-4099-84C7-EEBAD8551A45}" type="presParOf" srcId="{C4EBF60A-D912-4901-ADFE-EAFCE6649464}" destId="{B3143D76-7AE7-4CEC-8871-0CFB51C377F1}" srcOrd="1" destOrd="0" presId="urn:microsoft.com/office/officeart/2018/5/layout/CenteredIconLabelDescriptionList"/>
    <dgm:cxn modelId="{19D1C4BA-3942-485F-ABB2-B98DC8DD94B9}" type="presParOf" srcId="{C4EBF60A-D912-4901-ADFE-EAFCE6649464}" destId="{12C1C99B-CF69-4CB9-B40C-F6A988BE04DF}" srcOrd="2" destOrd="0" presId="urn:microsoft.com/office/officeart/2018/5/layout/CenteredIconLabelDescriptionList"/>
    <dgm:cxn modelId="{69733C80-0E06-4E49-8780-5EDDDE367852}" type="presParOf" srcId="{C4EBF60A-D912-4901-ADFE-EAFCE6649464}" destId="{D001F2F5-CEAE-4C17-A659-950C762440BA}" srcOrd="3" destOrd="0" presId="urn:microsoft.com/office/officeart/2018/5/layout/CenteredIconLabelDescriptionList"/>
    <dgm:cxn modelId="{A33C73C2-C843-4512-950A-F7B8D17D8C9C}" type="presParOf" srcId="{C4EBF60A-D912-4901-ADFE-EAFCE6649464}" destId="{51B782DD-664E-4B31-8877-3BBEFF2C7B8F}" srcOrd="4" destOrd="0" presId="urn:microsoft.com/office/officeart/2018/5/layout/CenteredIconLabelDescriptionList"/>
    <dgm:cxn modelId="{B8FFEDA0-67C5-475E-B76D-3E5B6EFD9C9E}" type="presParOf" srcId="{764F2416-DB04-4593-AD5F-1470EA5B01F6}" destId="{CC518369-3AAD-41CC-993D-8AD839BDE40F}" srcOrd="5" destOrd="0" presId="urn:microsoft.com/office/officeart/2018/5/layout/CenteredIconLabelDescriptionList"/>
    <dgm:cxn modelId="{3D8F773E-409F-4615-A7AB-2B898B97E82D}" type="presParOf" srcId="{764F2416-DB04-4593-AD5F-1470EA5B01F6}" destId="{3AB5985E-522B-46C2-8872-583B0A69AE73}" srcOrd="6" destOrd="0" presId="urn:microsoft.com/office/officeart/2018/5/layout/CenteredIconLabelDescriptionList"/>
    <dgm:cxn modelId="{B997A7E3-9813-4EDA-9CCB-3BA763BCE3C8}" type="presParOf" srcId="{3AB5985E-522B-46C2-8872-583B0A69AE73}" destId="{564B83DC-B296-4479-B1B2-1DF3BD82C63C}" srcOrd="0" destOrd="0" presId="urn:microsoft.com/office/officeart/2018/5/layout/CenteredIconLabelDescriptionList"/>
    <dgm:cxn modelId="{10B63FD5-8928-46DD-92F5-5C95DADC2AA0}" type="presParOf" srcId="{3AB5985E-522B-46C2-8872-583B0A69AE73}" destId="{E482FDBD-4895-4010-A098-481992AF975D}" srcOrd="1" destOrd="0" presId="urn:microsoft.com/office/officeart/2018/5/layout/CenteredIconLabelDescriptionList"/>
    <dgm:cxn modelId="{93D5CD88-5616-4541-80C4-15E30CD6639B}" type="presParOf" srcId="{3AB5985E-522B-46C2-8872-583B0A69AE73}" destId="{ECAF813C-0916-4F5C-BF77-36EA494AC52F}" srcOrd="2" destOrd="0" presId="urn:microsoft.com/office/officeart/2018/5/layout/CenteredIconLabelDescriptionList"/>
    <dgm:cxn modelId="{412FBB85-6CF8-433B-A96B-D31FD8749C1C}" type="presParOf" srcId="{3AB5985E-522B-46C2-8872-583B0A69AE73}" destId="{BE89AF2C-D3D0-415C-92EC-7CE721E5FB23}" srcOrd="3" destOrd="0" presId="urn:microsoft.com/office/officeart/2018/5/layout/CenteredIconLabelDescriptionList"/>
    <dgm:cxn modelId="{6F8C8F8A-9792-4A74-8D47-5CBBC73D6406}" type="presParOf" srcId="{3AB5985E-522B-46C2-8872-583B0A69AE73}" destId="{23977622-8FC1-4BDD-8EFE-E3EFB0F336CC}"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5614F94-DAA2-4FBA-B618-0E795504BD85}" type="doc">
      <dgm:prSet loTypeId="urn:microsoft.com/office/officeart/2018/5/layout/CenteredIconLabelDescriptionList" loCatId="icon" qsTypeId="urn:microsoft.com/office/officeart/2005/8/quickstyle/simple1" qsCatId="simple" csTypeId="urn:microsoft.com/office/officeart/2005/8/colors/colorful1" csCatId="colorful" phldr="1"/>
      <dgm:spPr/>
      <dgm:t>
        <a:bodyPr/>
        <a:lstStyle/>
        <a:p>
          <a:endParaRPr lang="en-US"/>
        </a:p>
      </dgm:t>
    </dgm:pt>
    <dgm:pt modelId="{E7C14556-B9EA-4F1C-81A9-34E489E033CF}">
      <dgm:prSet custT="1"/>
      <dgm:spPr/>
      <dgm:t>
        <a:bodyPr/>
        <a:lstStyle/>
        <a:p>
          <a:pPr>
            <a:lnSpc>
              <a:spcPct val="100000"/>
            </a:lnSpc>
            <a:defRPr b="1"/>
          </a:pPr>
          <a:r>
            <a:rPr lang="en-US" sz="3600" dirty="0"/>
            <a:t>57%</a:t>
          </a:r>
        </a:p>
      </dgm:t>
    </dgm:pt>
    <dgm:pt modelId="{5F3DFD71-1875-4627-8701-86E130442628}" type="parTrans" cxnId="{F98CD72E-B25A-45D8-9E68-2357375B4946}">
      <dgm:prSet/>
      <dgm:spPr/>
      <dgm:t>
        <a:bodyPr/>
        <a:lstStyle/>
        <a:p>
          <a:endParaRPr lang="en-US"/>
        </a:p>
      </dgm:t>
    </dgm:pt>
    <dgm:pt modelId="{6FC87045-CB3C-4B97-BFED-0081EE9A4C4F}" type="sibTrans" cxnId="{F98CD72E-B25A-45D8-9E68-2357375B4946}">
      <dgm:prSet/>
      <dgm:spPr/>
      <dgm:t>
        <a:bodyPr/>
        <a:lstStyle/>
        <a:p>
          <a:endParaRPr lang="en-US"/>
        </a:p>
      </dgm:t>
    </dgm:pt>
    <dgm:pt modelId="{D6320DFA-F285-43B1-8C37-B16B09DDF6BF}">
      <dgm:prSet custT="1"/>
      <dgm:spPr/>
      <dgm:t>
        <a:bodyPr/>
        <a:lstStyle/>
        <a:p>
          <a:pPr>
            <a:lnSpc>
              <a:spcPct val="100000"/>
            </a:lnSpc>
          </a:pPr>
          <a:r>
            <a:rPr lang="en-US" sz="1400" dirty="0"/>
            <a:t>Report that they want to save money for other expenses</a:t>
          </a:r>
        </a:p>
      </dgm:t>
    </dgm:pt>
    <dgm:pt modelId="{92268658-7532-411F-9498-BDE6FACB7111}" type="parTrans" cxnId="{A8F2F9D2-409D-4E0F-A002-A1412293DDDE}">
      <dgm:prSet/>
      <dgm:spPr/>
      <dgm:t>
        <a:bodyPr/>
        <a:lstStyle/>
        <a:p>
          <a:endParaRPr lang="en-US"/>
        </a:p>
      </dgm:t>
    </dgm:pt>
    <dgm:pt modelId="{8C9B1BBC-C33F-4D71-BBC8-AB28EDE01B23}" type="sibTrans" cxnId="{A8F2F9D2-409D-4E0F-A002-A1412293DDDE}">
      <dgm:prSet/>
      <dgm:spPr/>
      <dgm:t>
        <a:bodyPr/>
        <a:lstStyle/>
        <a:p>
          <a:endParaRPr lang="en-US"/>
        </a:p>
      </dgm:t>
    </dgm:pt>
    <dgm:pt modelId="{40DF7B04-2DF0-4767-A09F-A50369BE08D1}">
      <dgm:prSet/>
      <dgm:spPr/>
      <dgm:t>
        <a:bodyPr/>
        <a:lstStyle/>
        <a:p>
          <a:pPr>
            <a:lnSpc>
              <a:spcPct val="100000"/>
            </a:lnSpc>
            <a:defRPr b="1"/>
          </a:pPr>
          <a:r>
            <a:rPr lang="en-US" dirty="0"/>
            <a:t>15%</a:t>
          </a:r>
        </a:p>
      </dgm:t>
    </dgm:pt>
    <dgm:pt modelId="{373C777E-AD22-4E8D-BE22-B3D5DD618D67}" type="parTrans" cxnId="{42301FA7-78A6-473D-A1B6-4B10084F45A2}">
      <dgm:prSet/>
      <dgm:spPr/>
      <dgm:t>
        <a:bodyPr/>
        <a:lstStyle/>
        <a:p>
          <a:endParaRPr lang="en-US"/>
        </a:p>
      </dgm:t>
    </dgm:pt>
    <dgm:pt modelId="{E0D322F7-C131-4603-B417-62020A659B58}" type="sibTrans" cxnId="{42301FA7-78A6-473D-A1B6-4B10084F45A2}">
      <dgm:prSet/>
      <dgm:spPr/>
      <dgm:t>
        <a:bodyPr/>
        <a:lstStyle/>
        <a:p>
          <a:endParaRPr lang="en-US"/>
        </a:p>
      </dgm:t>
    </dgm:pt>
    <dgm:pt modelId="{5E9A1C4D-872D-490F-8668-AD95D43C14B1}">
      <dgm:prSet custT="1"/>
      <dgm:spPr/>
      <dgm:t>
        <a:bodyPr/>
        <a:lstStyle/>
        <a:p>
          <a:pPr>
            <a:lnSpc>
              <a:spcPct val="100000"/>
            </a:lnSpc>
          </a:pPr>
          <a:r>
            <a:rPr lang="en-US" sz="1400" b="0" i="0" dirty="0"/>
            <a:t>Cite helping support their family or others who rely on them</a:t>
          </a:r>
          <a:endParaRPr lang="en-US" sz="1400" dirty="0"/>
        </a:p>
      </dgm:t>
    </dgm:pt>
    <dgm:pt modelId="{5FDB367F-60DA-4D9B-9E68-B6ABF023F879}" type="parTrans" cxnId="{AFB15FA9-DF8C-4A30-8CAC-A087FC182188}">
      <dgm:prSet/>
      <dgm:spPr/>
      <dgm:t>
        <a:bodyPr/>
        <a:lstStyle/>
        <a:p>
          <a:endParaRPr lang="en-US"/>
        </a:p>
      </dgm:t>
    </dgm:pt>
    <dgm:pt modelId="{0B1AABCC-DC5A-4041-ACD3-D28060708794}" type="sibTrans" cxnId="{AFB15FA9-DF8C-4A30-8CAC-A087FC182188}">
      <dgm:prSet/>
      <dgm:spPr/>
      <dgm:t>
        <a:bodyPr/>
        <a:lstStyle/>
        <a:p>
          <a:endParaRPr lang="en-US"/>
        </a:p>
      </dgm:t>
    </dgm:pt>
    <dgm:pt modelId="{6CA4600E-48B4-4CC9-863B-D79F98BCA083}">
      <dgm:prSet/>
      <dgm:spPr/>
      <dgm:t>
        <a:bodyPr/>
        <a:lstStyle/>
        <a:p>
          <a:pPr>
            <a:lnSpc>
              <a:spcPct val="100000"/>
            </a:lnSpc>
            <a:defRPr b="1"/>
          </a:pPr>
          <a:r>
            <a:rPr lang="en-US" dirty="0"/>
            <a:t>54%</a:t>
          </a:r>
        </a:p>
      </dgm:t>
    </dgm:pt>
    <dgm:pt modelId="{A3EA2B50-9EA2-45A0-B2F5-4915C4FEB2F9}" type="parTrans" cxnId="{45090CBD-F2A7-44B8-99F1-9C43F8FF7467}">
      <dgm:prSet/>
      <dgm:spPr/>
      <dgm:t>
        <a:bodyPr/>
        <a:lstStyle/>
        <a:p>
          <a:endParaRPr lang="en-US"/>
        </a:p>
      </dgm:t>
    </dgm:pt>
    <dgm:pt modelId="{34E82BB1-3A00-4F14-937F-8A2BB3573358}" type="sibTrans" cxnId="{45090CBD-F2A7-44B8-99F1-9C43F8FF7467}">
      <dgm:prSet/>
      <dgm:spPr/>
      <dgm:t>
        <a:bodyPr/>
        <a:lstStyle/>
        <a:p>
          <a:endParaRPr lang="en-US"/>
        </a:p>
      </dgm:t>
    </dgm:pt>
    <dgm:pt modelId="{1C38AC6F-174A-411E-A7B2-FCB17D664A0E}">
      <dgm:prSet custT="1"/>
      <dgm:spPr/>
      <dgm:t>
        <a:bodyPr/>
        <a:lstStyle/>
        <a:p>
          <a:pPr>
            <a:lnSpc>
              <a:spcPct val="100000"/>
            </a:lnSpc>
          </a:pPr>
          <a:r>
            <a:rPr lang="en-US" sz="1400" b="0" i="0" dirty="0"/>
            <a:t>Say they can’t afford to buy enough groceries most weeks</a:t>
          </a:r>
          <a:endParaRPr lang="en-US" sz="1400" dirty="0"/>
        </a:p>
      </dgm:t>
    </dgm:pt>
    <dgm:pt modelId="{7EBF14A9-8717-4BD8-B56B-3B6B94935905}" type="parTrans" cxnId="{F7A65AEE-B277-43E1-94E1-BCE4B63E5148}">
      <dgm:prSet/>
      <dgm:spPr/>
      <dgm:t>
        <a:bodyPr/>
        <a:lstStyle/>
        <a:p>
          <a:endParaRPr lang="en-US"/>
        </a:p>
      </dgm:t>
    </dgm:pt>
    <dgm:pt modelId="{C49E627C-265A-41CE-BE43-D4EE2B1B680D}" type="sibTrans" cxnId="{F7A65AEE-B277-43E1-94E1-BCE4B63E5148}">
      <dgm:prSet/>
      <dgm:spPr/>
      <dgm:t>
        <a:bodyPr/>
        <a:lstStyle/>
        <a:p>
          <a:endParaRPr lang="en-US"/>
        </a:p>
      </dgm:t>
    </dgm:pt>
    <dgm:pt modelId="{97190F1E-09CA-4227-8742-7792529C7003}">
      <dgm:prSet/>
      <dgm:spPr/>
      <dgm:t>
        <a:bodyPr/>
        <a:lstStyle/>
        <a:p>
          <a:pPr>
            <a:lnSpc>
              <a:spcPct val="100000"/>
            </a:lnSpc>
            <a:defRPr b="1"/>
          </a:pPr>
          <a:r>
            <a:rPr lang="en-US" dirty="0"/>
            <a:t>16%</a:t>
          </a:r>
        </a:p>
      </dgm:t>
    </dgm:pt>
    <dgm:pt modelId="{EFE43035-E27E-4A65-9E86-5B7C6EB6BB38}" type="parTrans" cxnId="{2C8D9247-395B-46F4-B01E-9EC850AFE606}">
      <dgm:prSet/>
      <dgm:spPr/>
      <dgm:t>
        <a:bodyPr/>
        <a:lstStyle/>
        <a:p>
          <a:endParaRPr lang="en-US"/>
        </a:p>
      </dgm:t>
    </dgm:pt>
    <dgm:pt modelId="{5178E1F3-E4E7-4028-9870-A9FF8D073734}" type="sibTrans" cxnId="{2C8D9247-395B-46F4-B01E-9EC850AFE606}">
      <dgm:prSet/>
      <dgm:spPr/>
      <dgm:t>
        <a:bodyPr/>
        <a:lstStyle/>
        <a:p>
          <a:endParaRPr lang="en-US"/>
        </a:p>
      </dgm:t>
    </dgm:pt>
    <dgm:pt modelId="{BA5B31D4-58CF-4E7C-99AB-2892E774C6B7}">
      <dgm:prSet custT="1"/>
      <dgm:spPr/>
      <dgm:t>
        <a:bodyPr/>
        <a:lstStyle/>
        <a:p>
          <a:pPr>
            <a:lnSpc>
              <a:spcPct val="100000"/>
            </a:lnSpc>
          </a:pPr>
          <a:r>
            <a:rPr lang="en-US" sz="1400" dirty="0"/>
            <a:t>Cite not having enough time to cook due to their work and/or class schedule</a:t>
          </a:r>
        </a:p>
      </dgm:t>
    </dgm:pt>
    <dgm:pt modelId="{6D300FD6-6062-49E1-907B-18C01D4A3704}" type="parTrans" cxnId="{6609F45C-1DEC-49A7-8FAB-E16EDCF84124}">
      <dgm:prSet/>
      <dgm:spPr/>
      <dgm:t>
        <a:bodyPr/>
        <a:lstStyle/>
        <a:p>
          <a:endParaRPr lang="en-US"/>
        </a:p>
      </dgm:t>
    </dgm:pt>
    <dgm:pt modelId="{3CDCF0C5-7AB6-43AC-9136-16C1E6F1AD30}" type="sibTrans" cxnId="{6609F45C-1DEC-49A7-8FAB-E16EDCF84124}">
      <dgm:prSet/>
      <dgm:spPr/>
      <dgm:t>
        <a:bodyPr/>
        <a:lstStyle/>
        <a:p>
          <a:endParaRPr lang="en-US"/>
        </a:p>
      </dgm:t>
    </dgm:pt>
    <dgm:pt modelId="{764F2416-DB04-4593-AD5F-1470EA5B01F6}" type="pres">
      <dgm:prSet presAssocID="{35614F94-DAA2-4FBA-B618-0E795504BD85}" presName="root" presStyleCnt="0">
        <dgm:presLayoutVars>
          <dgm:dir/>
          <dgm:resizeHandles val="exact"/>
        </dgm:presLayoutVars>
      </dgm:prSet>
      <dgm:spPr/>
    </dgm:pt>
    <dgm:pt modelId="{986BE561-06E6-448A-B7A8-3D97429938E5}" type="pres">
      <dgm:prSet presAssocID="{E7C14556-B9EA-4F1C-81A9-34E489E033CF}" presName="compNode" presStyleCnt="0"/>
      <dgm:spPr/>
    </dgm:pt>
    <dgm:pt modelId="{42D5993C-065E-4FCE-854E-BAE93745008D}" type="pres">
      <dgm:prSet presAssocID="{E7C14556-B9EA-4F1C-81A9-34E489E033CF}" presName="iconRect" presStyleLbl="node1" presStyleIdx="0" presStyleCnt="4" custScaleX="108265" custScaleY="108265"/>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Flying Money with solid fill"/>
        </a:ext>
      </dgm:extLst>
    </dgm:pt>
    <dgm:pt modelId="{DE5A6306-65B0-47E5-9EDB-03857F18CCA1}" type="pres">
      <dgm:prSet presAssocID="{E7C14556-B9EA-4F1C-81A9-34E489E033CF}" presName="iconSpace" presStyleCnt="0"/>
      <dgm:spPr/>
    </dgm:pt>
    <dgm:pt modelId="{A9905A8F-E625-496F-9B1F-8AC5C5813EFB}" type="pres">
      <dgm:prSet presAssocID="{E7C14556-B9EA-4F1C-81A9-34E489E033CF}" presName="parTx" presStyleLbl="revTx" presStyleIdx="0" presStyleCnt="8">
        <dgm:presLayoutVars>
          <dgm:chMax val="0"/>
          <dgm:chPref val="0"/>
        </dgm:presLayoutVars>
      </dgm:prSet>
      <dgm:spPr/>
    </dgm:pt>
    <dgm:pt modelId="{0BDBA2A0-E86F-4237-834D-34B89366E49F}" type="pres">
      <dgm:prSet presAssocID="{E7C14556-B9EA-4F1C-81A9-34E489E033CF}" presName="txSpace" presStyleCnt="0"/>
      <dgm:spPr/>
    </dgm:pt>
    <dgm:pt modelId="{658CBCA8-A4B0-40FD-83AB-BA8EA379E395}" type="pres">
      <dgm:prSet presAssocID="{E7C14556-B9EA-4F1C-81A9-34E489E033CF}" presName="desTx" presStyleLbl="revTx" presStyleIdx="1" presStyleCnt="8">
        <dgm:presLayoutVars/>
      </dgm:prSet>
      <dgm:spPr/>
    </dgm:pt>
    <dgm:pt modelId="{193E788E-F877-494B-9A97-DC4523B79D71}" type="pres">
      <dgm:prSet presAssocID="{6FC87045-CB3C-4B97-BFED-0081EE9A4C4F}" presName="sibTrans" presStyleCnt="0"/>
      <dgm:spPr/>
    </dgm:pt>
    <dgm:pt modelId="{B525C519-CA73-4C6B-B6B7-A7DEFD81AA34}" type="pres">
      <dgm:prSet presAssocID="{40DF7B04-2DF0-4767-A09F-A50369BE08D1}" presName="compNode" presStyleCnt="0"/>
      <dgm:spPr/>
    </dgm:pt>
    <dgm:pt modelId="{AC0CF0F7-80B8-4D4E-A1B5-4E1AF3622CD0}" type="pres">
      <dgm:prSet presAssocID="{40DF7B04-2DF0-4767-A09F-A50369BE08D1}" presName="iconRect" presStyleLbl="node1" presStyleIdx="1" presStyleCnt="4"/>
      <dgm:spPr>
        <a:blipFill rotWithShape="1">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Information with solid fill"/>
        </a:ext>
      </dgm:extLst>
    </dgm:pt>
    <dgm:pt modelId="{DA06EDDF-F0D7-4FDA-98BD-A19BA339B960}" type="pres">
      <dgm:prSet presAssocID="{40DF7B04-2DF0-4767-A09F-A50369BE08D1}" presName="iconSpace" presStyleCnt="0"/>
      <dgm:spPr/>
    </dgm:pt>
    <dgm:pt modelId="{A3AB9657-1B29-438A-82A0-D1FB01112762}" type="pres">
      <dgm:prSet presAssocID="{40DF7B04-2DF0-4767-A09F-A50369BE08D1}" presName="parTx" presStyleLbl="revTx" presStyleIdx="2" presStyleCnt="8">
        <dgm:presLayoutVars>
          <dgm:chMax val="0"/>
          <dgm:chPref val="0"/>
        </dgm:presLayoutVars>
      </dgm:prSet>
      <dgm:spPr/>
    </dgm:pt>
    <dgm:pt modelId="{76226AE9-61ED-4C19-95DA-0CE1D4055C74}" type="pres">
      <dgm:prSet presAssocID="{40DF7B04-2DF0-4767-A09F-A50369BE08D1}" presName="txSpace" presStyleCnt="0"/>
      <dgm:spPr/>
    </dgm:pt>
    <dgm:pt modelId="{0D08CB3F-B9A1-475E-8B6C-0F9BDAACDC42}" type="pres">
      <dgm:prSet presAssocID="{40DF7B04-2DF0-4767-A09F-A50369BE08D1}" presName="desTx" presStyleLbl="revTx" presStyleIdx="3" presStyleCnt="8">
        <dgm:presLayoutVars/>
      </dgm:prSet>
      <dgm:spPr/>
    </dgm:pt>
    <dgm:pt modelId="{34F0FCF0-96A8-48F9-AF9C-DB19E3FA4804}" type="pres">
      <dgm:prSet presAssocID="{E0D322F7-C131-4603-B417-62020A659B58}" presName="sibTrans" presStyleCnt="0"/>
      <dgm:spPr/>
    </dgm:pt>
    <dgm:pt modelId="{C4EBF60A-D912-4901-ADFE-EAFCE6649464}" type="pres">
      <dgm:prSet presAssocID="{6CA4600E-48B4-4CC9-863B-D79F98BCA083}" presName="compNode" presStyleCnt="0"/>
      <dgm:spPr/>
    </dgm:pt>
    <dgm:pt modelId="{56319270-6D01-41A9-985A-BE92B4F7D262}" type="pres">
      <dgm:prSet presAssocID="{6CA4600E-48B4-4CC9-863B-D79F98BCA083}" presName="iconRect" presStyleLbl="node1" presStyleIdx="2" presStyleCnt="4"/>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Lunch Box with solid fill"/>
        </a:ext>
      </dgm:extLst>
    </dgm:pt>
    <dgm:pt modelId="{B3143D76-7AE7-4CEC-8871-0CFB51C377F1}" type="pres">
      <dgm:prSet presAssocID="{6CA4600E-48B4-4CC9-863B-D79F98BCA083}" presName="iconSpace" presStyleCnt="0"/>
      <dgm:spPr/>
    </dgm:pt>
    <dgm:pt modelId="{12C1C99B-CF69-4CB9-B40C-F6A988BE04DF}" type="pres">
      <dgm:prSet presAssocID="{6CA4600E-48B4-4CC9-863B-D79F98BCA083}" presName="parTx" presStyleLbl="revTx" presStyleIdx="4" presStyleCnt="8">
        <dgm:presLayoutVars>
          <dgm:chMax val="0"/>
          <dgm:chPref val="0"/>
        </dgm:presLayoutVars>
      </dgm:prSet>
      <dgm:spPr/>
    </dgm:pt>
    <dgm:pt modelId="{D001F2F5-CEAE-4C17-A659-950C762440BA}" type="pres">
      <dgm:prSet presAssocID="{6CA4600E-48B4-4CC9-863B-D79F98BCA083}" presName="txSpace" presStyleCnt="0"/>
      <dgm:spPr/>
    </dgm:pt>
    <dgm:pt modelId="{51B782DD-664E-4B31-8877-3BBEFF2C7B8F}" type="pres">
      <dgm:prSet presAssocID="{6CA4600E-48B4-4CC9-863B-D79F98BCA083}" presName="desTx" presStyleLbl="revTx" presStyleIdx="5" presStyleCnt="8">
        <dgm:presLayoutVars/>
      </dgm:prSet>
      <dgm:spPr/>
    </dgm:pt>
    <dgm:pt modelId="{639F2D9D-7B7E-44B7-A8C7-5C5F33123E47}" type="pres">
      <dgm:prSet presAssocID="{34E82BB1-3A00-4F14-937F-8A2BB3573358}" presName="sibTrans" presStyleCnt="0"/>
      <dgm:spPr/>
    </dgm:pt>
    <dgm:pt modelId="{7AFA8EF1-21E6-4DC1-B787-5C5D213F678A}" type="pres">
      <dgm:prSet presAssocID="{97190F1E-09CA-4227-8742-7792529C7003}" presName="compNode" presStyleCnt="0"/>
      <dgm:spPr/>
    </dgm:pt>
    <dgm:pt modelId="{98FD233F-DC88-430D-9C9F-43EA405DC2C3}" type="pres">
      <dgm:prSet presAssocID="{97190F1E-09CA-4227-8742-7792529C7003}" presName="iconRect" presStyleLbl="node1" presStyleIdx="3" presStyleCnt="4"/>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Hourglass 90% with solid fill"/>
        </a:ext>
      </dgm:extLst>
    </dgm:pt>
    <dgm:pt modelId="{5D2867B8-3E9E-49B5-B867-D2CF466BED87}" type="pres">
      <dgm:prSet presAssocID="{97190F1E-09CA-4227-8742-7792529C7003}" presName="iconSpace" presStyleCnt="0"/>
      <dgm:spPr/>
    </dgm:pt>
    <dgm:pt modelId="{D70A57D8-B084-4E2D-BB80-B4121C9677F9}" type="pres">
      <dgm:prSet presAssocID="{97190F1E-09CA-4227-8742-7792529C7003}" presName="parTx" presStyleLbl="revTx" presStyleIdx="6" presStyleCnt="8">
        <dgm:presLayoutVars>
          <dgm:chMax val="0"/>
          <dgm:chPref val="0"/>
        </dgm:presLayoutVars>
      </dgm:prSet>
      <dgm:spPr/>
    </dgm:pt>
    <dgm:pt modelId="{5D9DE151-1E77-48EA-A89C-BEDCF41680B1}" type="pres">
      <dgm:prSet presAssocID="{97190F1E-09CA-4227-8742-7792529C7003}" presName="txSpace" presStyleCnt="0"/>
      <dgm:spPr/>
    </dgm:pt>
    <dgm:pt modelId="{D5D11FE4-AE80-4DD0-B021-097546886839}" type="pres">
      <dgm:prSet presAssocID="{97190F1E-09CA-4227-8742-7792529C7003}" presName="desTx" presStyleLbl="revTx" presStyleIdx="7" presStyleCnt="8">
        <dgm:presLayoutVars/>
      </dgm:prSet>
      <dgm:spPr/>
    </dgm:pt>
  </dgm:ptLst>
  <dgm:cxnLst>
    <dgm:cxn modelId="{3D10760D-9605-4091-99B0-07B302AA4154}" type="presOf" srcId="{E7C14556-B9EA-4F1C-81A9-34E489E033CF}" destId="{A9905A8F-E625-496F-9B1F-8AC5C5813EFB}" srcOrd="0" destOrd="0" presId="urn:microsoft.com/office/officeart/2018/5/layout/CenteredIconLabelDescriptionList"/>
    <dgm:cxn modelId="{F98CD72E-B25A-45D8-9E68-2357375B4946}" srcId="{35614F94-DAA2-4FBA-B618-0E795504BD85}" destId="{E7C14556-B9EA-4F1C-81A9-34E489E033CF}" srcOrd="0" destOrd="0" parTransId="{5F3DFD71-1875-4627-8701-86E130442628}" sibTransId="{6FC87045-CB3C-4B97-BFED-0081EE9A4C4F}"/>
    <dgm:cxn modelId="{6609F45C-1DEC-49A7-8FAB-E16EDCF84124}" srcId="{97190F1E-09CA-4227-8742-7792529C7003}" destId="{BA5B31D4-58CF-4E7C-99AB-2892E774C6B7}" srcOrd="0" destOrd="0" parTransId="{6D300FD6-6062-49E1-907B-18C01D4A3704}" sibTransId="{3CDCF0C5-7AB6-43AC-9136-16C1E6F1AD30}"/>
    <dgm:cxn modelId="{2C8D9247-395B-46F4-B01E-9EC850AFE606}" srcId="{35614F94-DAA2-4FBA-B618-0E795504BD85}" destId="{97190F1E-09CA-4227-8742-7792529C7003}" srcOrd="3" destOrd="0" parTransId="{EFE43035-E27E-4A65-9E86-5B7C6EB6BB38}" sibTransId="{5178E1F3-E4E7-4028-9870-A9FF8D073734}"/>
    <dgm:cxn modelId="{AE56FC49-13CF-41A0-81A3-99F34F592760}" type="presOf" srcId="{D6320DFA-F285-43B1-8C37-B16B09DDF6BF}" destId="{658CBCA8-A4B0-40FD-83AB-BA8EA379E395}" srcOrd="0" destOrd="0" presId="urn:microsoft.com/office/officeart/2018/5/layout/CenteredIconLabelDescriptionList"/>
    <dgm:cxn modelId="{E898736A-8499-4519-9162-82F0324DEC91}" type="presOf" srcId="{5E9A1C4D-872D-490F-8668-AD95D43C14B1}" destId="{0D08CB3F-B9A1-475E-8B6C-0F9BDAACDC42}" srcOrd="0" destOrd="0" presId="urn:microsoft.com/office/officeart/2018/5/layout/CenteredIconLabelDescriptionList"/>
    <dgm:cxn modelId="{BD128C53-05F4-4D27-9738-3D8979C54621}" type="presOf" srcId="{1C38AC6F-174A-411E-A7B2-FCB17D664A0E}" destId="{51B782DD-664E-4B31-8877-3BBEFF2C7B8F}" srcOrd="0" destOrd="0" presId="urn:microsoft.com/office/officeart/2018/5/layout/CenteredIconLabelDescriptionList"/>
    <dgm:cxn modelId="{0FFC8188-FF08-4238-9ED9-715D4BCA7190}" type="presOf" srcId="{6CA4600E-48B4-4CC9-863B-D79F98BCA083}" destId="{12C1C99B-CF69-4CB9-B40C-F6A988BE04DF}" srcOrd="0" destOrd="0" presId="urn:microsoft.com/office/officeart/2018/5/layout/CenteredIconLabelDescriptionList"/>
    <dgm:cxn modelId="{957A2E98-354A-4B0C-AB13-C344D7DFB32E}" type="presOf" srcId="{35614F94-DAA2-4FBA-B618-0E795504BD85}" destId="{764F2416-DB04-4593-AD5F-1470EA5B01F6}" srcOrd="0" destOrd="0" presId="urn:microsoft.com/office/officeart/2018/5/layout/CenteredIconLabelDescriptionList"/>
    <dgm:cxn modelId="{E52569A6-BE56-4C6A-8215-A801E8D2D481}" type="presOf" srcId="{BA5B31D4-58CF-4E7C-99AB-2892E774C6B7}" destId="{D5D11FE4-AE80-4DD0-B021-097546886839}" srcOrd="0" destOrd="0" presId="urn:microsoft.com/office/officeart/2018/5/layout/CenteredIconLabelDescriptionList"/>
    <dgm:cxn modelId="{42301FA7-78A6-473D-A1B6-4B10084F45A2}" srcId="{35614F94-DAA2-4FBA-B618-0E795504BD85}" destId="{40DF7B04-2DF0-4767-A09F-A50369BE08D1}" srcOrd="1" destOrd="0" parTransId="{373C777E-AD22-4E8D-BE22-B3D5DD618D67}" sibTransId="{E0D322F7-C131-4603-B417-62020A659B58}"/>
    <dgm:cxn modelId="{AFB15FA9-DF8C-4A30-8CAC-A087FC182188}" srcId="{40DF7B04-2DF0-4767-A09F-A50369BE08D1}" destId="{5E9A1C4D-872D-490F-8668-AD95D43C14B1}" srcOrd="0" destOrd="0" parTransId="{5FDB367F-60DA-4D9B-9E68-B6ABF023F879}" sibTransId="{0B1AABCC-DC5A-4041-ACD3-D28060708794}"/>
    <dgm:cxn modelId="{45090CBD-F2A7-44B8-99F1-9C43F8FF7467}" srcId="{35614F94-DAA2-4FBA-B618-0E795504BD85}" destId="{6CA4600E-48B4-4CC9-863B-D79F98BCA083}" srcOrd="2" destOrd="0" parTransId="{A3EA2B50-9EA2-45A0-B2F5-4915C4FEB2F9}" sibTransId="{34E82BB1-3A00-4F14-937F-8A2BB3573358}"/>
    <dgm:cxn modelId="{3C4252D0-19E6-4493-BBE4-1EA3F5298A60}" type="presOf" srcId="{97190F1E-09CA-4227-8742-7792529C7003}" destId="{D70A57D8-B084-4E2D-BB80-B4121C9677F9}" srcOrd="0" destOrd="0" presId="urn:microsoft.com/office/officeart/2018/5/layout/CenteredIconLabelDescriptionList"/>
    <dgm:cxn modelId="{A8F2F9D2-409D-4E0F-A002-A1412293DDDE}" srcId="{E7C14556-B9EA-4F1C-81A9-34E489E033CF}" destId="{D6320DFA-F285-43B1-8C37-B16B09DDF6BF}" srcOrd="0" destOrd="0" parTransId="{92268658-7532-411F-9498-BDE6FACB7111}" sibTransId="{8C9B1BBC-C33F-4D71-BBC8-AB28EDE01B23}"/>
    <dgm:cxn modelId="{F7A65AEE-B277-43E1-94E1-BCE4B63E5148}" srcId="{6CA4600E-48B4-4CC9-863B-D79F98BCA083}" destId="{1C38AC6F-174A-411E-A7B2-FCB17D664A0E}" srcOrd="0" destOrd="0" parTransId="{7EBF14A9-8717-4BD8-B56B-3B6B94935905}" sibTransId="{C49E627C-265A-41CE-BE43-D4EE2B1B680D}"/>
    <dgm:cxn modelId="{9EA5B5F0-9DCE-40D4-BBFD-E341CC86198B}" type="presOf" srcId="{40DF7B04-2DF0-4767-A09F-A50369BE08D1}" destId="{A3AB9657-1B29-438A-82A0-D1FB01112762}" srcOrd="0" destOrd="0" presId="urn:microsoft.com/office/officeart/2018/5/layout/CenteredIconLabelDescriptionList"/>
    <dgm:cxn modelId="{C2CC4B42-3026-4512-8451-96276AD36405}" type="presParOf" srcId="{764F2416-DB04-4593-AD5F-1470EA5B01F6}" destId="{986BE561-06E6-448A-B7A8-3D97429938E5}" srcOrd="0" destOrd="0" presId="urn:microsoft.com/office/officeart/2018/5/layout/CenteredIconLabelDescriptionList"/>
    <dgm:cxn modelId="{EB3B8842-8682-43E7-A808-6DA2C55C9BDE}" type="presParOf" srcId="{986BE561-06E6-448A-B7A8-3D97429938E5}" destId="{42D5993C-065E-4FCE-854E-BAE93745008D}" srcOrd="0" destOrd="0" presId="urn:microsoft.com/office/officeart/2018/5/layout/CenteredIconLabelDescriptionList"/>
    <dgm:cxn modelId="{073ED818-E067-426F-A9DE-920C0EB379DE}" type="presParOf" srcId="{986BE561-06E6-448A-B7A8-3D97429938E5}" destId="{DE5A6306-65B0-47E5-9EDB-03857F18CCA1}" srcOrd="1" destOrd="0" presId="urn:microsoft.com/office/officeart/2018/5/layout/CenteredIconLabelDescriptionList"/>
    <dgm:cxn modelId="{BD252F20-7C78-48D0-8681-AA64273CC398}" type="presParOf" srcId="{986BE561-06E6-448A-B7A8-3D97429938E5}" destId="{A9905A8F-E625-496F-9B1F-8AC5C5813EFB}" srcOrd="2" destOrd="0" presId="urn:microsoft.com/office/officeart/2018/5/layout/CenteredIconLabelDescriptionList"/>
    <dgm:cxn modelId="{665B9174-3B81-4B6F-8081-E9F8EE81B372}" type="presParOf" srcId="{986BE561-06E6-448A-B7A8-3D97429938E5}" destId="{0BDBA2A0-E86F-4237-834D-34B89366E49F}" srcOrd="3" destOrd="0" presId="urn:microsoft.com/office/officeart/2018/5/layout/CenteredIconLabelDescriptionList"/>
    <dgm:cxn modelId="{A7BAC080-2F96-4809-AA49-69D4B3F2BE2C}" type="presParOf" srcId="{986BE561-06E6-448A-B7A8-3D97429938E5}" destId="{658CBCA8-A4B0-40FD-83AB-BA8EA379E395}" srcOrd="4" destOrd="0" presId="urn:microsoft.com/office/officeart/2018/5/layout/CenteredIconLabelDescriptionList"/>
    <dgm:cxn modelId="{15924C16-A591-4414-9037-26F437254536}" type="presParOf" srcId="{764F2416-DB04-4593-AD5F-1470EA5B01F6}" destId="{193E788E-F877-494B-9A97-DC4523B79D71}" srcOrd="1" destOrd="0" presId="urn:microsoft.com/office/officeart/2018/5/layout/CenteredIconLabelDescriptionList"/>
    <dgm:cxn modelId="{39354F46-17F3-443D-8663-2D5ACB19F80A}" type="presParOf" srcId="{764F2416-DB04-4593-AD5F-1470EA5B01F6}" destId="{B525C519-CA73-4C6B-B6B7-A7DEFD81AA34}" srcOrd="2" destOrd="0" presId="urn:microsoft.com/office/officeart/2018/5/layout/CenteredIconLabelDescriptionList"/>
    <dgm:cxn modelId="{320D2C98-951A-4752-8552-77E2DB426ADD}" type="presParOf" srcId="{B525C519-CA73-4C6B-B6B7-A7DEFD81AA34}" destId="{AC0CF0F7-80B8-4D4E-A1B5-4E1AF3622CD0}" srcOrd="0" destOrd="0" presId="urn:microsoft.com/office/officeart/2018/5/layout/CenteredIconLabelDescriptionList"/>
    <dgm:cxn modelId="{4DCC65A4-E46A-4DA5-8A3E-12E584EFD3D4}" type="presParOf" srcId="{B525C519-CA73-4C6B-B6B7-A7DEFD81AA34}" destId="{DA06EDDF-F0D7-4FDA-98BD-A19BA339B960}" srcOrd="1" destOrd="0" presId="urn:microsoft.com/office/officeart/2018/5/layout/CenteredIconLabelDescriptionList"/>
    <dgm:cxn modelId="{3D74AA7D-855B-4AC7-BD02-962FC3DB8AA2}" type="presParOf" srcId="{B525C519-CA73-4C6B-B6B7-A7DEFD81AA34}" destId="{A3AB9657-1B29-438A-82A0-D1FB01112762}" srcOrd="2" destOrd="0" presId="urn:microsoft.com/office/officeart/2018/5/layout/CenteredIconLabelDescriptionList"/>
    <dgm:cxn modelId="{C85537DC-2915-4918-80D0-7B04004E163A}" type="presParOf" srcId="{B525C519-CA73-4C6B-B6B7-A7DEFD81AA34}" destId="{76226AE9-61ED-4C19-95DA-0CE1D4055C74}" srcOrd="3" destOrd="0" presId="urn:microsoft.com/office/officeart/2018/5/layout/CenteredIconLabelDescriptionList"/>
    <dgm:cxn modelId="{79B067EE-52C3-4759-9A9C-58EB2020E618}" type="presParOf" srcId="{B525C519-CA73-4C6B-B6B7-A7DEFD81AA34}" destId="{0D08CB3F-B9A1-475E-8B6C-0F9BDAACDC42}" srcOrd="4" destOrd="0" presId="urn:microsoft.com/office/officeart/2018/5/layout/CenteredIconLabelDescriptionList"/>
    <dgm:cxn modelId="{33DFC73D-5C8D-46E0-AC41-C3ADCC032CF0}" type="presParOf" srcId="{764F2416-DB04-4593-AD5F-1470EA5B01F6}" destId="{34F0FCF0-96A8-48F9-AF9C-DB19E3FA4804}" srcOrd="3" destOrd="0" presId="urn:microsoft.com/office/officeart/2018/5/layout/CenteredIconLabelDescriptionList"/>
    <dgm:cxn modelId="{62907D12-FA8F-4AC6-B7F9-20A7876B8990}" type="presParOf" srcId="{764F2416-DB04-4593-AD5F-1470EA5B01F6}" destId="{C4EBF60A-D912-4901-ADFE-EAFCE6649464}" srcOrd="4" destOrd="0" presId="urn:microsoft.com/office/officeart/2018/5/layout/CenteredIconLabelDescriptionList"/>
    <dgm:cxn modelId="{C6514942-2B40-4024-A27C-953D928C6E97}" type="presParOf" srcId="{C4EBF60A-D912-4901-ADFE-EAFCE6649464}" destId="{56319270-6D01-41A9-985A-BE92B4F7D262}" srcOrd="0" destOrd="0" presId="urn:microsoft.com/office/officeart/2018/5/layout/CenteredIconLabelDescriptionList"/>
    <dgm:cxn modelId="{D1F7C015-4226-4099-84C7-EEBAD8551A45}" type="presParOf" srcId="{C4EBF60A-D912-4901-ADFE-EAFCE6649464}" destId="{B3143D76-7AE7-4CEC-8871-0CFB51C377F1}" srcOrd="1" destOrd="0" presId="urn:microsoft.com/office/officeart/2018/5/layout/CenteredIconLabelDescriptionList"/>
    <dgm:cxn modelId="{19D1C4BA-3942-485F-ABB2-B98DC8DD94B9}" type="presParOf" srcId="{C4EBF60A-D912-4901-ADFE-EAFCE6649464}" destId="{12C1C99B-CF69-4CB9-B40C-F6A988BE04DF}" srcOrd="2" destOrd="0" presId="urn:microsoft.com/office/officeart/2018/5/layout/CenteredIconLabelDescriptionList"/>
    <dgm:cxn modelId="{69733C80-0E06-4E49-8780-5EDDDE367852}" type="presParOf" srcId="{C4EBF60A-D912-4901-ADFE-EAFCE6649464}" destId="{D001F2F5-CEAE-4C17-A659-950C762440BA}" srcOrd="3" destOrd="0" presId="urn:microsoft.com/office/officeart/2018/5/layout/CenteredIconLabelDescriptionList"/>
    <dgm:cxn modelId="{A33C73C2-C843-4512-950A-F7B8D17D8C9C}" type="presParOf" srcId="{C4EBF60A-D912-4901-ADFE-EAFCE6649464}" destId="{51B782DD-664E-4B31-8877-3BBEFF2C7B8F}" srcOrd="4" destOrd="0" presId="urn:microsoft.com/office/officeart/2018/5/layout/CenteredIconLabelDescriptionList"/>
    <dgm:cxn modelId="{EA8570E6-ED89-4C9E-9974-39E1AFCCDA37}" type="presParOf" srcId="{764F2416-DB04-4593-AD5F-1470EA5B01F6}" destId="{639F2D9D-7B7E-44B7-A8C7-5C5F33123E47}" srcOrd="5" destOrd="0" presId="urn:microsoft.com/office/officeart/2018/5/layout/CenteredIconLabelDescriptionList"/>
    <dgm:cxn modelId="{419D3AC2-9C61-4A27-B713-DC65A11A4C7D}" type="presParOf" srcId="{764F2416-DB04-4593-AD5F-1470EA5B01F6}" destId="{7AFA8EF1-21E6-4DC1-B787-5C5D213F678A}" srcOrd="6" destOrd="0" presId="urn:microsoft.com/office/officeart/2018/5/layout/CenteredIconLabelDescriptionList"/>
    <dgm:cxn modelId="{D9B5963E-1978-43FE-AAD1-C34FFB357CD6}" type="presParOf" srcId="{7AFA8EF1-21E6-4DC1-B787-5C5D213F678A}" destId="{98FD233F-DC88-430D-9C9F-43EA405DC2C3}" srcOrd="0" destOrd="0" presId="urn:microsoft.com/office/officeart/2018/5/layout/CenteredIconLabelDescriptionList"/>
    <dgm:cxn modelId="{4258EBB8-0433-4CA6-9B4B-23C7009D45BD}" type="presParOf" srcId="{7AFA8EF1-21E6-4DC1-B787-5C5D213F678A}" destId="{5D2867B8-3E9E-49B5-B867-D2CF466BED87}" srcOrd="1" destOrd="0" presId="urn:microsoft.com/office/officeart/2018/5/layout/CenteredIconLabelDescriptionList"/>
    <dgm:cxn modelId="{D3BC8B88-5387-417F-BC5D-2A91F850E787}" type="presParOf" srcId="{7AFA8EF1-21E6-4DC1-B787-5C5D213F678A}" destId="{D70A57D8-B084-4E2D-BB80-B4121C9677F9}" srcOrd="2" destOrd="0" presId="urn:microsoft.com/office/officeart/2018/5/layout/CenteredIconLabelDescriptionList"/>
    <dgm:cxn modelId="{D3A24AA4-C713-450D-86B5-C3BAD9D97F72}" type="presParOf" srcId="{7AFA8EF1-21E6-4DC1-B787-5C5D213F678A}" destId="{5D9DE151-1E77-48EA-A89C-BEDCF41680B1}" srcOrd="3" destOrd="0" presId="urn:microsoft.com/office/officeart/2018/5/layout/CenteredIconLabelDescriptionList"/>
    <dgm:cxn modelId="{4DF335B2-87C8-4CEA-94A6-101E0D0E90B3}" type="presParOf" srcId="{7AFA8EF1-21E6-4DC1-B787-5C5D213F678A}" destId="{D5D11FE4-AE80-4DD0-B021-097546886839}"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5614F94-DAA2-4FBA-B618-0E795504BD85}" type="doc">
      <dgm:prSet loTypeId="urn:microsoft.com/office/officeart/2018/5/layout/CenteredIconLabelDescriptionList" loCatId="icon" qsTypeId="urn:microsoft.com/office/officeart/2005/8/quickstyle/simple1" qsCatId="simple" csTypeId="urn:microsoft.com/office/officeart/2005/8/colors/colorful1" csCatId="colorful" phldr="1"/>
      <dgm:spPr/>
      <dgm:t>
        <a:bodyPr/>
        <a:lstStyle/>
        <a:p>
          <a:endParaRPr lang="en-US"/>
        </a:p>
      </dgm:t>
    </dgm:pt>
    <dgm:pt modelId="{E7C14556-B9EA-4F1C-81A9-34E489E033CF}">
      <dgm:prSet custT="1"/>
      <dgm:spPr/>
      <dgm:t>
        <a:bodyPr/>
        <a:lstStyle/>
        <a:p>
          <a:pPr>
            <a:lnSpc>
              <a:spcPct val="100000"/>
            </a:lnSpc>
            <a:defRPr b="1"/>
          </a:pPr>
          <a:r>
            <a:rPr lang="en-US" sz="3600" dirty="0"/>
            <a:t>95%</a:t>
          </a:r>
        </a:p>
      </dgm:t>
    </dgm:pt>
    <dgm:pt modelId="{5F3DFD71-1875-4627-8701-86E130442628}" type="parTrans" cxnId="{F98CD72E-B25A-45D8-9E68-2357375B4946}">
      <dgm:prSet/>
      <dgm:spPr/>
      <dgm:t>
        <a:bodyPr/>
        <a:lstStyle/>
        <a:p>
          <a:endParaRPr lang="en-US"/>
        </a:p>
      </dgm:t>
    </dgm:pt>
    <dgm:pt modelId="{6FC87045-CB3C-4B97-BFED-0081EE9A4C4F}" type="sibTrans" cxnId="{F98CD72E-B25A-45D8-9E68-2357375B4946}">
      <dgm:prSet/>
      <dgm:spPr/>
      <dgm:t>
        <a:bodyPr/>
        <a:lstStyle/>
        <a:p>
          <a:endParaRPr lang="en-US"/>
        </a:p>
      </dgm:t>
    </dgm:pt>
    <dgm:pt modelId="{D6320DFA-F285-43B1-8C37-B16B09DDF6BF}">
      <dgm:prSet custT="1"/>
      <dgm:spPr/>
      <dgm:t>
        <a:bodyPr/>
        <a:lstStyle/>
        <a:p>
          <a:pPr>
            <a:lnSpc>
              <a:spcPct val="100000"/>
            </a:lnSpc>
          </a:pPr>
          <a:r>
            <a:rPr lang="en-US" sz="1400" dirty="0"/>
            <a:t>Satisfaction with the </a:t>
          </a:r>
          <a:r>
            <a:rPr lang="en-US" sz="1400" b="1" dirty="0"/>
            <a:t>variety</a:t>
          </a:r>
          <a:r>
            <a:rPr lang="en-US" sz="1400" dirty="0"/>
            <a:t> of items offered in the pantry</a:t>
          </a:r>
        </a:p>
      </dgm:t>
    </dgm:pt>
    <dgm:pt modelId="{92268658-7532-411F-9498-BDE6FACB7111}" type="parTrans" cxnId="{A8F2F9D2-409D-4E0F-A002-A1412293DDDE}">
      <dgm:prSet/>
      <dgm:spPr/>
      <dgm:t>
        <a:bodyPr/>
        <a:lstStyle/>
        <a:p>
          <a:endParaRPr lang="en-US"/>
        </a:p>
      </dgm:t>
    </dgm:pt>
    <dgm:pt modelId="{8C9B1BBC-C33F-4D71-BBC8-AB28EDE01B23}" type="sibTrans" cxnId="{A8F2F9D2-409D-4E0F-A002-A1412293DDDE}">
      <dgm:prSet/>
      <dgm:spPr/>
      <dgm:t>
        <a:bodyPr/>
        <a:lstStyle/>
        <a:p>
          <a:endParaRPr lang="en-US"/>
        </a:p>
      </dgm:t>
    </dgm:pt>
    <dgm:pt modelId="{40DF7B04-2DF0-4767-A09F-A50369BE08D1}">
      <dgm:prSet/>
      <dgm:spPr/>
      <dgm:t>
        <a:bodyPr/>
        <a:lstStyle/>
        <a:p>
          <a:pPr>
            <a:lnSpc>
              <a:spcPct val="100000"/>
            </a:lnSpc>
            <a:defRPr b="1"/>
          </a:pPr>
          <a:r>
            <a:rPr lang="en-US" dirty="0"/>
            <a:t>91%</a:t>
          </a:r>
        </a:p>
      </dgm:t>
    </dgm:pt>
    <dgm:pt modelId="{373C777E-AD22-4E8D-BE22-B3D5DD618D67}" type="parTrans" cxnId="{42301FA7-78A6-473D-A1B6-4B10084F45A2}">
      <dgm:prSet/>
      <dgm:spPr/>
      <dgm:t>
        <a:bodyPr/>
        <a:lstStyle/>
        <a:p>
          <a:endParaRPr lang="en-US"/>
        </a:p>
      </dgm:t>
    </dgm:pt>
    <dgm:pt modelId="{E0D322F7-C131-4603-B417-62020A659B58}" type="sibTrans" cxnId="{42301FA7-78A6-473D-A1B6-4B10084F45A2}">
      <dgm:prSet/>
      <dgm:spPr/>
      <dgm:t>
        <a:bodyPr/>
        <a:lstStyle/>
        <a:p>
          <a:endParaRPr lang="en-US"/>
        </a:p>
      </dgm:t>
    </dgm:pt>
    <dgm:pt modelId="{5E9A1C4D-872D-490F-8668-AD95D43C14B1}">
      <dgm:prSet custT="1"/>
      <dgm:spPr/>
      <dgm:t>
        <a:bodyPr/>
        <a:lstStyle/>
        <a:p>
          <a:pPr>
            <a:lnSpc>
              <a:spcPct val="100000"/>
            </a:lnSpc>
          </a:pPr>
          <a:r>
            <a:rPr lang="en-US" sz="1400" dirty="0"/>
            <a:t>Satisfaction with the </a:t>
          </a:r>
          <a:r>
            <a:rPr lang="en-US" sz="1400" b="1" dirty="0"/>
            <a:t>quality</a:t>
          </a:r>
          <a:r>
            <a:rPr lang="en-US" sz="1400" dirty="0"/>
            <a:t> of items offered in the pantry</a:t>
          </a:r>
        </a:p>
      </dgm:t>
    </dgm:pt>
    <dgm:pt modelId="{5FDB367F-60DA-4D9B-9E68-B6ABF023F879}" type="parTrans" cxnId="{AFB15FA9-DF8C-4A30-8CAC-A087FC182188}">
      <dgm:prSet/>
      <dgm:spPr/>
      <dgm:t>
        <a:bodyPr/>
        <a:lstStyle/>
        <a:p>
          <a:endParaRPr lang="en-US"/>
        </a:p>
      </dgm:t>
    </dgm:pt>
    <dgm:pt modelId="{0B1AABCC-DC5A-4041-ACD3-D28060708794}" type="sibTrans" cxnId="{AFB15FA9-DF8C-4A30-8CAC-A087FC182188}">
      <dgm:prSet/>
      <dgm:spPr/>
      <dgm:t>
        <a:bodyPr/>
        <a:lstStyle/>
        <a:p>
          <a:endParaRPr lang="en-US"/>
        </a:p>
      </dgm:t>
    </dgm:pt>
    <dgm:pt modelId="{6CA4600E-48B4-4CC9-863B-D79F98BCA083}">
      <dgm:prSet/>
      <dgm:spPr/>
      <dgm:t>
        <a:bodyPr/>
        <a:lstStyle/>
        <a:p>
          <a:pPr>
            <a:lnSpc>
              <a:spcPct val="100000"/>
            </a:lnSpc>
            <a:defRPr b="1"/>
          </a:pPr>
          <a:r>
            <a:rPr lang="en-US" dirty="0"/>
            <a:t>79%</a:t>
          </a:r>
        </a:p>
      </dgm:t>
    </dgm:pt>
    <dgm:pt modelId="{A3EA2B50-9EA2-45A0-B2F5-4915C4FEB2F9}" type="parTrans" cxnId="{45090CBD-F2A7-44B8-99F1-9C43F8FF7467}">
      <dgm:prSet/>
      <dgm:spPr/>
      <dgm:t>
        <a:bodyPr/>
        <a:lstStyle/>
        <a:p>
          <a:endParaRPr lang="en-US"/>
        </a:p>
      </dgm:t>
    </dgm:pt>
    <dgm:pt modelId="{34E82BB1-3A00-4F14-937F-8A2BB3573358}" type="sibTrans" cxnId="{45090CBD-F2A7-44B8-99F1-9C43F8FF7467}">
      <dgm:prSet/>
      <dgm:spPr/>
      <dgm:t>
        <a:bodyPr/>
        <a:lstStyle/>
        <a:p>
          <a:endParaRPr lang="en-US"/>
        </a:p>
      </dgm:t>
    </dgm:pt>
    <dgm:pt modelId="{97190F1E-09CA-4227-8742-7792529C7003}">
      <dgm:prSet/>
      <dgm:spPr/>
      <dgm:t>
        <a:bodyPr/>
        <a:lstStyle/>
        <a:p>
          <a:pPr>
            <a:lnSpc>
              <a:spcPct val="100000"/>
            </a:lnSpc>
            <a:defRPr b="1"/>
          </a:pPr>
          <a:r>
            <a:rPr lang="en-US" dirty="0"/>
            <a:t>97%</a:t>
          </a:r>
        </a:p>
      </dgm:t>
    </dgm:pt>
    <dgm:pt modelId="{EFE43035-E27E-4A65-9E86-5B7C6EB6BB38}" type="parTrans" cxnId="{2C8D9247-395B-46F4-B01E-9EC850AFE606}">
      <dgm:prSet/>
      <dgm:spPr/>
      <dgm:t>
        <a:bodyPr/>
        <a:lstStyle/>
        <a:p>
          <a:endParaRPr lang="en-US"/>
        </a:p>
      </dgm:t>
    </dgm:pt>
    <dgm:pt modelId="{5178E1F3-E4E7-4028-9870-A9FF8D073734}" type="sibTrans" cxnId="{2C8D9247-395B-46F4-B01E-9EC850AFE606}">
      <dgm:prSet/>
      <dgm:spPr/>
      <dgm:t>
        <a:bodyPr/>
        <a:lstStyle/>
        <a:p>
          <a:endParaRPr lang="en-US"/>
        </a:p>
      </dgm:t>
    </dgm:pt>
    <dgm:pt modelId="{BA5B31D4-58CF-4E7C-99AB-2892E774C6B7}">
      <dgm:prSet custT="1"/>
      <dgm:spPr/>
      <dgm:t>
        <a:bodyPr/>
        <a:lstStyle/>
        <a:p>
          <a:pPr>
            <a:lnSpc>
              <a:spcPct val="100000"/>
            </a:lnSpc>
          </a:pPr>
          <a:r>
            <a:rPr lang="en-US" sz="1400" dirty="0"/>
            <a:t>Satisfaction with </a:t>
          </a:r>
          <a:r>
            <a:rPr lang="en-US" sz="1400" b="1" dirty="0"/>
            <a:t>customer service</a:t>
          </a:r>
          <a:r>
            <a:rPr lang="en-US" sz="1400" dirty="0"/>
            <a:t> offered by pantry staff</a:t>
          </a:r>
        </a:p>
      </dgm:t>
    </dgm:pt>
    <dgm:pt modelId="{6D300FD6-6062-49E1-907B-18C01D4A3704}" type="parTrans" cxnId="{6609F45C-1DEC-49A7-8FAB-E16EDCF84124}">
      <dgm:prSet/>
      <dgm:spPr/>
      <dgm:t>
        <a:bodyPr/>
        <a:lstStyle/>
        <a:p>
          <a:endParaRPr lang="en-US"/>
        </a:p>
      </dgm:t>
    </dgm:pt>
    <dgm:pt modelId="{3CDCF0C5-7AB6-43AC-9136-16C1E6F1AD30}" type="sibTrans" cxnId="{6609F45C-1DEC-49A7-8FAB-E16EDCF84124}">
      <dgm:prSet/>
      <dgm:spPr/>
      <dgm:t>
        <a:bodyPr/>
        <a:lstStyle/>
        <a:p>
          <a:endParaRPr lang="en-US"/>
        </a:p>
      </dgm:t>
    </dgm:pt>
    <dgm:pt modelId="{1C38AC6F-174A-411E-A7B2-FCB17D664A0E}">
      <dgm:prSet custT="1"/>
      <dgm:spPr/>
      <dgm:t>
        <a:bodyPr/>
        <a:lstStyle/>
        <a:p>
          <a:pPr>
            <a:lnSpc>
              <a:spcPct val="100000"/>
            </a:lnSpc>
          </a:pPr>
          <a:r>
            <a:rPr lang="en-US" sz="1400" dirty="0"/>
            <a:t>Of respondents are happy with current </a:t>
          </a:r>
          <a:r>
            <a:rPr lang="en-US" sz="1400" b="1" dirty="0"/>
            <a:t>operating hours</a:t>
          </a:r>
        </a:p>
      </dgm:t>
    </dgm:pt>
    <dgm:pt modelId="{C49E627C-265A-41CE-BE43-D4EE2B1B680D}" type="sibTrans" cxnId="{F7A65AEE-B277-43E1-94E1-BCE4B63E5148}">
      <dgm:prSet/>
      <dgm:spPr/>
      <dgm:t>
        <a:bodyPr/>
        <a:lstStyle/>
        <a:p>
          <a:endParaRPr lang="en-US"/>
        </a:p>
      </dgm:t>
    </dgm:pt>
    <dgm:pt modelId="{7EBF14A9-8717-4BD8-B56B-3B6B94935905}" type="parTrans" cxnId="{F7A65AEE-B277-43E1-94E1-BCE4B63E5148}">
      <dgm:prSet/>
      <dgm:spPr/>
      <dgm:t>
        <a:bodyPr/>
        <a:lstStyle/>
        <a:p>
          <a:endParaRPr lang="en-US"/>
        </a:p>
      </dgm:t>
    </dgm:pt>
    <dgm:pt modelId="{764F2416-DB04-4593-AD5F-1470EA5B01F6}" type="pres">
      <dgm:prSet presAssocID="{35614F94-DAA2-4FBA-B618-0E795504BD85}" presName="root" presStyleCnt="0">
        <dgm:presLayoutVars>
          <dgm:dir/>
          <dgm:resizeHandles val="exact"/>
        </dgm:presLayoutVars>
      </dgm:prSet>
      <dgm:spPr/>
    </dgm:pt>
    <dgm:pt modelId="{986BE561-06E6-448A-B7A8-3D97429938E5}" type="pres">
      <dgm:prSet presAssocID="{E7C14556-B9EA-4F1C-81A9-34E489E033CF}" presName="compNode" presStyleCnt="0"/>
      <dgm:spPr/>
    </dgm:pt>
    <dgm:pt modelId="{42D5993C-065E-4FCE-854E-BAE93745008D}" type="pres">
      <dgm:prSet presAssocID="{E7C14556-B9EA-4F1C-81A9-34E489E033CF}" presName="iconRect" presStyleLbl="node1" presStyleIdx="0" presStyleCnt="4" custScaleX="108265" custScaleY="108265"/>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Grocery bag with solid fill"/>
        </a:ext>
      </dgm:extLst>
    </dgm:pt>
    <dgm:pt modelId="{DE5A6306-65B0-47E5-9EDB-03857F18CCA1}" type="pres">
      <dgm:prSet presAssocID="{E7C14556-B9EA-4F1C-81A9-34E489E033CF}" presName="iconSpace" presStyleCnt="0"/>
      <dgm:spPr/>
    </dgm:pt>
    <dgm:pt modelId="{A9905A8F-E625-496F-9B1F-8AC5C5813EFB}" type="pres">
      <dgm:prSet presAssocID="{E7C14556-B9EA-4F1C-81A9-34E489E033CF}" presName="parTx" presStyleLbl="revTx" presStyleIdx="0" presStyleCnt="8">
        <dgm:presLayoutVars>
          <dgm:chMax val="0"/>
          <dgm:chPref val="0"/>
        </dgm:presLayoutVars>
      </dgm:prSet>
      <dgm:spPr/>
    </dgm:pt>
    <dgm:pt modelId="{0BDBA2A0-E86F-4237-834D-34B89366E49F}" type="pres">
      <dgm:prSet presAssocID="{E7C14556-B9EA-4F1C-81A9-34E489E033CF}" presName="txSpace" presStyleCnt="0"/>
      <dgm:spPr/>
    </dgm:pt>
    <dgm:pt modelId="{658CBCA8-A4B0-40FD-83AB-BA8EA379E395}" type="pres">
      <dgm:prSet presAssocID="{E7C14556-B9EA-4F1C-81A9-34E489E033CF}" presName="desTx" presStyleLbl="revTx" presStyleIdx="1" presStyleCnt="8">
        <dgm:presLayoutVars/>
      </dgm:prSet>
      <dgm:spPr/>
    </dgm:pt>
    <dgm:pt modelId="{193E788E-F877-494B-9A97-DC4523B79D71}" type="pres">
      <dgm:prSet presAssocID="{6FC87045-CB3C-4B97-BFED-0081EE9A4C4F}" presName="sibTrans" presStyleCnt="0"/>
      <dgm:spPr/>
    </dgm:pt>
    <dgm:pt modelId="{B525C519-CA73-4C6B-B6B7-A7DEFD81AA34}" type="pres">
      <dgm:prSet presAssocID="{40DF7B04-2DF0-4767-A09F-A50369BE08D1}" presName="compNode" presStyleCnt="0"/>
      <dgm:spPr/>
    </dgm:pt>
    <dgm:pt modelId="{AC0CF0F7-80B8-4D4E-A1B5-4E1AF3622CD0}" type="pres">
      <dgm:prSet presAssocID="{40DF7B04-2DF0-4767-A09F-A50369BE08D1}" presName="iconRect" presStyleLbl="node1" presStyleIdx="1" presStyleCnt="4"/>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Rating 3 Star with solid fill"/>
        </a:ext>
      </dgm:extLst>
    </dgm:pt>
    <dgm:pt modelId="{DA06EDDF-F0D7-4FDA-98BD-A19BA339B960}" type="pres">
      <dgm:prSet presAssocID="{40DF7B04-2DF0-4767-A09F-A50369BE08D1}" presName="iconSpace" presStyleCnt="0"/>
      <dgm:spPr/>
    </dgm:pt>
    <dgm:pt modelId="{A3AB9657-1B29-438A-82A0-D1FB01112762}" type="pres">
      <dgm:prSet presAssocID="{40DF7B04-2DF0-4767-A09F-A50369BE08D1}" presName="parTx" presStyleLbl="revTx" presStyleIdx="2" presStyleCnt="8">
        <dgm:presLayoutVars>
          <dgm:chMax val="0"/>
          <dgm:chPref val="0"/>
        </dgm:presLayoutVars>
      </dgm:prSet>
      <dgm:spPr/>
    </dgm:pt>
    <dgm:pt modelId="{76226AE9-61ED-4C19-95DA-0CE1D4055C74}" type="pres">
      <dgm:prSet presAssocID="{40DF7B04-2DF0-4767-A09F-A50369BE08D1}" presName="txSpace" presStyleCnt="0"/>
      <dgm:spPr/>
    </dgm:pt>
    <dgm:pt modelId="{0D08CB3F-B9A1-475E-8B6C-0F9BDAACDC42}" type="pres">
      <dgm:prSet presAssocID="{40DF7B04-2DF0-4767-A09F-A50369BE08D1}" presName="desTx" presStyleLbl="revTx" presStyleIdx="3" presStyleCnt="8">
        <dgm:presLayoutVars/>
      </dgm:prSet>
      <dgm:spPr/>
    </dgm:pt>
    <dgm:pt modelId="{34F0FCF0-96A8-48F9-AF9C-DB19E3FA4804}" type="pres">
      <dgm:prSet presAssocID="{E0D322F7-C131-4603-B417-62020A659B58}" presName="sibTrans" presStyleCnt="0"/>
      <dgm:spPr/>
    </dgm:pt>
    <dgm:pt modelId="{C4EBF60A-D912-4901-ADFE-EAFCE6649464}" type="pres">
      <dgm:prSet presAssocID="{6CA4600E-48B4-4CC9-863B-D79F98BCA083}" presName="compNode" presStyleCnt="0"/>
      <dgm:spPr/>
    </dgm:pt>
    <dgm:pt modelId="{56319270-6D01-41A9-985A-BE92B4F7D262}" type="pres">
      <dgm:prSet presAssocID="{6CA4600E-48B4-4CC9-863B-D79F98BCA083}" presName="iconRect" presStyleLbl="node1" presStyleIdx="2" presStyleCnt="4"/>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Clock with solid fill"/>
        </a:ext>
      </dgm:extLst>
    </dgm:pt>
    <dgm:pt modelId="{B3143D76-7AE7-4CEC-8871-0CFB51C377F1}" type="pres">
      <dgm:prSet presAssocID="{6CA4600E-48B4-4CC9-863B-D79F98BCA083}" presName="iconSpace" presStyleCnt="0"/>
      <dgm:spPr/>
    </dgm:pt>
    <dgm:pt modelId="{12C1C99B-CF69-4CB9-B40C-F6A988BE04DF}" type="pres">
      <dgm:prSet presAssocID="{6CA4600E-48B4-4CC9-863B-D79F98BCA083}" presName="parTx" presStyleLbl="revTx" presStyleIdx="4" presStyleCnt="8">
        <dgm:presLayoutVars>
          <dgm:chMax val="0"/>
          <dgm:chPref val="0"/>
        </dgm:presLayoutVars>
      </dgm:prSet>
      <dgm:spPr/>
    </dgm:pt>
    <dgm:pt modelId="{D001F2F5-CEAE-4C17-A659-950C762440BA}" type="pres">
      <dgm:prSet presAssocID="{6CA4600E-48B4-4CC9-863B-D79F98BCA083}" presName="txSpace" presStyleCnt="0"/>
      <dgm:spPr/>
    </dgm:pt>
    <dgm:pt modelId="{51B782DD-664E-4B31-8877-3BBEFF2C7B8F}" type="pres">
      <dgm:prSet presAssocID="{6CA4600E-48B4-4CC9-863B-D79F98BCA083}" presName="desTx" presStyleLbl="revTx" presStyleIdx="5" presStyleCnt="8">
        <dgm:presLayoutVars/>
      </dgm:prSet>
      <dgm:spPr/>
    </dgm:pt>
    <dgm:pt modelId="{639F2D9D-7B7E-44B7-A8C7-5C5F33123E47}" type="pres">
      <dgm:prSet presAssocID="{34E82BB1-3A00-4F14-937F-8A2BB3573358}" presName="sibTrans" presStyleCnt="0"/>
      <dgm:spPr/>
    </dgm:pt>
    <dgm:pt modelId="{7AFA8EF1-21E6-4DC1-B787-5C5D213F678A}" type="pres">
      <dgm:prSet presAssocID="{97190F1E-09CA-4227-8742-7792529C7003}" presName="compNode" presStyleCnt="0"/>
      <dgm:spPr/>
    </dgm:pt>
    <dgm:pt modelId="{98FD233F-DC88-430D-9C9F-43EA405DC2C3}" type="pres">
      <dgm:prSet presAssocID="{97190F1E-09CA-4227-8742-7792529C7003}" presName="iconRect" presStyleLbl="node1" presStyleIdx="3" presStyleCnt="4"/>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Grinning face with solid fill with solid fill"/>
        </a:ext>
      </dgm:extLst>
    </dgm:pt>
    <dgm:pt modelId="{5D2867B8-3E9E-49B5-B867-D2CF466BED87}" type="pres">
      <dgm:prSet presAssocID="{97190F1E-09CA-4227-8742-7792529C7003}" presName="iconSpace" presStyleCnt="0"/>
      <dgm:spPr/>
    </dgm:pt>
    <dgm:pt modelId="{D70A57D8-B084-4E2D-BB80-B4121C9677F9}" type="pres">
      <dgm:prSet presAssocID="{97190F1E-09CA-4227-8742-7792529C7003}" presName="parTx" presStyleLbl="revTx" presStyleIdx="6" presStyleCnt="8">
        <dgm:presLayoutVars>
          <dgm:chMax val="0"/>
          <dgm:chPref val="0"/>
        </dgm:presLayoutVars>
      </dgm:prSet>
      <dgm:spPr/>
    </dgm:pt>
    <dgm:pt modelId="{5D9DE151-1E77-48EA-A89C-BEDCF41680B1}" type="pres">
      <dgm:prSet presAssocID="{97190F1E-09CA-4227-8742-7792529C7003}" presName="txSpace" presStyleCnt="0"/>
      <dgm:spPr/>
    </dgm:pt>
    <dgm:pt modelId="{D5D11FE4-AE80-4DD0-B021-097546886839}" type="pres">
      <dgm:prSet presAssocID="{97190F1E-09CA-4227-8742-7792529C7003}" presName="desTx" presStyleLbl="revTx" presStyleIdx="7" presStyleCnt="8">
        <dgm:presLayoutVars/>
      </dgm:prSet>
      <dgm:spPr/>
    </dgm:pt>
  </dgm:ptLst>
  <dgm:cxnLst>
    <dgm:cxn modelId="{3D10760D-9605-4091-99B0-07B302AA4154}" type="presOf" srcId="{E7C14556-B9EA-4F1C-81A9-34E489E033CF}" destId="{A9905A8F-E625-496F-9B1F-8AC5C5813EFB}" srcOrd="0" destOrd="0" presId="urn:microsoft.com/office/officeart/2018/5/layout/CenteredIconLabelDescriptionList"/>
    <dgm:cxn modelId="{F98CD72E-B25A-45D8-9E68-2357375B4946}" srcId="{35614F94-DAA2-4FBA-B618-0E795504BD85}" destId="{E7C14556-B9EA-4F1C-81A9-34E489E033CF}" srcOrd="0" destOrd="0" parTransId="{5F3DFD71-1875-4627-8701-86E130442628}" sibTransId="{6FC87045-CB3C-4B97-BFED-0081EE9A4C4F}"/>
    <dgm:cxn modelId="{6609F45C-1DEC-49A7-8FAB-E16EDCF84124}" srcId="{97190F1E-09CA-4227-8742-7792529C7003}" destId="{BA5B31D4-58CF-4E7C-99AB-2892E774C6B7}" srcOrd="0" destOrd="0" parTransId="{6D300FD6-6062-49E1-907B-18C01D4A3704}" sibTransId="{3CDCF0C5-7AB6-43AC-9136-16C1E6F1AD30}"/>
    <dgm:cxn modelId="{2C8D9247-395B-46F4-B01E-9EC850AFE606}" srcId="{35614F94-DAA2-4FBA-B618-0E795504BD85}" destId="{97190F1E-09CA-4227-8742-7792529C7003}" srcOrd="3" destOrd="0" parTransId="{EFE43035-E27E-4A65-9E86-5B7C6EB6BB38}" sibTransId="{5178E1F3-E4E7-4028-9870-A9FF8D073734}"/>
    <dgm:cxn modelId="{AE56FC49-13CF-41A0-81A3-99F34F592760}" type="presOf" srcId="{D6320DFA-F285-43B1-8C37-B16B09DDF6BF}" destId="{658CBCA8-A4B0-40FD-83AB-BA8EA379E395}" srcOrd="0" destOrd="0" presId="urn:microsoft.com/office/officeart/2018/5/layout/CenteredIconLabelDescriptionList"/>
    <dgm:cxn modelId="{E898736A-8499-4519-9162-82F0324DEC91}" type="presOf" srcId="{5E9A1C4D-872D-490F-8668-AD95D43C14B1}" destId="{0D08CB3F-B9A1-475E-8B6C-0F9BDAACDC42}" srcOrd="0" destOrd="0" presId="urn:microsoft.com/office/officeart/2018/5/layout/CenteredIconLabelDescriptionList"/>
    <dgm:cxn modelId="{BD128C53-05F4-4D27-9738-3D8979C54621}" type="presOf" srcId="{1C38AC6F-174A-411E-A7B2-FCB17D664A0E}" destId="{51B782DD-664E-4B31-8877-3BBEFF2C7B8F}" srcOrd="0" destOrd="0" presId="urn:microsoft.com/office/officeart/2018/5/layout/CenteredIconLabelDescriptionList"/>
    <dgm:cxn modelId="{0FFC8188-FF08-4238-9ED9-715D4BCA7190}" type="presOf" srcId="{6CA4600E-48B4-4CC9-863B-D79F98BCA083}" destId="{12C1C99B-CF69-4CB9-B40C-F6A988BE04DF}" srcOrd="0" destOrd="0" presId="urn:microsoft.com/office/officeart/2018/5/layout/CenteredIconLabelDescriptionList"/>
    <dgm:cxn modelId="{957A2E98-354A-4B0C-AB13-C344D7DFB32E}" type="presOf" srcId="{35614F94-DAA2-4FBA-B618-0E795504BD85}" destId="{764F2416-DB04-4593-AD5F-1470EA5B01F6}" srcOrd="0" destOrd="0" presId="urn:microsoft.com/office/officeart/2018/5/layout/CenteredIconLabelDescriptionList"/>
    <dgm:cxn modelId="{E52569A6-BE56-4C6A-8215-A801E8D2D481}" type="presOf" srcId="{BA5B31D4-58CF-4E7C-99AB-2892E774C6B7}" destId="{D5D11FE4-AE80-4DD0-B021-097546886839}" srcOrd="0" destOrd="0" presId="urn:microsoft.com/office/officeart/2018/5/layout/CenteredIconLabelDescriptionList"/>
    <dgm:cxn modelId="{42301FA7-78A6-473D-A1B6-4B10084F45A2}" srcId="{35614F94-DAA2-4FBA-B618-0E795504BD85}" destId="{40DF7B04-2DF0-4767-A09F-A50369BE08D1}" srcOrd="1" destOrd="0" parTransId="{373C777E-AD22-4E8D-BE22-B3D5DD618D67}" sibTransId="{E0D322F7-C131-4603-B417-62020A659B58}"/>
    <dgm:cxn modelId="{AFB15FA9-DF8C-4A30-8CAC-A087FC182188}" srcId="{40DF7B04-2DF0-4767-A09F-A50369BE08D1}" destId="{5E9A1C4D-872D-490F-8668-AD95D43C14B1}" srcOrd="0" destOrd="0" parTransId="{5FDB367F-60DA-4D9B-9E68-B6ABF023F879}" sibTransId="{0B1AABCC-DC5A-4041-ACD3-D28060708794}"/>
    <dgm:cxn modelId="{45090CBD-F2A7-44B8-99F1-9C43F8FF7467}" srcId="{35614F94-DAA2-4FBA-B618-0E795504BD85}" destId="{6CA4600E-48B4-4CC9-863B-D79F98BCA083}" srcOrd="2" destOrd="0" parTransId="{A3EA2B50-9EA2-45A0-B2F5-4915C4FEB2F9}" sibTransId="{34E82BB1-3A00-4F14-937F-8A2BB3573358}"/>
    <dgm:cxn modelId="{3C4252D0-19E6-4493-BBE4-1EA3F5298A60}" type="presOf" srcId="{97190F1E-09CA-4227-8742-7792529C7003}" destId="{D70A57D8-B084-4E2D-BB80-B4121C9677F9}" srcOrd="0" destOrd="0" presId="urn:microsoft.com/office/officeart/2018/5/layout/CenteredIconLabelDescriptionList"/>
    <dgm:cxn modelId="{A8F2F9D2-409D-4E0F-A002-A1412293DDDE}" srcId="{E7C14556-B9EA-4F1C-81A9-34E489E033CF}" destId="{D6320DFA-F285-43B1-8C37-B16B09DDF6BF}" srcOrd="0" destOrd="0" parTransId="{92268658-7532-411F-9498-BDE6FACB7111}" sibTransId="{8C9B1BBC-C33F-4D71-BBC8-AB28EDE01B23}"/>
    <dgm:cxn modelId="{F7A65AEE-B277-43E1-94E1-BCE4B63E5148}" srcId="{6CA4600E-48B4-4CC9-863B-D79F98BCA083}" destId="{1C38AC6F-174A-411E-A7B2-FCB17D664A0E}" srcOrd="0" destOrd="0" parTransId="{7EBF14A9-8717-4BD8-B56B-3B6B94935905}" sibTransId="{C49E627C-265A-41CE-BE43-D4EE2B1B680D}"/>
    <dgm:cxn modelId="{9EA5B5F0-9DCE-40D4-BBFD-E341CC86198B}" type="presOf" srcId="{40DF7B04-2DF0-4767-A09F-A50369BE08D1}" destId="{A3AB9657-1B29-438A-82A0-D1FB01112762}" srcOrd="0" destOrd="0" presId="urn:microsoft.com/office/officeart/2018/5/layout/CenteredIconLabelDescriptionList"/>
    <dgm:cxn modelId="{C2CC4B42-3026-4512-8451-96276AD36405}" type="presParOf" srcId="{764F2416-DB04-4593-AD5F-1470EA5B01F6}" destId="{986BE561-06E6-448A-B7A8-3D97429938E5}" srcOrd="0" destOrd="0" presId="urn:microsoft.com/office/officeart/2018/5/layout/CenteredIconLabelDescriptionList"/>
    <dgm:cxn modelId="{EB3B8842-8682-43E7-A808-6DA2C55C9BDE}" type="presParOf" srcId="{986BE561-06E6-448A-B7A8-3D97429938E5}" destId="{42D5993C-065E-4FCE-854E-BAE93745008D}" srcOrd="0" destOrd="0" presId="urn:microsoft.com/office/officeart/2018/5/layout/CenteredIconLabelDescriptionList"/>
    <dgm:cxn modelId="{073ED818-E067-426F-A9DE-920C0EB379DE}" type="presParOf" srcId="{986BE561-06E6-448A-B7A8-3D97429938E5}" destId="{DE5A6306-65B0-47E5-9EDB-03857F18CCA1}" srcOrd="1" destOrd="0" presId="urn:microsoft.com/office/officeart/2018/5/layout/CenteredIconLabelDescriptionList"/>
    <dgm:cxn modelId="{BD252F20-7C78-48D0-8681-AA64273CC398}" type="presParOf" srcId="{986BE561-06E6-448A-B7A8-3D97429938E5}" destId="{A9905A8F-E625-496F-9B1F-8AC5C5813EFB}" srcOrd="2" destOrd="0" presId="urn:microsoft.com/office/officeart/2018/5/layout/CenteredIconLabelDescriptionList"/>
    <dgm:cxn modelId="{665B9174-3B81-4B6F-8081-E9F8EE81B372}" type="presParOf" srcId="{986BE561-06E6-448A-B7A8-3D97429938E5}" destId="{0BDBA2A0-E86F-4237-834D-34B89366E49F}" srcOrd="3" destOrd="0" presId="urn:microsoft.com/office/officeart/2018/5/layout/CenteredIconLabelDescriptionList"/>
    <dgm:cxn modelId="{A7BAC080-2F96-4809-AA49-69D4B3F2BE2C}" type="presParOf" srcId="{986BE561-06E6-448A-B7A8-3D97429938E5}" destId="{658CBCA8-A4B0-40FD-83AB-BA8EA379E395}" srcOrd="4" destOrd="0" presId="urn:microsoft.com/office/officeart/2018/5/layout/CenteredIconLabelDescriptionList"/>
    <dgm:cxn modelId="{15924C16-A591-4414-9037-26F437254536}" type="presParOf" srcId="{764F2416-DB04-4593-AD5F-1470EA5B01F6}" destId="{193E788E-F877-494B-9A97-DC4523B79D71}" srcOrd="1" destOrd="0" presId="urn:microsoft.com/office/officeart/2018/5/layout/CenteredIconLabelDescriptionList"/>
    <dgm:cxn modelId="{39354F46-17F3-443D-8663-2D5ACB19F80A}" type="presParOf" srcId="{764F2416-DB04-4593-AD5F-1470EA5B01F6}" destId="{B525C519-CA73-4C6B-B6B7-A7DEFD81AA34}" srcOrd="2" destOrd="0" presId="urn:microsoft.com/office/officeart/2018/5/layout/CenteredIconLabelDescriptionList"/>
    <dgm:cxn modelId="{320D2C98-951A-4752-8552-77E2DB426ADD}" type="presParOf" srcId="{B525C519-CA73-4C6B-B6B7-A7DEFD81AA34}" destId="{AC0CF0F7-80B8-4D4E-A1B5-4E1AF3622CD0}" srcOrd="0" destOrd="0" presId="urn:microsoft.com/office/officeart/2018/5/layout/CenteredIconLabelDescriptionList"/>
    <dgm:cxn modelId="{4DCC65A4-E46A-4DA5-8A3E-12E584EFD3D4}" type="presParOf" srcId="{B525C519-CA73-4C6B-B6B7-A7DEFD81AA34}" destId="{DA06EDDF-F0D7-4FDA-98BD-A19BA339B960}" srcOrd="1" destOrd="0" presId="urn:microsoft.com/office/officeart/2018/5/layout/CenteredIconLabelDescriptionList"/>
    <dgm:cxn modelId="{3D74AA7D-855B-4AC7-BD02-962FC3DB8AA2}" type="presParOf" srcId="{B525C519-CA73-4C6B-B6B7-A7DEFD81AA34}" destId="{A3AB9657-1B29-438A-82A0-D1FB01112762}" srcOrd="2" destOrd="0" presId="urn:microsoft.com/office/officeart/2018/5/layout/CenteredIconLabelDescriptionList"/>
    <dgm:cxn modelId="{C85537DC-2915-4918-80D0-7B04004E163A}" type="presParOf" srcId="{B525C519-CA73-4C6B-B6B7-A7DEFD81AA34}" destId="{76226AE9-61ED-4C19-95DA-0CE1D4055C74}" srcOrd="3" destOrd="0" presId="urn:microsoft.com/office/officeart/2018/5/layout/CenteredIconLabelDescriptionList"/>
    <dgm:cxn modelId="{79B067EE-52C3-4759-9A9C-58EB2020E618}" type="presParOf" srcId="{B525C519-CA73-4C6B-B6B7-A7DEFD81AA34}" destId="{0D08CB3F-B9A1-475E-8B6C-0F9BDAACDC42}" srcOrd="4" destOrd="0" presId="urn:microsoft.com/office/officeart/2018/5/layout/CenteredIconLabelDescriptionList"/>
    <dgm:cxn modelId="{33DFC73D-5C8D-46E0-AC41-C3ADCC032CF0}" type="presParOf" srcId="{764F2416-DB04-4593-AD5F-1470EA5B01F6}" destId="{34F0FCF0-96A8-48F9-AF9C-DB19E3FA4804}" srcOrd="3" destOrd="0" presId="urn:microsoft.com/office/officeart/2018/5/layout/CenteredIconLabelDescriptionList"/>
    <dgm:cxn modelId="{62907D12-FA8F-4AC6-B7F9-20A7876B8990}" type="presParOf" srcId="{764F2416-DB04-4593-AD5F-1470EA5B01F6}" destId="{C4EBF60A-D912-4901-ADFE-EAFCE6649464}" srcOrd="4" destOrd="0" presId="urn:microsoft.com/office/officeart/2018/5/layout/CenteredIconLabelDescriptionList"/>
    <dgm:cxn modelId="{C6514942-2B40-4024-A27C-953D928C6E97}" type="presParOf" srcId="{C4EBF60A-D912-4901-ADFE-EAFCE6649464}" destId="{56319270-6D01-41A9-985A-BE92B4F7D262}" srcOrd="0" destOrd="0" presId="urn:microsoft.com/office/officeart/2018/5/layout/CenteredIconLabelDescriptionList"/>
    <dgm:cxn modelId="{D1F7C015-4226-4099-84C7-EEBAD8551A45}" type="presParOf" srcId="{C4EBF60A-D912-4901-ADFE-EAFCE6649464}" destId="{B3143D76-7AE7-4CEC-8871-0CFB51C377F1}" srcOrd="1" destOrd="0" presId="urn:microsoft.com/office/officeart/2018/5/layout/CenteredIconLabelDescriptionList"/>
    <dgm:cxn modelId="{19D1C4BA-3942-485F-ABB2-B98DC8DD94B9}" type="presParOf" srcId="{C4EBF60A-D912-4901-ADFE-EAFCE6649464}" destId="{12C1C99B-CF69-4CB9-B40C-F6A988BE04DF}" srcOrd="2" destOrd="0" presId="urn:microsoft.com/office/officeart/2018/5/layout/CenteredIconLabelDescriptionList"/>
    <dgm:cxn modelId="{69733C80-0E06-4E49-8780-5EDDDE367852}" type="presParOf" srcId="{C4EBF60A-D912-4901-ADFE-EAFCE6649464}" destId="{D001F2F5-CEAE-4C17-A659-950C762440BA}" srcOrd="3" destOrd="0" presId="urn:microsoft.com/office/officeart/2018/5/layout/CenteredIconLabelDescriptionList"/>
    <dgm:cxn modelId="{A33C73C2-C843-4512-950A-F7B8D17D8C9C}" type="presParOf" srcId="{C4EBF60A-D912-4901-ADFE-EAFCE6649464}" destId="{51B782DD-664E-4B31-8877-3BBEFF2C7B8F}" srcOrd="4" destOrd="0" presId="urn:microsoft.com/office/officeart/2018/5/layout/CenteredIconLabelDescriptionList"/>
    <dgm:cxn modelId="{EA8570E6-ED89-4C9E-9974-39E1AFCCDA37}" type="presParOf" srcId="{764F2416-DB04-4593-AD5F-1470EA5B01F6}" destId="{639F2D9D-7B7E-44B7-A8C7-5C5F33123E47}" srcOrd="5" destOrd="0" presId="urn:microsoft.com/office/officeart/2018/5/layout/CenteredIconLabelDescriptionList"/>
    <dgm:cxn modelId="{419D3AC2-9C61-4A27-B713-DC65A11A4C7D}" type="presParOf" srcId="{764F2416-DB04-4593-AD5F-1470EA5B01F6}" destId="{7AFA8EF1-21E6-4DC1-B787-5C5D213F678A}" srcOrd="6" destOrd="0" presId="urn:microsoft.com/office/officeart/2018/5/layout/CenteredIconLabelDescriptionList"/>
    <dgm:cxn modelId="{D9B5963E-1978-43FE-AAD1-C34FFB357CD6}" type="presParOf" srcId="{7AFA8EF1-21E6-4DC1-B787-5C5D213F678A}" destId="{98FD233F-DC88-430D-9C9F-43EA405DC2C3}" srcOrd="0" destOrd="0" presId="urn:microsoft.com/office/officeart/2018/5/layout/CenteredIconLabelDescriptionList"/>
    <dgm:cxn modelId="{4258EBB8-0433-4CA6-9B4B-23C7009D45BD}" type="presParOf" srcId="{7AFA8EF1-21E6-4DC1-B787-5C5D213F678A}" destId="{5D2867B8-3E9E-49B5-B867-D2CF466BED87}" srcOrd="1" destOrd="0" presId="urn:microsoft.com/office/officeart/2018/5/layout/CenteredIconLabelDescriptionList"/>
    <dgm:cxn modelId="{D3BC8B88-5387-417F-BC5D-2A91F850E787}" type="presParOf" srcId="{7AFA8EF1-21E6-4DC1-B787-5C5D213F678A}" destId="{D70A57D8-B084-4E2D-BB80-B4121C9677F9}" srcOrd="2" destOrd="0" presId="urn:microsoft.com/office/officeart/2018/5/layout/CenteredIconLabelDescriptionList"/>
    <dgm:cxn modelId="{D3A24AA4-C713-450D-86B5-C3BAD9D97F72}" type="presParOf" srcId="{7AFA8EF1-21E6-4DC1-B787-5C5D213F678A}" destId="{5D9DE151-1E77-48EA-A89C-BEDCF41680B1}" srcOrd="3" destOrd="0" presId="urn:microsoft.com/office/officeart/2018/5/layout/CenteredIconLabelDescriptionList"/>
    <dgm:cxn modelId="{4DF335B2-87C8-4CEA-94A6-101E0D0E90B3}" type="presParOf" srcId="{7AFA8EF1-21E6-4DC1-B787-5C5D213F678A}" destId="{D5D11FE4-AE80-4DD0-B021-097546886839}"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6DF176-AA1F-4CE1-8C9C-32090494E169}">
      <dsp:nvSpPr>
        <dsp:cNvPr id="0" name=""/>
        <dsp:cNvSpPr/>
      </dsp:nvSpPr>
      <dsp:spPr>
        <a:xfrm>
          <a:off x="1688560" y="983512"/>
          <a:ext cx="20397278" cy="72070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mn-lt"/>
            </a:rPr>
            <a:t>Jet Fuel Resource Center                                                                    Jet Fuel Resource Center</a:t>
          </a:r>
        </a:p>
      </dsp:txBody>
      <dsp:txXfrm>
        <a:off x="1709669" y="1004621"/>
        <a:ext cx="20355060" cy="678482"/>
      </dsp:txXfrm>
    </dsp:sp>
    <dsp:sp modelId="{9E3D6256-B14B-4279-87A3-4D156FCFD543}">
      <dsp:nvSpPr>
        <dsp:cNvPr id="0" name=""/>
        <dsp:cNvSpPr/>
      </dsp:nvSpPr>
      <dsp:spPr>
        <a:xfrm>
          <a:off x="5427467" y="1704213"/>
          <a:ext cx="6459732" cy="424168"/>
        </a:xfrm>
        <a:custGeom>
          <a:avLst/>
          <a:gdLst/>
          <a:ahLst/>
          <a:cxnLst/>
          <a:rect l="0" t="0" r="0" b="0"/>
          <a:pathLst>
            <a:path>
              <a:moveTo>
                <a:pt x="6459732" y="0"/>
              </a:moveTo>
              <a:lnTo>
                <a:pt x="6459732" y="212084"/>
              </a:lnTo>
              <a:lnTo>
                <a:pt x="0" y="212084"/>
              </a:lnTo>
              <a:lnTo>
                <a:pt x="0" y="424168"/>
              </a:lnTo>
            </a:path>
          </a:pathLst>
        </a:custGeom>
        <a:noFill/>
        <a:ln w="1905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sp>
    <dsp:sp modelId="{5A524794-A674-4895-8044-BE2F0C4A00E6}">
      <dsp:nvSpPr>
        <dsp:cNvPr id="0" name=""/>
        <dsp:cNvSpPr/>
      </dsp:nvSpPr>
      <dsp:spPr>
        <a:xfrm>
          <a:off x="4508569" y="2128381"/>
          <a:ext cx="1837796" cy="720700"/>
        </a:xfrm>
        <a:prstGeom prst="roundRect">
          <a:avLst>
            <a:gd name="adj" fmla="val 10000"/>
          </a:avLst>
        </a:prstGeom>
        <a:solidFill>
          <a:schemeClr val="accent5"/>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latin typeface="+mn-lt"/>
            </a:rPr>
            <a:t>Jet Fuel Food Pantry</a:t>
          </a:r>
        </a:p>
      </dsp:txBody>
      <dsp:txXfrm>
        <a:off x="4529678" y="2149490"/>
        <a:ext cx="1795578" cy="678482"/>
      </dsp:txXfrm>
    </dsp:sp>
    <dsp:sp modelId="{B8DC328B-BD7D-41B3-A41C-DD8A8A38BFF9}">
      <dsp:nvSpPr>
        <dsp:cNvPr id="0" name=""/>
        <dsp:cNvSpPr/>
      </dsp:nvSpPr>
      <dsp:spPr>
        <a:xfrm>
          <a:off x="2956381" y="2849081"/>
          <a:ext cx="2471086" cy="354894"/>
        </a:xfrm>
        <a:custGeom>
          <a:avLst/>
          <a:gdLst/>
          <a:ahLst/>
          <a:cxnLst/>
          <a:rect l="0" t="0" r="0" b="0"/>
          <a:pathLst>
            <a:path>
              <a:moveTo>
                <a:pt x="2471086" y="0"/>
              </a:moveTo>
              <a:lnTo>
                <a:pt x="2471086" y="177447"/>
              </a:lnTo>
              <a:lnTo>
                <a:pt x="0" y="177447"/>
              </a:lnTo>
              <a:lnTo>
                <a:pt x="0" y="354894"/>
              </a:lnTo>
            </a:path>
          </a:pathLst>
        </a:custGeom>
        <a:noFill/>
        <a:ln w="1905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sp>
    <dsp:sp modelId="{3F50CC88-713E-4BB6-BCAD-416F871D072C}">
      <dsp:nvSpPr>
        <dsp:cNvPr id="0" name=""/>
        <dsp:cNvSpPr/>
      </dsp:nvSpPr>
      <dsp:spPr>
        <a:xfrm>
          <a:off x="2253358" y="3203975"/>
          <a:ext cx="1406046" cy="720700"/>
        </a:xfrm>
        <a:prstGeom prst="roundRect">
          <a:avLst>
            <a:gd name="adj" fmla="val 10000"/>
          </a:avLst>
        </a:prstGeom>
        <a:solidFill>
          <a:schemeClr val="accent5">
            <a:lumMod val="20000"/>
            <a:lumOff val="8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latin typeface="+mn-lt"/>
            </a:rPr>
            <a:t>Really, Really </a:t>
          </a:r>
          <a:r>
            <a:rPr lang="en-US" sz="1400" b="1" kern="1200" dirty="0">
              <a:solidFill>
                <a:schemeClr val="tx1"/>
              </a:solidFill>
              <a:latin typeface="+mn-lt"/>
            </a:rPr>
            <a:t>FREE</a:t>
          </a:r>
          <a:r>
            <a:rPr lang="en-US" sz="1400" kern="1200" dirty="0">
              <a:solidFill>
                <a:schemeClr val="tx1"/>
              </a:solidFill>
              <a:latin typeface="+mn-lt"/>
            </a:rPr>
            <a:t> Farmers Market*</a:t>
          </a:r>
        </a:p>
      </dsp:txBody>
      <dsp:txXfrm>
        <a:off x="2274467" y="3225084"/>
        <a:ext cx="1363828" cy="678482"/>
      </dsp:txXfrm>
    </dsp:sp>
    <dsp:sp modelId="{831CEBE6-5A1E-45F5-B8C0-B6B9F38EDCFC}">
      <dsp:nvSpPr>
        <dsp:cNvPr id="0" name=""/>
        <dsp:cNvSpPr/>
      </dsp:nvSpPr>
      <dsp:spPr>
        <a:xfrm>
          <a:off x="4700045" y="2849081"/>
          <a:ext cx="727422" cy="354894"/>
        </a:xfrm>
        <a:custGeom>
          <a:avLst/>
          <a:gdLst/>
          <a:ahLst/>
          <a:cxnLst/>
          <a:rect l="0" t="0" r="0" b="0"/>
          <a:pathLst>
            <a:path>
              <a:moveTo>
                <a:pt x="727422" y="0"/>
              </a:moveTo>
              <a:lnTo>
                <a:pt x="727422" y="177447"/>
              </a:lnTo>
              <a:lnTo>
                <a:pt x="0" y="177447"/>
              </a:lnTo>
              <a:lnTo>
                <a:pt x="0" y="354894"/>
              </a:lnTo>
            </a:path>
          </a:pathLst>
        </a:custGeom>
        <a:noFill/>
        <a:ln w="1905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sp>
    <dsp:sp modelId="{5DC1A3E1-0743-4E13-9FBA-F3601BF338EA}">
      <dsp:nvSpPr>
        <dsp:cNvPr id="0" name=""/>
        <dsp:cNvSpPr/>
      </dsp:nvSpPr>
      <dsp:spPr>
        <a:xfrm>
          <a:off x="3983719" y="3203975"/>
          <a:ext cx="1432651" cy="720700"/>
        </a:xfrm>
        <a:prstGeom prst="roundRect">
          <a:avLst>
            <a:gd name="adj" fmla="val 10000"/>
          </a:avLst>
        </a:prstGeom>
        <a:solidFill>
          <a:schemeClr val="accent5">
            <a:lumMod val="40000"/>
            <a:lumOff val="6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latin typeface="+mn-lt"/>
            </a:rPr>
            <a:t>The Flight Suit</a:t>
          </a:r>
          <a:br>
            <a:rPr lang="en-US" sz="1400" kern="1200" dirty="0">
              <a:solidFill>
                <a:schemeClr val="tx1"/>
              </a:solidFill>
              <a:latin typeface="+mn-lt"/>
            </a:rPr>
          </a:br>
          <a:r>
            <a:rPr lang="en-US" sz="1400" kern="1200" dirty="0">
              <a:solidFill>
                <a:schemeClr val="tx1"/>
              </a:solidFill>
              <a:latin typeface="+mn-lt"/>
            </a:rPr>
            <a:t>(clothing, outerwear)</a:t>
          </a:r>
        </a:p>
      </dsp:txBody>
      <dsp:txXfrm>
        <a:off x="4004828" y="3225084"/>
        <a:ext cx="1390433" cy="678482"/>
      </dsp:txXfrm>
    </dsp:sp>
    <dsp:sp modelId="{8B1FFE3F-27A9-44D0-B633-30C73E0B0728}">
      <dsp:nvSpPr>
        <dsp:cNvPr id="0" name=""/>
        <dsp:cNvSpPr/>
      </dsp:nvSpPr>
      <dsp:spPr>
        <a:xfrm>
          <a:off x="5427467" y="2849081"/>
          <a:ext cx="853743" cy="354894"/>
        </a:xfrm>
        <a:custGeom>
          <a:avLst/>
          <a:gdLst/>
          <a:ahLst/>
          <a:cxnLst/>
          <a:rect l="0" t="0" r="0" b="0"/>
          <a:pathLst>
            <a:path>
              <a:moveTo>
                <a:pt x="0" y="0"/>
              </a:moveTo>
              <a:lnTo>
                <a:pt x="0" y="177447"/>
              </a:lnTo>
              <a:lnTo>
                <a:pt x="853743" y="177447"/>
              </a:lnTo>
              <a:lnTo>
                <a:pt x="853743" y="354894"/>
              </a:lnTo>
            </a:path>
          </a:pathLst>
        </a:custGeom>
        <a:noFill/>
        <a:ln w="1905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sp>
    <dsp:sp modelId="{39D3F118-49A8-4B4A-B2A2-4A279F5AE83E}">
      <dsp:nvSpPr>
        <dsp:cNvPr id="0" name=""/>
        <dsp:cNvSpPr/>
      </dsp:nvSpPr>
      <dsp:spPr>
        <a:xfrm>
          <a:off x="5740685" y="3203975"/>
          <a:ext cx="1081050" cy="720700"/>
        </a:xfrm>
        <a:prstGeom prst="roundRect">
          <a:avLst>
            <a:gd name="adj" fmla="val 10000"/>
          </a:avLst>
        </a:prstGeom>
        <a:solidFill>
          <a:schemeClr val="accent5">
            <a:lumMod val="60000"/>
            <a:lumOff val="4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latin typeface="+mn-lt"/>
            </a:rPr>
            <a:t>Pantry Pickup Program</a:t>
          </a:r>
        </a:p>
      </dsp:txBody>
      <dsp:txXfrm>
        <a:off x="5761794" y="3225084"/>
        <a:ext cx="1038832" cy="678482"/>
      </dsp:txXfrm>
    </dsp:sp>
    <dsp:sp modelId="{A50C6EDE-0CFC-4FDD-8F8B-33825BCB5F7E}">
      <dsp:nvSpPr>
        <dsp:cNvPr id="0" name=""/>
        <dsp:cNvSpPr/>
      </dsp:nvSpPr>
      <dsp:spPr>
        <a:xfrm>
          <a:off x="1085229" y="3924676"/>
          <a:ext cx="5195981" cy="357157"/>
        </a:xfrm>
        <a:custGeom>
          <a:avLst/>
          <a:gdLst/>
          <a:ahLst/>
          <a:cxnLst/>
          <a:rect l="0" t="0" r="0" b="0"/>
          <a:pathLst>
            <a:path>
              <a:moveTo>
                <a:pt x="5195981" y="0"/>
              </a:moveTo>
              <a:lnTo>
                <a:pt x="5195981" y="178578"/>
              </a:lnTo>
              <a:lnTo>
                <a:pt x="0" y="178578"/>
              </a:lnTo>
              <a:lnTo>
                <a:pt x="0" y="357157"/>
              </a:lnTo>
            </a:path>
          </a:pathLst>
        </a:custGeom>
        <a:noFill/>
        <a:ln w="1905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sp>
    <dsp:sp modelId="{8DC1687E-8268-4F99-A93C-7279650AE16C}">
      <dsp:nvSpPr>
        <dsp:cNvPr id="0" name=""/>
        <dsp:cNvSpPr/>
      </dsp:nvSpPr>
      <dsp:spPr>
        <a:xfrm>
          <a:off x="310910" y="4281833"/>
          <a:ext cx="1548636" cy="720700"/>
        </a:xfrm>
        <a:prstGeom prst="roundRect">
          <a:avLst>
            <a:gd name="adj" fmla="val 10000"/>
          </a:avLst>
        </a:prstGeom>
        <a:solidFill>
          <a:schemeClr val="accent5">
            <a:lumMod val="60000"/>
            <a:lumOff val="4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latin typeface="+mn-lt"/>
            </a:rPr>
            <a:t>Baby Care</a:t>
          </a:r>
          <a:br>
            <a:rPr lang="en-US" sz="1400" kern="1200" dirty="0">
              <a:solidFill>
                <a:schemeClr val="tx1"/>
              </a:solidFill>
              <a:latin typeface="+mn-lt"/>
            </a:rPr>
          </a:br>
          <a:r>
            <a:rPr lang="en-US" sz="1400" kern="1200" dirty="0">
              <a:solidFill>
                <a:schemeClr val="tx1"/>
              </a:solidFill>
              <a:latin typeface="+mn-lt"/>
            </a:rPr>
            <a:t>(diapers &amp; wipes)</a:t>
          </a:r>
        </a:p>
      </dsp:txBody>
      <dsp:txXfrm>
        <a:off x="332019" y="4302942"/>
        <a:ext cx="1506418" cy="678482"/>
      </dsp:txXfrm>
    </dsp:sp>
    <dsp:sp modelId="{F6309549-A5A6-4FAA-9EAF-43BB5BD8BDCF}">
      <dsp:nvSpPr>
        <dsp:cNvPr id="0" name=""/>
        <dsp:cNvSpPr/>
      </dsp:nvSpPr>
      <dsp:spPr>
        <a:xfrm>
          <a:off x="2566268" y="3924676"/>
          <a:ext cx="3714942" cy="357157"/>
        </a:xfrm>
        <a:custGeom>
          <a:avLst/>
          <a:gdLst/>
          <a:ahLst/>
          <a:cxnLst/>
          <a:rect l="0" t="0" r="0" b="0"/>
          <a:pathLst>
            <a:path>
              <a:moveTo>
                <a:pt x="3714942" y="0"/>
              </a:moveTo>
              <a:lnTo>
                <a:pt x="3714942" y="178578"/>
              </a:lnTo>
              <a:lnTo>
                <a:pt x="0" y="178578"/>
              </a:lnTo>
              <a:lnTo>
                <a:pt x="0" y="357157"/>
              </a:lnTo>
            </a:path>
          </a:pathLst>
        </a:custGeom>
        <a:noFill/>
        <a:ln w="1905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sp>
    <dsp:sp modelId="{CF3C531F-14AA-49F6-A967-227CD3031D8E}">
      <dsp:nvSpPr>
        <dsp:cNvPr id="0" name=""/>
        <dsp:cNvSpPr/>
      </dsp:nvSpPr>
      <dsp:spPr>
        <a:xfrm>
          <a:off x="1951912" y="4281833"/>
          <a:ext cx="1228710" cy="720700"/>
        </a:xfrm>
        <a:prstGeom prst="roundRect">
          <a:avLst>
            <a:gd name="adj" fmla="val 10000"/>
          </a:avLst>
        </a:prstGeom>
        <a:solidFill>
          <a:schemeClr val="accent5">
            <a:lumMod val="60000"/>
            <a:lumOff val="4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latin typeface="+mn-lt"/>
            </a:rPr>
            <a:t>Food Packs</a:t>
          </a:r>
        </a:p>
      </dsp:txBody>
      <dsp:txXfrm>
        <a:off x="1973021" y="4302942"/>
        <a:ext cx="1186492" cy="678482"/>
      </dsp:txXfrm>
    </dsp:sp>
    <dsp:sp modelId="{B68F552E-27D2-40AF-94ED-89FB784A6A19}">
      <dsp:nvSpPr>
        <dsp:cNvPr id="0" name=""/>
        <dsp:cNvSpPr/>
      </dsp:nvSpPr>
      <dsp:spPr>
        <a:xfrm>
          <a:off x="3930229" y="3924676"/>
          <a:ext cx="2350981" cy="354080"/>
        </a:xfrm>
        <a:custGeom>
          <a:avLst/>
          <a:gdLst/>
          <a:ahLst/>
          <a:cxnLst/>
          <a:rect l="0" t="0" r="0" b="0"/>
          <a:pathLst>
            <a:path>
              <a:moveTo>
                <a:pt x="2350981" y="0"/>
              </a:moveTo>
              <a:lnTo>
                <a:pt x="2350981" y="177040"/>
              </a:lnTo>
              <a:lnTo>
                <a:pt x="0" y="177040"/>
              </a:lnTo>
              <a:lnTo>
                <a:pt x="0" y="354080"/>
              </a:lnTo>
            </a:path>
          </a:pathLst>
        </a:custGeom>
        <a:noFill/>
        <a:ln w="1905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sp>
    <dsp:sp modelId="{B6B2E780-461B-4B09-B69E-28F2071D9311}">
      <dsp:nvSpPr>
        <dsp:cNvPr id="0" name=""/>
        <dsp:cNvSpPr/>
      </dsp:nvSpPr>
      <dsp:spPr>
        <a:xfrm>
          <a:off x="3256210" y="4278756"/>
          <a:ext cx="1348037" cy="720700"/>
        </a:xfrm>
        <a:prstGeom prst="roundRect">
          <a:avLst>
            <a:gd name="adj" fmla="val 10000"/>
          </a:avLst>
        </a:prstGeom>
        <a:solidFill>
          <a:schemeClr val="accent5">
            <a:lumMod val="60000"/>
            <a:lumOff val="4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latin typeface="+mn-lt"/>
            </a:rPr>
            <a:t>Hygiene &amp; Shave Kits</a:t>
          </a:r>
        </a:p>
      </dsp:txBody>
      <dsp:txXfrm>
        <a:off x="3277319" y="4299865"/>
        <a:ext cx="1305819" cy="678482"/>
      </dsp:txXfrm>
    </dsp:sp>
    <dsp:sp modelId="{BF14DAB8-50C5-4F31-97BD-C373AF4C0D6F}">
      <dsp:nvSpPr>
        <dsp:cNvPr id="0" name=""/>
        <dsp:cNvSpPr/>
      </dsp:nvSpPr>
      <dsp:spPr>
        <a:xfrm>
          <a:off x="5318233" y="3924676"/>
          <a:ext cx="962977" cy="357157"/>
        </a:xfrm>
        <a:custGeom>
          <a:avLst/>
          <a:gdLst/>
          <a:ahLst/>
          <a:cxnLst/>
          <a:rect l="0" t="0" r="0" b="0"/>
          <a:pathLst>
            <a:path>
              <a:moveTo>
                <a:pt x="962977" y="0"/>
              </a:moveTo>
              <a:lnTo>
                <a:pt x="962977" y="178578"/>
              </a:lnTo>
              <a:lnTo>
                <a:pt x="0" y="178578"/>
              </a:lnTo>
              <a:lnTo>
                <a:pt x="0" y="357157"/>
              </a:lnTo>
            </a:path>
          </a:pathLst>
        </a:custGeom>
        <a:noFill/>
        <a:ln w="1905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sp>
    <dsp:sp modelId="{86A38DF9-5C34-4A81-8F52-B5A6D52C09B2}">
      <dsp:nvSpPr>
        <dsp:cNvPr id="0" name=""/>
        <dsp:cNvSpPr/>
      </dsp:nvSpPr>
      <dsp:spPr>
        <a:xfrm>
          <a:off x="4687607" y="4281833"/>
          <a:ext cx="1261250" cy="720700"/>
        </a:xfrm>
        <a:prstGeom prst="roundRect">
          <a:avLst>
            <a:gd name="adj" fmla="val 10000"/>
          </a:avLst>
        </a:prstGeom>
        <a:solidFill>
          <a:schemeClr val="accent5">
            <a:lumMod val="60000"/>
            <a:lumOff val="4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latin typeface="+mn-lt"/>
            </a:rPr>
            <a:t>Period Packs</a:t>
          </a:r>
        </a:p>
      </dsp:txBody>
      <dsp:txXfrm>
        <a:off x="4708716" y="4302942"/>
        <a:ext cx="1219032" cy="678482"/>
      </dsp:txXfrm>
    </dsp:sp>
    <dsp:sp modelId="{3277EC66-9FD6-4364-BBA7-C208EC282A18}">
      <dsp:nvSpPr>
        <dsp:cNvPr id="0" name=""/>
        <dsp:cNvSpPr/>
      </dsp:nvSpPr>
      <dsp:spPr>
        <a:xfrm>
          <a:off x="6281211" y="3924676"/>
          <a:ext cx="1264028" cy="357157"/>
        </a:xfrm>
        <a:custGeom>
          <a:avLst/>
          <a:gdLst/>
          <a:ahLst/>
          <a:cxnLst/>
          <a:rect l="0" t="0" r="0" b="0"/>
          <a:pathLst>
            <a:path>
              <a:moveTo>
                <a:pt x="0" y="0"/>
              </a:moveTo>
              <a:lnTo>
                <a:pt x="0" y="178578"/>
              </a:lnTo>
              <a:lnTo>
                <a:pt x="1264028" y="178578"/>
              </a:lnTo>
              <a:lnTo>
                <a:pt x="1264028" y="357157"/>
              </a:lnTo>
            </a:path>
          </a:pathLst>
        </a:custGeom>
        <a:noFill/>
        <a:ln w="1905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sp>
    <dsp:sp modelId="{2E3FFB3B-8C1D-44D2-B3D5-CE4F4F8E4990}">
      <dsp:nvSpPr>
        <dsp:cNvPr id="0" name=""/>
        <dsp:cNvSpPr/>
      </dsp:nvSpPr>
      <dsp:spPr>
        <a:xfrm>
          <a:off x="6021440" y="4281833"/>
          <a:ext cx="3047599" cy="720700"/>
        </a:xfrm>
        <a:prstGeom prst="roundRect">
          <a:avLst>
            <a:gd name="adj" fmla="val 10000"/>
          </a:avLst>
        </a:prstGeom>
        <a:solidFill>
          <a:schemeClr val="accent5">
            <a:lumMod val="60000"/>
            <a:lumOff val="4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latin typeface="+mn-lt"/>
            </a:rPr>
            <a:t>Special Request Clothing (blankets, ponchos, socks, winter hats &amp; gloves)</a:t>
          </a:r>
        </a:p>
      </dsp:txBody>
      <dsp:txXfrm>
        <a:off x="6042549" y="4302942"/>
        <a:ext cx="3005381" cy="678482"/>
      </dsp:txXfrm>
    </dsp:sp>
    <dsp:sp modelId="{49F05D02-CBBD-4725-8EF4-FF66D83F77FD}">
      <dsp:nvSpPr>
        <dsp:cNvPr id="0" name=""/>
        <dsp:cNvSpPr/>
      </dsp:nvSpPr>
      <dsp:spPr>
        <a:xfrm>
          <a:off x="6281211" y="3924676"/>
          <a:ext cx="4147833" cy="357157"/>
        </a:xfrm>
        <a:custGeom>
          <a:avLst/>
          <a:gdLst/>
          <a:ahLst/>
          <a:cxnLst/>
          <a:rect l="0" t="0" r="0" b="0"/>
          <a:pathLst>
            <a:path>
              <a:moveTo>
                <a:pt x="0" y="0"/>
              </a:moveTo>
              <a:lnTo>
                <a:pt x="0" y="178578"/>
              </a:lnTo>
              <a:lnTo>
                <a:pt x="4147833" y="178578"/>
              </a:lnTo>
              <a:lnTo>
                <a:pt x="4147833" y="357157"/>
              </a:lnTo>
            </a:path>
          </a:pathLst>
        </a:custGeom>
        <a:noFill/>
        <a:ln w="1905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sp>
    <dsp:sp modelId="{19ED8426-9D7C-4225-8128-C4AD106D3894}">
      <dsp:nvSpPr>
        <dsp:cNvPr id="0" name=""/>
        <dsp:cNvSpPr/>
      </dsp:nvSpPr>
      <dsp:spPr>
        <a:xfrm>
          <a:off x="9182755" y="4281833"/>
          <a:ext cx="2492577" cy="720700"/>
        </a:xfrm>
        <a:prstGeom prst="roundRect">
          <a:avLst>
            <a:gd name="adj" fmla="val 10000"/>
          </a:avLst>
        </a:prstGeom>
        <a:solidFill>
          <a:schemeClr val="accent5">
            <a:lumMod val="60000"/>
            <a:lumOff val="4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latin typeface="+mn-lt"/>
            </a:rPr>
            <a:t>Household Items: Paper Products, Laundry &amp; Dish Soap</a:t>
          </a:r>
        </a:p>
      </dsp:txBody>
      <dsp:txXfrm>
        <a:off x="9203864" y="4302942"/>
        <a:ext cx="2450359" cy="678482"/>
      </dsp:txXfrm>
    </dsp:sp>
    <dsp:sp modelId="{A0E95A6D-2E78-4AC1-A7EA-3760CABD4B5E}">
      <dsp:nvSpPr>
        <dsp:cNvPr id="0" name=""/>
        <dsp:cNvSpPr/>
      </dsp:nvSpPr>
      <dsp:spPr>
        <a:xfrm>
          <a:off x="5427467" y="2849081"/>
          <a:ext cx="2446346" cy="354894"/>
        </a:xfrm>
        <a:custGeom>
          <a:avLst/>
          <a:gdLst/>
          <a:ahLst/>
          <a:cxnLst/>
          <a:rect l="0" t="0" r="0" b="0"/>
          <a:pathLst>
            <a:path>
              <a:moveTo>
                <a:pt x="0" y="0"/>
              </a:moveTo>
              <a:lnTo>
                <a:pt x="0" y="177447"/>
              </a:lnTo>
              <a:lnTo>
                <a:pt x="2446346" y="177447"/>
              </a:lnTo>
              <a:lnTo>
                <a:pt x="2446346" y="354894"/>
              </a:lnTo>
            </a:path>
          </a:pathLst>
        </a:custGeom>
        <a:noFill/>
        <a:ln w="1905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sp>
    <dsp:sp modelId="{3D9A0391-E544-433D-84A7-4B705F1EC50C}">
      <dsp:nvSpPr>
        <dsp:cNvPr id="0" name=""/>
        <dsp:cNvSpPr/>
      </dsp:nvSpPr>
      <dsp:spPr>
        <a:xfrm>
          <a:off x="7146051" y="3203975"/>
          <a:ext cx="1455526" cy="720700"/>
        </a:xfrm>
        <a:prstGeom prst="roundRect">
          <a:avLst>
            <a:gd name="adj" fmla="val 10000"/>
          </a:avLst>
        </a:prstGeom>
        <a:solidFill>
          <a:schemeClr val="accent5">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latin typeface="+mn-lt"/>
            </a:rPr>
            <a:t>CalFresh</a:t>
          </a:r>
          <a:br>
            <a:rPr lang="en-US" sz="1400" kern="1200" dirty="0">
              <a:solidFill>
                <a:schemeClr val="tx1"/>
              </a:solidFill>
              <a:latin typeface="+mn-lt"/>
            </a:rPr>
          </a:br>
          <a:r>
            <a:rPr lang="en-US" sz="1400" kern="1200" dirty="0">
              <a:solidFill>
                <a:schemeClr val="tx1"/>
              </a:solidFill>
              <a:latin typeface="+mn-lt"/>
            </a:rPr>
            <a:t>Application Assistance</a:t>
          </a:r>
        </a:p>
      </dsp:txBody>
      <dsp:txXfrm>
        <a:off x="7167160" y="3225084"/>
        <a:ext cx="1413308" cy="678482"/>
      </dsp:txXfrm>
    </dsp:sp>
    <dsp:sp modelId="{8CCC42D6-2F82-43F9-8AF0-185208888E05}">
      <dsp:nvSpPr>
        <dsp:cNvPr id="0" name=""/>
        <dsp:cNvSpPr/>
      </dsp:nvSpPr>
      <dsp:spPr>
        <a:xfrm>
          <a:off x="10378332" y="1704213"/>
          <a:ext cx="1508867" cy="424168"/>
        </a:xfrm>
        <a:custGeom>
          <a:avLst/>
          <a:gdLst/>
          <a:ahLst/>
          <a:cxnLst/>
          <a:rect l="0" t="0" r="0" b="0"/>
          <a:pathLst>
            <a:path>
              <a:moveTo>
                <a:pt x="1508867" y="0"/>
              </a:moveTo>
              <a:lnTo>
                <a:pt x="1508867" y="212084"/>
              </a:lnTo>
              <a:lnTo>
                <a:pt x="0" y="212084"/>
              </a:lnTo>
              <a:lnTo>
                <a:pt x="0" y="424168"/>
              </a:lnTo>
            </a:path>
          </a:pathLst>
        </a:custGeom>
        <a:noFill/>
        <a:ln w="1905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sp>
    <dsp:sp modelId="{786C2F11-83BD-4680-8219-75C7BC18D1EF}">
      <dsp:nvSpPr>
        <dsp:cNvPr id="0" name=""/>
        <dsp:cNvSpPr/>
      </dsp:nvSpPr>
      <dsp:spPr>
        <a:xfrm>
          <a:off x="9490968" y="2128381"/>
          <a:ext cx="1774727" cy="720700"/>
        </a:xfrm>
        <a:prstGeom prst="roundRect">
          <a:avLst>
            <a:gd name="adj" fmla="val 10000"/>
          </a:avLst>
        </a:prstGeom>
        <a:solidFill>
          <a:schemeClr val="accent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latin typeface="+mn-lt"/>
            </a:rPr>
            <a:t>Counseling</a:t>
          </a:r>
        </a:p>
      </dsp:txBody>
      <dsp:txXfrm>
        <a:off x="9512077" y="2149490"/>
        <a:ext cx="1732509" cy="678482"/>
      </dsp:txXfrm>
    </dsp:sp>
    <dsp:sp modelId="{8A179B9C-E9F2-4BC5-95FC-32986BD4A6CB}">
      <dsp:nvSpPr>
        <dsp:cNvPr id="0" name=""/>
        <dsp:cNvSpPr/>
      </dsp:nvSpPr>
      <dsp:spPr>
        <a:xfrm>
          <a:off x="10332612" y="2849081"/>
          <a:ext cx="91440" cy="354894"/>
        </a:xfrm>
        <a:custGeom>
          <a:avLst/>
          <a:gdLst/>
          <a:ahLst/>
          <a:cxnLst/>
          <a:rect l="0" t="0" r="0" b="0"/>
          <a:pathLst>
            <a:path>
              <a:moveTo>
                <a:pt x="45720" y="0"/>
              </a:moveTo>
              <a:lnTo>
                <a:pt x="45720" y="177447"/>
              </a:lnTo>
              <a:lnTo>
                <a:pt x="45730" y="177447"/>
              </a:lnTo>
              <a:lnTo>
                <a:pt x="45730" y="354894"/>
              </a:lnTo>
            </a:path>
          </a:pathLst>
        </a:custGeom>
        <a:noFill/>
        <a:ln w="1905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sp>
    <dsp:sp modelId="{7CDE88F0-570E-4227-8308-A08C7B43C61D}">
      <dsp:nvSpPr>
        <dsp:cNvPr id="0" name=""/>
        <dsp:cNvSpPr/>
      </dsp:nvSpPr>
      <dsp:spPr>
        <a:xfrm>
          <a:off x="9345199" y="3203975"/>
          <a:ext cx="2066287" cy="720700"/>
        </a:xfrm>
        <a:prstGeom prst="roundRect">
          <a:avLst>
            <a:gd name="adj" fmla="val 10000"/>
          </a:avLst>
        </a:prstGeom>
        <a:solidFill>
          <a:schemeClr val="accent2">
            <a:lumMod val="20000"/>
            <a:lumOff val="8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kern="1200" dirty="0">
              <a:solidFill>
                <a:schemeClr val="tx1"/>
              </a:solidFill>
              <a:latin typeface="+mn-lt"/>
            </a:rPr>
            <a:t>1-to-1 Case Management</a:t>
          </a:r>
          <a:r>
            <a:rPr lang="en-US" sz="1400" kern="1200" dirty="0">
              <a:solidFill>
                <a:srgbClr val="010000"/>
              </a:solidFill>
              <a:latin typeface="+mn-lt"/>
            </a:rPr>
            <a:t> </a:t>
          </a:r>
          <a:r>
            <a:rPr lang="en-US" sz="1400" kern="1200" dirty="0">
              <a:solidFill>
                <a:schemeClr val="tx1"/>
              </a:solidFill>
              <a:latin typeface="+mn-lt"/>
            </a:rPr>
            <a:t>leveraging TBH platform &amp; staff </a:t>
          </a:r>
        </a:p>
      </dsp:txBody>
      <dsp:txXfrm>
        <a:off x="9366308" y="3225084"/>
        <a:ext cx="2024069" cy="678482"/>
      </dsp:txXfrm>
    </dsp:sp>
    <dsp:sp modelId="{562F4B1B-2D43-4B4B-A6DF-254752B21180}">
      <dsp:nvSpPr>
        <dsp:cNvPr id="0" name=""/>
        <dsp:cNvSpPr/>
      </dsp:nvSpPr>
      <dsp:spPr>
        <a:xfrm>
          <a:off x="11887200" y="1704213"/>
          <a:ext cx="4254989" cy="424168"/>
        </a:xfrm>
        <a:custGeom>
          <a:avLst/>
          <a:gdLst/>
          <a:ahLst/>
          <a:cxnLst/>
          <a:rect l="0" t="0" r="0" b="0"/>
          <a:pathLst>
            <a:path>
              <a:moveTo>
                <a:pt x="0" y="0"/>
              </a:moveTo>
              <a:lnTo>
                <a:pt x="0" y="212084"/>
              </a:lnTo>
              <a:lnTo>
                <a:pt x="4254989" y="212084"/>
              </a:lnTo>
              <a:lnTo>
                <a:pt x="4254989" y="424168"/>
              </a:lnTo>
            </a:path>
          </a:pathLst>
        </a:custGeom>
        <a:noFill/>
        <a:ln w="1905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sp>
    <dsp:sp modelId="{C775D0B7-27D5-48CF-A3A7-D77D99107E04}">
      <dsp:nvSpPr>
        <dsp:cNvPr id="0" name=""/>
        <dsp:cNvSpPr/>
      </dsp:nvSpPr>
      <dsp:spPr>
        <a:xfrm>
          <a:off x="15462111" y="2128381"/>
          <a:ext cx="1360155" cy="720700"/>
        </a:xfrm>
        <a:prstGeom prst="roundRect">
          <a:avLst>
            <a:gd name="adj" fmla="val 10000"/>
          </a:avLst>
        </a:prstGeom>
        <a:solidFill>
          <a:schemeClr val="accent6"/>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mn-lt"/>
            </a:rPr>
            <a:t>Financial Wellness</a:t>
          </a:r>
        </a:p>
      </dsp:txBody>
      <dsp:txXfrm>
        <a:off x="15483220" y="2149490"/>
        <a:ext cx="1317937" cy="678482"/>
      </dsp:txXfrm>
    </dsp:sp>
    <dsp:sp modelId="{B8DF529B-8005-4E79-8710-F8B80662950A}">
      <dsp:nvSpPr>
        <dsp:cNvPr id="0" name=""/>
        <dsp:cNvSpPr/>
      </dsp:nvSpPr>
      <dsp:spPr>
        <a:xfrm>
          <a:off x="13800332" y="2849081"/>
          <a:ext cx="2341857" cy="354894"/>
        </a:xfrm>
        <a:custGeom>
          <a:avLst/>
          <a:gdLst/>
          <a:ahLst/>
          <a:cxnLst/>
          <a:rect l="0" t="0" r="0" b="0"/>
          <a:pathLst>
            <a:path>
              <a:moveTo>
                <a:pt x="2341857" y="0"/>
              </a:moveTo>
              <a:lnTo>
                <a:pt x="2341857" y="177447"/>
              </a:lnTo>
              <a:lnTo>
                <a:pt x="0" y="177447"/>
              </a:lnTo>
              <a:lnTo>
                <a:pt x="0" y="354894"/>
              </a:lnTo>
            </a:path>
          </a:pathLst>
        </a:custGeom>
        <a:noFill/>
        <a:ln w="1905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sp>
    <dsp:sp modelId="{6DA10082-1406-46B4-A28C-403F4A2E8179}">
      <dsp:nvSpPr>
        <dsp:cNvPr id="0" name=""/>
        <dsp:cNvSpPr/>
      </dsp:nvSpPr>
      <dsp:spPr>
        <a:xfrm>
          <a:off x="12941042" y="3203975"/>
          <a:ext cx="1718578" cy="720700"/>
        </a:xfrm>
        <a:prstGeom prst="roundRect">
          <a:avLst>
            <a:gd name="adj" fmla="val 10000"/>
          </a:avLst>
        </a:prstGeom>
        <a:solidFill>
          <a:schemeClr val="accent6">
            <a:lumMod val="20000"/>
            <a:lumOff val="8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b="0" kern="1200" dirty="0">
              <a:solidFill>
                <a:schemeClr val="tx1"/>
              </a:solidFill>
              <a:latin typeface="+mn-lt"/>
            </a:rPr>
            <a:t>Cal Coast Credit Union Workshops</a:t>
          </a:r>
        </a:p>
      </dsp:txBody>
      <dsp:txXfrm>
        <a:off x="12962151" y="3225084"/>
        <a:ext cx="1676360" cy="678482"/>
      </dsp:txXfrm>
    </dsp:sp>
    <dsp:sp modelId="{C1709CA9-8C2D-4DFE-A7AB-40947BEDC633}">
      <dsp:nvSpPr>
        <dsp:cNvPr id="0" name=""/>
        <dsp:cNvSpPr/>
      </dsp:nvSpPr>
      <dsp:spPr>
        <a:xfrm>
          <a:off x="15653722" y="2849081"/>
          <a:ext cx="488467" cy="354894"/>
        </a:xfrm>
        <a:custGeom>
          <a:avLst/>
          <a:gdLst/>
          <a:ahLst/>
          <a:cxnLst/>
          <a:rect l="0" t="0" r="0" b="0"/>
          <a:pathLst>
            <a:path>
              <a:moveTo>
                <a:pt x="488467" y="0"/>
              </a:moveTo>
              <a:lnTo>
                <a:pt x="488467" y="177447"/>
              </a:lnTo>
              <a:lnTo>
                <a:pt x="0" y="177447"/>
              </a:lnTo>
              <a:lnTo>
                <a:pt x="0" y="354894"/>
              </a:lnTo>
            </a:path>
          </a:pathLst>
        </a:custGeom>
        <a:noFill/>
        <a:ln w="1905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sp>
    <dsp:sp modelId="{EB5C1421-B39A-4D80-A366-43F884EDF644}">
      <dsp:nvSpPr>
        <dsp:cNvPr id="0" name=""/>
        <dsp:cNvSpPr/>
      </dsp:nvSpPr>
      <dsp:spPr>
        <a:xfrm>
          <a:off x="14836891" y="3203975"/>
          <a:ext cx="1633661" cy="720700"/>
        </a:xfrm>
        <a:prstGeom prst="roundRect">
          <a:avLst>
            <a:gd name="adj" fmla="val 10000"/>
          </a:avLst>
        </a:prstGeom>
        <a:solidFill>
          <a:schemeClr val="accent6">
            <a:lumMod val="40000"/>
            <a:lumOff val="6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kern="1200" dirty="0">
              <a:solidFill>
                <a:schemeClr val="tx1"/>
              </a:solidFill>
              <a:latin typeface="+mn-lt"/>
            </a:rPr>
            <a:t>Impact Grants*</a:t>
          </a:r>
        </a:p>
      </dsp:txBody>
      <dsp:txXfrm>
        <a:off x="14858000" y="3225084"/>
        <a:ext cx="1591443" cy="678482"/>
      </dsp:txXfrm>
    </dsp:sp>
    <dsp:sp modelId="{77ACD034-23D2-4013-BD76-83C671E91DA6}">
      <dsp:nvSpPr>
        <dsp:cNvPr id="0" name=""/>
        <dsp:cNvSpPr/>
      </dsp:nvSpPr>
      <dsp:spPr>
        <a:xfrm>
          <a:off x="16142189" y="2849081"/>
          <a:ext cx="1487584" cy="354894"/>
        </a:xfrm>
        <a:custGeom>
          <a:avLst/>
          <a:gdLst/>
          <a:ahLst/>
          <a:cxnLst/>
          <a:rect l="0" t="0" r="0" b="0"/>
          <a:pathLst>
            <a:path>
              <a:moveTo>
                <a:pt x="0" y="0"/>
              </a:moveTo>
              <a:lnTo>
                <a:pt x="0" y="177447"/>
              </a:lnTo>
              <a:lnTo>
                <a:pt x="1487584" y="177447"/>
              </a:lnTo>
              <a:lnTo>
                <a:pt x="1487584" y="354894"/>
              </a:lnTo>
            </a:path>
          </a:pathLst>
        </a:custGeom>
        <a:noFill/>
        <a:ln w="1905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sp>
    <dsp:sp modelId="{9759B986-F5DC-4D7A-B87B-B16114379EC3}">
      <dsp:nvSpPr>
        <dsp:cNvPr id="0" name=""/>
        <dsp:cNvSpPr/>
      </dsp:nvSpPr>
      <dsp:spPr>
        <a:xfrm>
          <a:off x="16588495" y="3203975"/>
          <a:ext cx="2082556" cy="720700"/>
        </a:xfrm>
        <a:prstGeom prst="roundRect">
          <a:avLst>
            <a:gd name="adj" fmla="val 10000"/>
          </a:avLst>
        </a:prstGeom>
        <a:solidFill>
          <a:schemeClr val="accent6">
            <a:lumMod val="60000"/>
            <a:lumOff val="4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rtl="0">
            <a:lnSpc>
              <a:spcPct val="90000"/>
            </a:lnSpc>
            <a:spcBef>
              <a:spcPct val="0"/>
            </a:spcBef>
            <a:spcAft>
              <a:spcPct val="35000"/>
            </a:spcAft>
            <a:buNone/>
          </a:pPr>
          <a:r>
            <a:rPr lang="en-US" sz="900" b="0" kern="1200" dirty="0">
              <a:solidFill>
                <a:schemeClr val="tx1"/>
              </a:solidFill>
              <a:latin typeface="+mn-lt"/>
            </a:rPr>
            <a:t>Pilot Program: Financial Intervention </a:t>
          </a:r>
        </a:p>
        <a:p>
          <a:pPr marL="0" lvl="0" indent="0" algn="ctr" defTabSz="400050" rtl="0">
            <a:lnSpc>
              <a:spcPct val="90000"/>
            </a:lnSpc>
            <a:spcBef>
              <a:spcPct val="0"/>
            </a:spcBef>
            <a:spcAft>
              <a:spcPct val="35000"/>
            </a:spcAft>
            <a:buNone/>
          </a:pPr>
          <a:r>
            <a:rPr lang="en-US" sz="900" b="0" kern="1200" dirty="0">
              <a:solidFill>
                <a:schemeClr val="tx1"/>
              </a:solidFill>
              <a:latin typeface="+mn-lt"/>
            </a:rPr>
            <a:t>Pilot: Identified, high-need student cohorts + targeted financial intervention</a:t>
          </a:r>
        </a:p>
      </dsp:txBody>
      <dsp:txXfrm>
        <a:off x="16609604" y="3225084"/>
        <a:ext cx="2040338" cy="678482"/>
      </dsp:txXfrm>
    </dsp:sp>
    <dsp:sp modelId="{C50EDB63-2EE5-4A17-86A3-E4E1B832242E}">
      <dsp:nvSpPr>
        <dsp:cNvPr id="0" name=""/>
        <dsp:cNvSpPr/>
      </dsp:nvSpPr>
      <dsp:spPr>
        <a:xfrm>
          <a:off x="14250594" y="3924676"/>
          <a:ext cx="3379179" cy="314376"/>
        </a:xfrm>
        <a:custGeom>
          <a:avLst/>
          <a:gdLst/>
          <a:ahLst/>
          <a:cxnLst/>
          <a:rect l="0" t="0" r="0" b="0"/>
          <a:pathLst>
            <a:path>
              <a:moveTo>
                <a:pt x="3379179" y="0"/>
              </a:moveTo>
              <a:lnTo>
                <a:pt x="3379179" y="157188"/>
              </a:lnTo>
              <a:lnTo>
                <a:pt x="0" y="157188"/>
              </a:lnTo>
              <a:lnTo>
                <a:pt x="0" y="314376"/>
              </a:lnTo>
            </a:path>
          </a:pathLst>
        </a:custGeom>
        <a:noFill/>
        <a:ln w="1905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sp>
    <dsp:sp modelId="{6FE1BAA0-C03D-4440-860C-EB8E28B6756B}">
      <dsp:nvSpPr>
        <dsp:cNvPr id="0" name=""/>
        <dsp:cNvSpPr/>
      </dsp:nvSpPr>
      <dsp:spPr>
        <a:xfrm>
          <a:off x="13710069" y="4239052"/>
          <a:ext cx="1081050" cy="720700"/>
        </a:xfrm>
        <a:prstGeom prst="roundRect">
          <a:avLst>
            <a:gd name="adj" fmla="val 10000"/>
          </a:avLst>
        </a:prstGeom>
        <a:solidFill>
          <a:schemeClr val="accent6">
            <a:lumMod val="60000"/>
            <a:lumOff val="4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rtl="0">
            <a:lnSpc>
              <a:spcPct val="90000"/>
            </a:lnSpc>
            <a:spcBef>
              <a:spcPct val="0"/>
            </a:spcBef>
            <a:spcAft>
              <a:spcPct val="35000"/>
            </a:spcAft>
            <a:buNone/>
          </a:pPr>
          <a:r>
            <a:rPr lang="en-US" sz="900" b="0" kern="1200" dirty="0">
              <a:solidFill>
                <a:schemeClr val="tx1"/>
              </a:solidFill>
              <a:latin typeface="+mn-lt"/>
            </a:rPr>
            <a:t>Diesel Technology</a:t>
          </a:r>
        </a:p>
      </dsp:txBody>
      <dsp:txXfrm>
        <a:off x="13731178" y="4260161"/>
        <a:ext cx="1038832" cy="678482"/>
      </dsp:txXfrm>
    </dsp:sp>
    <dsp:sp modelId="{B2393E3D-0626-4C85-95D6-17D8043A5356}">
      <dsp:nvSpPr>
        <dsp:cNvPr id="0" name=""/>
        <dsp:cNvSpPr/>
      </dsp:nvSpPr>
      <dsp:spPr>
        <a:xfrm>
          <a:off x="15655960" y="3924676"/>
          <a:ext cx="1973814" cy="314376"/>
        </a:xfrm>
        <a:custGeom>
          <a:avLst/>
          <a:gdLst/>
          <a:ahLst/>
          <a:cxnLst/>
          <a:rect l="0" t="0" r="0" b="0"/>
          <a:pathLst>
            <a:path>
              <a:moveTo>
                <a:pt x="1973814" y="0"/>
              </a:moveTo>
              <a:lnTo>
                <a:pt x="1973814" y="157188"/>
              </a:lnTo>
              <a:lnTo>
                <a:pt x="0" y="157188"/>
              </a:lnTo>
              <a:lnTo>
                <a:pt x="0" y="314376"/>
              </a:lnTo>
            </a:path>
          </a:pathLst>
        </a:custGeom>
        <a:noFill/>
        <a:ln w="1905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sp>
    <dsp:sp modelId="{176B1353-2DCD-420E-A00E-F31FED8156F8}">
      <dsp:nvSpPr>
        <dsp:cNvPr id="0" name=""/>
        <dsp:cNvSpPr/>
      </dsp:nvSpPr>
      <dsp:spPr>
        <a:xfrm>
          <a:off x="15115435" y="4239052"/>
          <a:ext cx="1081050" cy="720700"/>
        </a:xfrm>
        <a:prstGeom prst="roundRect">
          <a:avLst>
            <a:gd name="adj" fmla="val 10000"/>
          </a:avLst>
        </a:prstGeom>
        <a:solidFill>
          <a:schemeClr val="accent6">
            <a:lumMod val="60000"/>
            <a:lumOff val="4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rtl="0">
            <a:lnSpc>
              <a:spcPct val="90000"/>
            </a:lnSpc>
            <a:spcBef>
              <a:spcPct val="0"/>
            </a:spcBef>
            <a:spcAft>
              <a:spcPct val="35000"/>
            </a:spcAft>
            <a:buNone/>
          </a:pPr>
          <a:r>
            <a:rPr lang="en-US" sz="900" b="0" kern="1200" dirty="0">
              <a:solidFill>
                <a:schemeClr val="tx1"/>
              </a:solidFill>
              <a:latin typeface="+mn-lt"/>
            </a:rPr>
            <a:t>Dreamers Support Program</a:t>
          </a:r>
        </a:p>
      </dsp:txBody>
      <dsp:txXfrm>
        <a:off x="15136544" y="4260161"/>
        <a:ext cx="1038832" cy="678482"/>
      </dsp:txXfrm>
    </dsp:sp>
    <dsp:sp modelId="{299C27B2-E349-4D17-9CA5-76C06B15C46D}">
      <dsp:nvSpPr>
        <dsp:cNvPr id="0" name=""/>
        <dsp:cNvSpPr/>
      </dsp:nvSpPr>
      <dsp:spPr>
        <a:xfrm>
          <a:off x="17061325" y="3924676"/>
          <a:ext cx="568448" cy="314376"/>
        </a:xfrm>
        <a:custGeom>
          <a:avLst/>
          <a:gdLst/>
          <a:ahLst/>
          <a:cxnLst/>
          <a:rect l="0" t="0" r="0" b="0"/>
          <a:pathLst>
            <a:path>
              <a:moveTo>
                <a:pt x="568448" y="0"/>
              </a:moveTo>
              <a:lnTo>
                <a:pt x="568448" y="157188"/>
              </a:lnTo>
              <a:lnTo>
                <a:pt x="0" y="157188"/>
              </a:lnTo>
              <a:lnTo>
                <a:pt x="0" y="314376"/>
              </a:lnTo>
            </a:path>
          </a:pathLst>
        </a:custGeom>
        <a:noFill/>
        <a:ln w="1905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sp>
    <dsp:sp modelId="{C04B91A4-2377-4AA1-82D6-461605072B6B}">
      <dsp:nvSpPr>
        <dsp:cNvPr id="0" name=""/>
        <dsp:cNvSpPr/>
      </dsp:nvSpPr>
      <dsp:spPr>
        <a:xfrm>
          <a:off x="16520800" y="4239052"/>
          <a:ext cx="1081050" cy="720700"/>
        </a:xfrm>
        <a:prstGeom prst="roundRect">
          <a:avLst>
            <a:gd name="adj" fmla="val 10000"/>
          </a:avLst>
        </a:prstGeom>
        <a:solidFill>
          <a:schemeClr val="accent6">
            <a:lumMod val="60000"/>
            <a:lumOff val="4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rtl="0">
            <a:lnSpc>
              <a:spcPct val="90000"/>
            </a:lnSpc>
            <a:spcBef>
              <a:spcPct val="0"/>
            </a:spcBef>
            <a:spcAft>
              <a:spcPct val="35000"/>
            </a:spcAft>
            <a:buNone/>
          </a:pPr>
          <a:r>
            <a:rPr lang="en-US" sz="900" b="0" kern="1200">
              <a:solidFill>
                <a:schemeClr val="tx1"/>
              </a:solidFill>
              <a:latin typeface="+mn-lt"/>
            </a:rPr>
            <a:t>Fire </a:t>
          </a:r>
          <a:r>
            <a:rPr lang="en-US" sz="900" b="0" kern="1200" dirty="0">
              <a:solidFill>
                <a:schemeClr val="tx1"/>
              </a:solidFill>
              <a:latin typeface="+mn-lt"/>
            </a:rPr>
            <a:t>/ EMT</a:t>
          </a:r>
        </a:p>
      </dsp:txBody>
      <dsp:txXfrm>
        <a:off x="16541909" y="4260161"/>
        <a:ext cx="1038832" cy="678482"/>
      </dsp:txXfrm>
    </dsp:sp>
    <dsp:sp modelId="{932E38C0-FB8B-4F10-9DE3-53722BB9155F}">
      <dsp:nvSpPr>
        <dsp:cNvPr id="0" name=""/>
        <dsp:cNvSpPr/>
      </dsp:nvSpPr>
      <dsp:spPr>
        <a:xfrm>
          <a:off x="17629774" y="3924676"/>
          <a:ext cx="836916" cy="314376"/>
        </a:xfrm>
        <a:custGeom>
          <a:avLst/>
          <a:gdLst/>
          <a:ahLst/>
          <a:cxnLst/>
          <a:rect l="0" t="0" r="0" b="0"/>
          <a:pathLst>
            <a:path>
              <a:moveTo>
                <a:pt x="0" y="0"/>
              </a:moveTo>
              <a:lnTo>
                <a:pt x="0" y="157188"/>
              </a:lnTo>
              <a:lnTo>
                <a:pt x="836916" y="157188"/>
              </a:lnTo>
              <a:lnTo>
                <a:pt x="836916" y="314376"/>
              </a:lnTo>
            </a:path>
          </a:pathLst>
        </a:custGeom>
        <a:noFill/>
        <a:ln w="1905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sp>
    <dsp:sp modelId="{B439C1CD-B702-4151-B2BB-A973F87E141B}">
      <dsp:nvSpPr>
        <dsp:cNvPr id="0" name=""/>
        <dsp:cNvSpPr/>
      </dsp:nvSpPr>
      <dsp:spPr>
        <a:xfrm>
          <a:off x="17926165" y="4239052"/>
          <a:ext cx="1081050" cy="720700"/>
        </a:xfrm>
        <a:prstGeom prst="roundRect">
          <a:avLst>
            <a:gd name="adj" fmla="val 10000"/>
          </a:avLst>
        </a:prstGeom>
        <a:solidFill>
          <a:schemeClr val="accent6">
            <a:lumMod val="60000"/>
            <a:lumOff val="4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rtl="0">
            <a:lnSpc>
              <a:spcPct val="90000"/>
            </a:lnSpc>
            <a:spcBef>
              <a:spcPct val="0"/>
            </a:spcBef>
            <a:spcAft>
              <a:spcPct val="35000"/>
            </a:spcAft>
            <a:buNone/>
          </a:pPr>
          <a:r>
            <a:rPr lang="en-US" sz="900" b="0" kern="1200" dirty="0">
              <a:solidFill>
                <a:schemeClr val="tx1"/>
              </a:solidFill>
              <a:latin typeface="+mn-lt"/>
            </a:rPr>
            <a:t>Pride Program</a:t>
          </a:r>
        </a:p>
      </dsp:txBody>
      <dsp:txXfrm>
        <a:off x="17947274" y="4260161"/>
        <a:ext cx="1038832" cy="678482"/>
      </dsp:txXfrm>
    </dsp:sp>
    <dsp:sp modelId="{8D76B9FA-66E6-4AAA-9F9E-74083A2FB333}">
      <dsp:nvSpPr>
        <dsp:cNvPr id="0" name=""/>
        <dsp:cNvSpPr/>
      </dsp:nvSpPr>
      <dsp:spPr>
        <a:xfrm>
          <a:off x="11887200" y="1704213"/>
          <a:ext cx="1576228" cy="424168"/>
        </a:xfrm>
        <a:custGeom>
          <a:avLst/>
          <a:gdLst/>
          <a:ahLst/>
          <a:cxnLst/>
          <a:rect l="0" t="0" r="0" b="0"/>
          <a:pathLst>
            <a:path>
              <a:moveTo>
                <a:pt x="0" y="0"/>
              </a:moveTo>
              <a:lnTo>
                <a:pt x="0" y="212084"/>
              </a:lnTo>
              <a:lnTo>
                <a:pt x="1576228" y="212084"/>
              </a:lnTo>
              <a:lnTo>
                <a:pt x="1576228" y="424168"/>
              </a:lnTo>
            </a:path>
          </a:pathLst>
        </a:custGeom>
        <a:noFill/>
        <a:ln w="1905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sp>
    <dsp:sp modelId="{98F396FD-B7F2-4FDC-A972-83AA4F002D6F}">
      <dsp:nvSpPr>
        <dsp:cNvPr id="0" name=""/>
        <dsp:cNvSpPr/>
      </dsp:nvSpPr>
      <dsp:spPr>
        <a:xfrm>
          <a:off x="12275986" y="2128381"/>
          <a:ext cx="2374883" cy="720700"/>
        </a:xfrm>
        <a:prstGeom prst="roundRect">
          <a:avLst>
            <a:gd name="adj" fmla="val 10000"/>
          </a:avLst>
        </a:prstGeom>
        <a:solidFill>
          <a:schemeClr val="accent4"/>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mn-lt"/>
            </a:rPr>
            <a:t>Locker Assignments &amp; Shower Facilities</a:t>
          </a:r>
          <a:br>
            <a:rPr lang="en-US" sz="1400" b="1" kern="1200" dirty="0">
              <a:latin typeface="+mn-lt"/>
            </a:rPr>
          </a:br>
          <a:r>
            <a:rPr lang="en-US" sz="1400" b="0" kern="1200" dirty="0">
              <a:latin typeface="+mn-lt"/>
            </a:rPr>
            <a:t>(Hourglass Field)</a:t>
          </a:r>
          <a:endParaRPr lang="en-US" sz="1400" b="1" kern="1200" dirty="0">
            <a:latin typeface="+mn-lt"/>
          </a:endParaRPr>
        </a:p>
      </dsp:txBody>
      <dsp:txXfrm>
        <a:off x="12297095" y="2149490"/>
        <a:ext cx="2332665" cy="678482"/>
      </dsp:txXfrm>
    </dsp:sp>
    <dsp:sp modelId="{39A7013A-AE5A-4113-B179-9E96837E45C8}">
      <dsp:nvSpPr>
        <dsp:cNvPr id="0" name=""/>
        <dsp:cNvSpPr/>
      </dsp:nvSpPr>
      <dsp:spPr>
        <a:xfrm>
          <a:off x="11887200" y="1704213"/>
          <a:ext cx="7084530" cy="424168"/>
        </a:xfrm>
        <a:custGeom>
          <a:avLst/>
          <a:gdLst/>
          <a:ahLst/>
          <a:cxnLst/>
          <a:rect l="0" t="0" r="0" b="0"/>
          <a:pathLst>
            <a:path>
              <a:moveTo>
                <a:pt x="0" y="0"/>
              </a:moveTo>
              <a:lnTo>
                <a:pt x="0" y="212084"/>
              </a:lnTo>
              <a:lnTo>
                <a:pt x="7084530" y="212084"/>
              </a:lnTo>
              <a:lnTo>
                <a:pt x="7084530" y="424168"/>
              </a:lnTo>
            </a:path>
          </a:pathLst>
        </a:custGeom>
        <a:noFill/>
        <a:ln w="1905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sp>
    <dsp:sp modelId="{EF2449E7-24BD-42D8-96CC-F024A820FF6B}">
      <dsp:nvSpPr>
        <dsp:cNvPr id="0" name=""/>
        <dsp:cNvSpPr/>
      </dsp:nvSpPr>
      <dsp:spPr>
        <a:xfrm>
          <a:off x="17597629" y="2128381"/>
          <a:ext cx="2748202" cy="720700"/>
        </a:xfrm>
        <a:prstGeom prst="roundRect">
          <a:avLst>
            <a:gd name="adj" fmla="val 10000"/>
          </a:avLst>
        </a:prstGeom>
        <a:solidFill>
          <a:srgbClr val="00B05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latin typeface="+mn-lt"/>
            </a:rPr>
            <a:t>Digital Access:</a:t>
          </a:r>
          <a:br>
            <a:rPr lang="en-US" sz="1400" b="1" kern="1200" dirty="0">
              <a:solidFill>
                <a:schemeClr val="tx1"/>
              </a:solidFill>
              <a:latin typeface="+mn-lt"/>
            </a:rPr>
          </a:br>
          <a:r>
            <a:rPr lang="en-US" sz="1400" b="1" kern="1200" dirty="0">
              <a:solidFill>
                <a:schemeClr val="tx1"/>
              </a:solidFill>
              <a:latin typeface="+mn-lt"/>
            </a:rPr>
            <a:t>Calculator, Laptop Loans</a:t>
          </a:r>
          <a:br>
            <a:rPr lang="en-US" sz="1400" b="1" kern="1200" dirty="0">
              <a:solidFill>
                <a:schemeClr val="tx1"/>
              </a:solidFill>
              <a:latin typeface="+mn-lt"/>
            </a:rPr>
          </a:br>
          <a:r>
            <a:rPr lang="en-US" sz="1400" b="0" kern="1200" dirty="0">
              <a:solidFill>
                <a:schemeClr val="tx1"/>
              </a:solidFill>
              <a:latin typeface="+mn-lt"/>
            </a:rPr>
            <a:t>(Miramar College Library)</a:t>
          </a:r>
          <a:endParaRPr lang="en-US" sz="1400" b="1" kern="1200" dirty="0">
            <a:solidFill>
              <a:schemeClr val="tx1"/>
            </a:solidFill>
            <a:latin typeface="+mn-lt"/>
          </a:endParaRPr>
        </a:p>
      </dsp:txBody>
      <dsp:txXfrm>
        <a:off x="17618738" y="2149490"/>
        <a:ext cx="2705984" cy="678482"/>
      </dsp:txXfrm>
    </dsp:sp>
    <dsp:sp modelId="{D818D343-F156-4A80-8A11-587ABBBD58C7}">
      <dsp:nvSpPr>
        <dsp:cNvPr id="0" name=""/>
        <dsp:cNvSpPr/>
      </dsp:nvSpPr>
      <dsp:spPr>
        <a:xfrm>
          <a:off x="11887200" y="1704213"/>
          <a:ext cx="9623615" cy="424168"/>
        </a:xfrm>
        <a:custGeom>
          <a:avLst/>
          <a:gdLst/>
          <a:ahLst/>
          <a:cxnLst/>
          <a:rect l="0" t="0" r="0" b="0"/>
          <a:pathLst>
            <a:path>
              <a:moveTo>
                <a:pt x="0" y="0"/>
              </a:moveTo>
              <a:lnTo>
                <a:pt x="0" y="212084"/>
              </a:lnTo>
              <a:lnTo>
                <a:pt x="9623615" y="212084"/>
              </a:lnTo>
              <a:lnTo>
                <a:pt x="9623615" y="424168"/>
              </a:lnTo>
            </a:path>
          </a:pathLst>
        </a:custGeom>
        <a:noFill/>
        <a:ln w="1905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sp>
    <dsp:sp modelId="{AC53E922-C5E9-4920-9140-EEB816BC5DCE}">
      <dsp:nvSpPr>
        <dsp:cNvPr id="0" name=""/>
        <dsp:cNvSpPr/>
      </dsp:nvSpPr>
      <dsp:spPr>
        <a:xfrm>
          <a:off x="20797030" y="2128381"/>
          <a:ext cx="1427570" cy="720700"/>
        </a:xfrm>
        <a:prstGeom prst="roundRect">
          <a:avLst>
            <a:gd name="adj" fmla="val 10000"/>
          </a:avLst>
        </a:prstGeom>
        <a:solidFill>
          <a:schemeClr val="accent3"/>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latin typeface="+mn-lt"/>
            </a:rPr>
            <a:t>Outreach &amp; Engagement</a:t>
          </a:r>
        </a:p>
      </dsp:txBody>
      <dsp:txXfrm>
        <a:off x="20818139" y="2149490"/>
        <a:ext cx="1385352" cy="678482"/>
      </dsp:txXfrm>
    </dsp:sp>
    <dsp:sp modelId="{073F82D5-9A8A-48A5-AFC8-FE48DB70874F}">
      <dsp:nvSpPr>
        <dsp:cNvPr id="0" name=""/>
        <dsp:cNvSpPr/>
      </dsp:nvSpPr>
      <dsp:spPr>
        <a:xfrm>
          <a:off x="20135265" y="2849081"/>
          <a:ext cx="1375550" cy="354894"/>
        </a:xfrm>
        <a:custGeom>
          <a:avLst/>
          <a:gdLst/>
          <a:ahLst/>
          <a:cxnLst/>
          <a:rect l="0" t="0" r="0" b="0"/>
          <a:pathLst>
            <a:path>
              <a:moveTo>
                <a:pt x="1375550" y="0"/>
              </a:moveTo>
              <a:lnTo>
                <a:pt x="1375550" y="177447"/>
              </a:lnTo>
              <a:lnTo>
                <a:pt x="0" y="177447"/>
              </a:lnTo>
              <a:lnTo>
                <a:pt x="0" y="354894"/>
              </a:lnTo>
            </a:path>
          </a:pathLst>
        </a:custGeom>
        <a:noFill/>
        <a:ln w="1905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sp>
    <dsp:sp modelId="{7A999685-DAD8-4C7A-B8D6-98938EE1BD2C}">
      <dsp:nvSpPr>
        <dsp:cNvPr id="0" name=""/>
        <dsp:cNvSpPr/>
      </dsp:nvSpPr>
      <dsp:spPr>
        <a:xfrm>
          <a:off x="19603609" y="3203975"/>
          <a:ext cx="1063310" cy="720700"/>
        </a:xfrm>
        <a:prstGeom prst="roundRect">
          <a:avLst>
            <a:gd name="adj" fmla="val 10000"/>
          </a:avLst>
        </a:prstGeom>
        <a:solidFill>
          <a:schemeClr val="accent3">
            <a:lumMod val="40000"/>
            <a:lumOff val="6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latin typeface="+mn-lt"/>
            </a:rPr>
            <a:t>Classroom Visits</a:t>
          </a:r>
        </a:p>
      </dsp:txBody>
      <dsp:txXfrm>
        <a:off x="19624718" y="3225084"/>
        <a:ext cx="1021092" cy="678482"/>
      </dsp:txXfrm>
    </dsp:sp>
    <dsp:sp modelId="{90A0BF3E-B5E7-44F2-B132-C5971B7E2E3D}">
      <dsp:nvSpPr>
        <dsp:cNvPr id="0" name=""/>
        <dsp:cNvSpPr/>
      </dsp:nvSpPr>
      <dsp:spPr>
        <a:xfrm>
          <a:off x="21419669" y="2849081"/>
          <a:ext cx="91440" cy="354894"/>
        </a:xfrm>
        <a:custGeom>
          <a:avLst/>
          <a:gdLst/>
          <a:ahLst/>
          <a:cxnLst/>
          <a:rect l="0" t="0" r="0" b="0"/>
          <a:pathLst>
            <a:path>
              <a:moveTo>
                <a:pt x="91145" y="0"/>
              </a:moveTo>
              <a:lnTo>
                <a:pt x="91145" y="177447"/>
              </a:lnTo>
              <a:lnTo>
                <a:pt x="45720" y="177447"/>
              </a:lnTo>
              <a:lnTo>
                <a:pt x="45720" y="354894"/>
              </a:lnTo>
            </a:path>
          </a:pathLst>
        </a:custGeom>
        <a:noFill/>
        <a:ln w="1905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sp>
    <dsp:sp modelId="{6CDF12BC-C285-4E52-8FAB-69A63ACD0A7E}">
      <dsp:nvSpPr>
        <dsp:cNvPr id="0" name=""/>
        <dsp:cNvSpPr/>
      </dsp:nvSpPr>
      <dsp:spPr>
        <a:xfrm>
          <a:off x="20933734" y="3203975"/>
          <a:ext cx="1063310" cy="720700"/>
        </a:xfrm>
        <a:prstGeom prst="roundRect">
          <a:avLst>
            <a:gd name="adj" fmla="val 10000"/>
          </a:avLst>
        </a:prstGeom>
        <a:solidFill>
          <a:schemeClr val="accent3">
            <a:lumMod val="60000"/>
            <a:lumOff val="4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latin typeface="+mn-lt"/>
            </a:rPr>
            <a:t>Eat with Us Events</a:t>
          </a:r>
        </a:p>
      </dsp:txBody>
      <dsp:txXfrm>
        <a:off x="20954843" y="3225084"/>
        <a:ext cx="1021092" cy="678482"/>
      </dsp:txXfrm>
    </dsp:sp>
    <dsp:sp modelId="{7260C437-0FAD-493B-B0B4-270E38D20D09}">
      <dsp:nvSpPr>
        <dsp:cNvPr id="0" name=""/>
        <dsp:cNvSpPr/>
      </dsp:nvSpPr>
      <dsp:spPr>
        <a:xfrm>
          <a:off x="21510815" y="2849081"/>
          <a:ext cx="1219154" cy="354894"/>
        </a:xfrm>
        <a:custGeom>
          <a:avLst/>
          <a:gdLst/>
          <a:ahLst/>
          <a:cxnLst/>
          <a:rect l="0" t="0" r="0" b="0"/>
          <a:pathLst>
            <a:path>
              <a:moveTo>
                <a:pt x="0" y="0"/>
              </a:moveTo>
              <a:lnTo>
                <a:pt x="0" y="177447"/>
              </a:lnTo>
              <a:lnTo>
                <a:pt x="1219154" y="177447"/>
              </a:lnTo>
              <a:lnTo>
                <a:pt x="1219154" y="354894"/>
              </a:lnTo>
            </a:path>
          </a:pathLst>
        </a:custGeom>
        <a:noFill/>
        <a:ln w="1905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sp>
    <dsp:sp modelId="{56674B5C-F729-4DDA-9E46-BD682B6A6998}">
      <dsp:nvSpPr>
        <dsp:cNvPr id="0" name=""/>
        <dsp:cNvSpPr/>
      </dsp:nvSpPr>
      <dsp:spPr>
        <a:xfrm>
          <a:off x="22198314" y="3203975"/>
          <a:ext cx="1063310" cy="720700"/>
        </a:xfrm>
        <a:prstGeom prst="roundRect">
          <a:avLst>
            <a:gd name="adj" fmla="val 10000"/>
          </a:avLst>
        </a:prstGeom>
        <a:solidFill>
          <a:schemeClr val="accent3">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latin typeface="+mn-lt"/>
            </a:rPr>
            <a:t>Tabling</a:t>
          </a:r>
        </a:p>
      </dsp:txBody>
      <dsp:txXfrm>
        <a:off x="22219423" y="3225084"/>
        <a:ext cx="1021092" cy="6784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6DF176-AA1F-4CE1-8C9C-32090494E169}">
      <dsp:nvSpPr>
        <dsp:cNvPr id="0" name=""/>
        <dsp:cNvSpPr/>
      </dsp:nvSpPr>
      <dsp:spPr>
        <a:xfrm>
          <a:off x="1688560" y="983512"/>
          <a:ext cx="20397278" cy="72070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mn-lt"/>
            </a:rPr>
            <a:t>Jet Fuel Resource Center                                                                    Jet Fuel Resource Center</a:t>
          </a:r>
        </a:p>
      </dsp:txBody>
      <dsp:txXfrm>
        <a:off x="1709669" y="1004621"/>
        <a:ext cx="20355060" cy="678482"/>
      </dsp:txXfrm>
    </dsp:sp>
    <dsp:sp modelId="{9E3D6256-B14B-4279-87A3-4D156FCFD543}">
      <dsp:nvSpPr>
        <dsp:cNvPr id="0" name=""/>
        <dsp:cNvSpPr/>
      </dsp:nvSpPr>
      <dsp:spPr>
        <a:xfrm>
          <a:off x="5427467" y="1704213"/>
          <a:ext cx="6459732" cy="424168"/>
        </a:xfrm>
        <a:custGeom>
          <a:avLst/>
          <a:gdLst/>
          <a:ahLst/>
          <a:cxnLst/>
          <a:rect l="0" t="0" r="0" b="0"/>
          <a:pathLst>
            <a:path>
              <a:moveTo>
                <a:pt x="6459732" y="0"/>
              </a:moveTo>
              <a:lnTo>
                <a:pt x="6459732" y="212084"/>
              </a:lnTo>
              <a:lnTo>
                <a:pt x="0" y="212084"/>
              </a:lnTo>
              <a:lnTo>
                <a:pt x="0" y="424168"/>
              </a:lnTo>
            </a:path>
          </a:pathLst>
        </a:custGeom>
        <a:noFill/>
        <a:ln w="1905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sp>
    <dsp:sp modelId="{5A524794-A674-4895-8044-BE2F0C4A00E6}">
      <dsp:nvSpPr>
        <dsp:cNvPr id="0" name=""/>
        <dsp:cNvSpPr/>
      </dsp:nvSpPr>
      <dsp:spPr>
        <a:xfrm>
          <a:off x="4508569" y="2128381"/>
          <a:ext cx="1837796" cy="720700"/>
        </a:xfrm>
        <a:prstGeom prst="roundRect">
          <a:avLst>
            <a:gd name="adj" fmla="val 10000"/>
          </a:avLst>
        </a:prstGeom>
        <a:solidFill>
          <a:schemeClr val="accent5"/>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latin typeface="+mn-lt"/>
            </a:rPr>
            <a:t>Jet Fuel Food Pantry</a:t>
          </a:r>
        </a:p>
      </dsp:txBody>
      <dsp:txXfrm>
        <a:off x="4529678" y="2149490"/>
        <a:ext cx="1795578" cy="678482"/>
      </dsp:txXfrm>
    </dsp:sp>
    <dsp:sp modelId="{B8DC328B-BD7D-41B3-A41C-DD8A8A38BFF9}">
      <dsp:nvSpPr>
        <dsp:cNvPr id="0" name=""/>
        <dsp:cNvSpPr/>
      </dsp:nvSpPr>
      <dsp:spPr>
        <a:xfrm>
          <a:off x="2956381" y="2849081"/>
          <a:ext cx="2471086" cy="354894"/>
        </a:xfrm>
        <a:custGeom>
          <a:avLst/>
          <a:gdLst/>
          <a:ahLst/>
          <a:cxnLst/>
          <a:rect l="0" t="0" r="0" b="0"/>
          <a:pathLst>
            <a:path>
              <a:moveTo>
                <a:pt x="2471086" y="0"/>
              </a:moveTo>
              <a:lnTo>
                <a:pt x="2471086" y="177447"/>
              </a:lnTo>
              <a:lnTo>
                <a:pt x="0" y="177447"/>
              </a:lnTo>
              <a:lnTo>
                <a:pt x="0" y="354894"/>
              </a:lnTo>
            </a:path>
          </a:pathLst>
        </a:custGeom>
        <a:noFill/>
        <a:ln w="1905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sp>
    <dsp:sp modelId="{3F50CC88-713E-4BB6-BCAD-416F871D072C}">
      <dsp:nvSpPr>
        <dsp:cNvPr id="0" name=""/>
        <dsp:cNvSpPr/>
      </dsp:nvSpPr>
      <dsp:spPr>
        <a:xfrm>
          <a:off x="2253358" y="3203975"/>
          <a:ext cx="1406046" cy="720700"/>
        </a:xfrm>
        <a:prstGeom prst="roundRect">
          <a:avLst>
            <a:gd name="adj" fmla="val 10000"/>
          </a:avLst>
        </a:prstGeom>
        <a:solidFill>
          <a:schemeClr val="accent5">
            <a:lumMod val="20000"/>
            <a:lumOff val="8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latin typeface="+mn-lt"/>
            </a:rPr>
            <a:t>Really, Really </a:t>
          </a:r>
          <a:r>
            <a:rPr lang="en-US" sz="1400" b="1" kern="1200" dirty="0">
              <a:solidFill>
                <a:schemeClr val="tx1"/>
              </a:solidFill>
              <a:latin typeface="+mn-lt"/>
            </a:rPr>
            <a:t>FREE</a:t>
          </a:r>
          <a:r>
            <a:rPr lang="en-US" sz="1400" kern="1200" dirty="0">
              <a:solidFill>
                <a:schemeClr val="tx1"/>
              </a:solidFill>
              <a:latin typeface="+mn-lt"/>
            </a:rPr>
            <a:t> Farmers Market*</a:t>
          </a:r>
        </a:p>
      </dsp:txBody>
      <dsp:txXfrm>
        <a:off x="2274467" y="3225084"/>
        <a:ext cx="1363828" cy="678482"/>
      </dsp:txXfrm>
    </dsp:sp>
    <dsp:sp modelId="{831CEBE6-5A1E-45F5-B8C0-B6B9F38EDCFC}">
      <dsp:nvSpPr>
        <dsp:cNvPr id="0" name=""/>
        <dsp:cNvSpPr/>
      </dsp:nvSpPr>
      <dsp:spPr>
        <a:xfrm>
          <a:off x="4700045" y="2849081"/>
          <a:ext cx="727422" cy="354894"/>
        </a:xfrm>
        <a:custGeom>
          <a:avLst/>
          <a:gdLst/>
          <a:ahLst/>
          <a:cxnLst/>
          <a:rect l="0" t="0" r="0" b="0"/>
          <a:pathLst>
            <a:path>
              <a:moveTo>
                <a:pt x="727422" y="0"/>
              </a:moveTo>
              <a:lnTo>
                <a:pt x="727422" y="177447"/>
              </a:lnTo>
              <a:lnTo>
                <a:pt x="0" y="177447"/>
              </a:lnTo>
              <a:lnTo>
                <a:pt x="0" y="354894"/>
              </a:lnTo>
            </a:path>
          </a:pathLst>
        </a:custGeom>
        <a:noFill/>
        <a:ln w="1905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sp>
    <dsp:sp modelId="{5DC1A3E1-0743-4E13-9FBA-F3601BF338EA}">
      <dsp:nvSpPr>
        <dsp:cNvPr id="0" name=""/>
        <dsp:cNvSpPr/>
      </dsp:nvSpPr>
      <dsp:spPr>
        <a:xfrm>
          <a:off x="3983719" y="3203975"/>
          <a:ext cx="1432651" cy="720700"/>
        </a:xfrm>
        <a:prstGeom prst="roundRect">
          <a:avLst>
            <a:gd name="adj" fmla="val 10000"/>
          </a:avLst>
        </a:prstGeom>
        <a:solidFill>
          <a:schemeClr val="accent5">
            <a:lumMod val="40000"/>
            <a:lumOff val="6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latin typeface="+mn-lt"/>
            </a:rPr>
            <a:t>The Flight Suit</a:t>
          </a:r>
          <a:br>
            <a:rPr lang="en-US" sz="1400" kern="1200" dirty="0">
              <a:solidFill>
                <a:schemeClr val="tx1"/>
              </a:solidFill>
              <a:latin typeface="+mn-lt"/>
            </a:rPr>
          </a:br>
          <a:r>
            <a:rPr lang="en-US" sz="1400" kern="1200" dirty="0">
              <a:solidFill>
                <a:schemeClr val="tx1"/>
              </a:solidFill>
              <a:latin typeface="+mn-lt"/>
            </a:rPr>
            <a:t>(clothing, outerwear)</a:t>
          </a:r>
        </a:p>
      </dsp:txBody>
      <dsp:txXfrm>
        <a:off x="4004828" y="3225084"/>
        <a:ext cx="1390433" cy="678482"/>
      </dsp:txXfrm>
    </dsp:sp>
    <dsp:sp modelId="{8B1FFE3F-27A9-44D0-B633-30C73E0B0728}">
      <dsp:nvSpPr>
        <dsp:cNvPr id="0" name=""/>
        <dsp:cNvSpPr/>
      </dsp:nvSpPr>
      <dsp:spPr>
        <a:xfrm>
          <a:off x="5427467" y="2849081"/>
          <a:ext cx="853743" cy="354894"/>
        </a:xfrm>
        <a:custGeom>
          <a:avLst/>
          <a:gdLst/>
          <a:ahLst/>
          <a:cxnLst/>
          <a:rect l="0" t="0" r="0" b="0"/>
          <a:pathLst>
            <a:path>
              <a:moveTo>
                <a:pt x="0" y="0"/>
              </a:moveTo>
              <a:lnTo>
                <a:pt x="0" y="177447"/>
              </a:lnTo>
              <a:lnTo>
                <a:pt x="853743" y="177447"/>
              </a:lnTo>
              <a:lnTo>
                <a:pt x="853743" y="354894"/>
              </a:lnTo>
            </a:path>
          </a:pathLst>
        </a:custGeom>
        <a:noFill/>
        <a:ln w="1905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sp>
    <dsp:sp modelId="{39D3F118-49A8-4B4A-B2A2-4A279F5AE83E}">
      <dsp:nvSpPr>
        <dsp:cNvPr id="0" name=""/>
        <dsp:cNvSpPr/>
      </dsp:nvSpPr>
      <dsp:spPr>
        <a:xfrm>
          <a:off x="5740685" y="3203975"/>
          <a:ext cx="1081050" cy="720700"/>
        </a:xfrm>
        <a:prstGeom prst="roundRect">
          <a:avLst>
            <a:gd name="adj" fmla="val 10000"/>
          </a:avLst>
        </a:prstGeom>
        <a:solidFill>
          <a:schemeClr val="accent5">
            <a:lumMod val="60000"/>
            <a:lumOff val="4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latin typeface="+mn-lt"/>
            </a:rPr>
            <a:t>Pantry Pickup Program</a:t>
          </a:r>
        </a:p>
      </dsp:txBody>
      <dsp:txXfrm>
        <a:off x="5761794" y="3225084"/>
        <a:ext cx="1038832" cy="678482"/>
      </dsp:txXfrm>
    </dsp:sp>
    <dsp:sp modelId="{A50C6EDE-0CFC-4FDD-8F8B-33825BCB5F7E}">
      <dsp:nvSpPr>
        <dsp:cNvPr id="0" name=""/>
        <dsp:cNvSpPr/>
      </dsp:nvSpPr>
      <dsp:spPr>
        <a:xfrm>
          <a:off x="1085229" y="3924676"/>
          <a:ext cx="5195981" cy="357157"/>
        </a:xfrm>
        <a:custGeom>
          <a:avLst/>
          <a:gdLst/>
          <a:ahLst/>
          <a:cxnLst/>
          <a:rect l="0" t="0" r="0" b="0"/>
          <a:pathLst>
            <a:path>
              <a:moveTo>
                <a:pt x="5195981" y="0"/>
              </a:moveTo>
              <a:lnTo>
                <a:pt x="5195981" y="178578"/>
              </a:lnTo>
              <a:lnTo>
                <a:pt x="0" y="178578"/>
              </a:lnTo>
              <a:lnTo>
                <a:pt x="0" y="357157"/>
              </a:lnTo>
            </a:path>
          </a:pathLst>
        </a:custGeom>
        <a:noFill/>
        <a:ln w="1905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sp>
    <dsp:sp modelId="{8DC1687E-8268-4F99-A93C-7279650AE16C}">
      <dsp:nvSpPr>
        <dsp:cNvPr id="0" name=""/>
        <dsp:cNvSpPr/>
      </dsp:nvSpPr>
      <dsp:spPr>
        <a:xfrm>
          <a:off x="310910" y="4281833"/>
          <a:ext cx="1548636" cy="720700"/>
        </a:xfrm>
        <a:prstGeom prst="roundRect">
          <a:avLst>
            <a:gd name="adj" fmla="val 10000"/>
          </a:avLst>
        </a:prstGeom>
        <a:solidFill>
          <a:schemeClr val="accent5">
            <a:lumMod val="60000"/>
            <a:lumOff val="4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latin typeface="+mn-lt"/>
            </a:rPr>
            <a:t>Baby Care</a:t>
          </a:r>
          <a:br>
            <a:rPr lang="en-US" sz="1400" kern="1200" dirty="0">
              <a:solidFill>
                <a:schemeClr val="tx1"/>
              </a:solidFill>
              <a:latin typeface="+mn-lt"/>
            </a:rPr>
          </a:br>
          <a:r>
            <a:rPr lang="en-US" sz="1400" kern="1200" dirty="0">
              <a:solidFill>
                <a:schemeClr val="tx1"/>
              </a:solidFill>
              <a:latin typeface="+mn-lt"/>
            </a:rPr>
            <a:t>(diapers &amp; wipes)</a:t>
          </a:r>
        </a:p>
      </dsp:txBody>
      <dsp:txXfrm>
        <a:off x="332019" y="4302942"/>
        <a:ext cx="1506418" cy="678482"/>
      </dsp:txXfrm>
    </dsp:sp>
    <dsp:sp modelId="{F6309549-A5A6-4FAA-9EAF-43BB5BD8BDCF}">
      <dsp:nvSpPr>
        <dsp:cNvPr id="0" name=""/>
        <dsp:cNvSpPr/>
      </dsp:nvSpPr>
      <dsp:spPr>
        <a:xfrm>
          <a:off x="2566268" y="3924676"/>
          <a:ext cx="3714942" cy="357157"/>
        </a:xfrm>
        <a:custGeom>
          <a:avLst/>
          <a:gdLst/>
          <a:ahLst/>
          <a:cxnLst/>
          <a:rect l="0" t="0" r="0" b="0"/>
          <a:pathLst>
            <a:path>
              <a:moveTo>
                <a:pt x="3714942" y="0"/>
              </a:moveTo>
              <a:lnTo>
                <a:pt x="3714942" y="178578"/>
              </a:lnTo>
              <a:lnTo>
                <a:pt x="0" y="178578"/>
              </a:lnTo>
              <a:lnTo>
                <a:pt x="0" y="357157"/>
              </a:lnTo>
            </a:path>
          </a:pathLst>
        </a:custGeom>
        <a:noFill/>
        <a:ln w="1905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sp>
    <dsp:sp modelId="{CF3C531F-14AA-49F6-A967-227CD3031D8E}">
      <dsp:nvSpPr>
        <dsp:cNvPr id="0" name=""/>
        <dsp:cNvSpPr/>
      </dsp:nvSpPr>
      <dsp:spPr>
        <a:xfrm>
          <a:off x="1951912" y="4281833"/>
          <a:ext cx="1228710" cy="720700"/>
        </a:xfrm>
        <a:prstGeom prst="roundRect">
          <a:avLst>
            <a:gd name="adj" fmla="val 10000"/>
          </a:avLst>
        </a:prstGeom>
        <a:solidFill>
          <a:schemeClr val="accent5">
            <a:lumMod val="60000"/>
            <a:lumOff val="4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latin typeface="+mn-lt"/>
            </a:rPr>
            <a:t>Food Packs</a:t>
          </a:r>
        </a:p>
      </dsp:txBody>
      <dsp:txXfrm>
        <a:off x="1973021" y="4302942"/>
        <a:ext cx="1186492" cy="678482"/>
      </dsp:txXfrm>
    </dsp:sp>
    <dsp:sp modelId="{B68F552E-27D2-40AF-94ED-89FB784A6A19}">
      <dsp:nvSpPr>
        <dsp:cNvPr id="0" name=""/>
        <dsp:cNvSpPr/>
      </dsp:nvSpPr>
      <dsp:spPr>
        <a:xfrm>
          <a:off x="3930229" y="3924676"/>
          <a:ext cx="2350981" cy="354080"/>
        </a:xfrm>
        <a:custGeom>
          <a:avLst/>
          <a:gdLst/>
          <a:ahLst/>
          <a:cxnLst/>
          <a:rect l="0" t="0" r="0" b="0"/>
          <a:pathLst>
            <a:path>
              <a:moveTo>
                <a:pt x="2350981" y="0"/>
              </a:moveTo>
              <a:lnTo>
                <a:pt x="2350981" y="177040"/>
              </a:lnTo>
              <a:lnTo>
                <a:pt x="0" y="177040"/>
              </a:lnTo>
              <a:lnTo>
                <a:pt x="0" y="354080"/>
              </a:lnTo>
            </a:path>
          </a:pathLst>
        </a:custGeom>
        <a:noFill/>
        <a:ln w="1905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sp>
    <dsp:sp modelId="{B6B2E780-461B-4B09-B69E-28F2071D9311}">
      <dsp:nvSpPr>
        <dsp:cNvPr id="0" name=""/>
        <dsp:cNvSpPr/>
      </dsp:nvSpPr>
      <dsp:spPr>
        <a:xfrm>
          <a:off x="3256210" y="4278756"/>
          <a:ext cx="1348037" cy="720700"/>
        </a:xfrm>
        <a:prstGeom prst="roundRect">
          <a:avLst>
            <a:gd name="adj" fmla="val 10000"/>
          </a:avLst>
        </a:prstGeom>
        <a:solidFill>
          <a:schemeClr val="accent5">
            <a:lumMod val="60000"/>
            <a:lumOff val="4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latin typeface="+mn-lt"/>
            </a:rPr>
            <a:t>Hygiene &amp; Shave Kits</a:t>
          </a:r>
        </a:p>
      </dsp:txBody>
      <dsp:txXfrm>
        <a:off x="3277319" y="4299865"/>
        <a:ext cx="1305819" cy="678482"/>
      </dsp:txXfrm>
    </dsp:sp>
    <dsp:sp modelId="{BF14DAB8-50C5-4F31-97BD-C373AF4C0D6F}">
      <dsp:nvSpPr>
        <dsp:cNvPr id="0" name=""/>
        <dsp:cNvSpPr/>
      </dsp:nvSpPr>
      <dsp:spPr>
        <a:xfrm>
          <a:off x="5318233" y="3924676"/>
          <a:ext cx="962977" cy="357157"/>
        </a:xfrm>
        <a:custGeom>
          <a:avLst/>
          <a:gdLst/>
          <a:ahLst/>
          <a:cxnLst/>
          <a:rect l="0" t="0" r="0" b="0"/>
          <a:pathLst>
            <a:path>
              <a:moveTo>
                <a:pt x="962977" y="0"/>
              </a:moveTo>
              <a:lnTo>
                <a:pt x="962977" y="178578"/>
              </a:lnTo>
              <a:lnTo>
                <a:pt x="0" y="178578"/>
              </a:lnTo>
              <a:lnTo>
                <a:pt x="0" y="357157"/>
              </a:lnTo>
            </a:path>
          </a:pathLst>
        </a:custGeom>
        <a:noFill/>
        <a:ln w="1905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sp>
    <dsp:sp modelId="{86A38DF9-5C34-4A81-8F52-B5A6D52C09B2}">
      <dsp:nvSpPr>
        <dsp:cNvPr id="0" name=""/>
        <dsp:cNvSpPr/>
      </dsp:nvSpPr>
      <dsp:spPr>
        <a:xfrm>
          <a:off x="4687607" y="4281833"/>
          <a:ext cx="1261250" cy="720700"/>
        </a:xfrm>
        <a:prstGeom prst="roundRect">
          <a:avLst>
            <a:gd name="adj" fmla="val 10000"/>
          </a:avLst>
        </a:prstGeom>
        <a:solidFill>
          <a:schemeClr val="accent5">
            <a:lumMod val="60000"/>
            <a:lumOff val="4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latin typeface="+mn-lt"/>
            </a:rPr>
            <a:t>Period Packs</a:t>
          </a:r>
        </a:p>
      </dsp:txBody>
      <dsp:txXfrm>
        <a:off x="4708716" y="4302942"/>
        <a:ext cx="1219032" cy="678482"/>
      </dsp:txXfrm>
    </dsp:sp>
    <dsp:sp modelId="{3277EC66-9FD6-4364-BBA7-C208EC282A18}">
      <dsp:nvSpPr>
        <dsp:cNvPr id="0" name=""/>
        <dsp:cNvSpPr/>
      </dsp:nvSpPr>
      <dsp:spPr>
        <a:xfrm>
          <a:off x="6281211" y="3924676"/>
          <a:ext cx="1264028" cy="357157"/>
        </a:xfrm>
        <a:custGeom>
          <a:avLst/>
          <a:gdLst/>
          <a:ahLst/>
          <a:cxnLst/>
          <a:rect l="0" t="0" r="0" b="0"/>
          <a:pathLst>
            <a:path>
              <a:moveTo>
                <a:pt x="0" y="0"/>
              </a:moveTo>
              <a:lnTo>
                <a:pt x="0" y="178578"/>
              </a:lnTo>
              <a:lnTo>
                <a:pt x="1264028" y="178578"/>
              </a:lnTo>
              <a:lnTo>
                <a:pt x="1264028" y="357157"/>
              </a:lnTo>
            </a:path>
          </a:pathLst>
        </a:custGeom>
        <a:noFill/>
        <a:ln w="1905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sp>
    <dsp:sp modelId="{2E3FFB3B-8C1D-44D2-B3D5-CE4F4F8E4990}">
      <dsp:nvSpPr>
        <dsp:cNvPr id="0" name=""/>
        <dsp:cNvSpPr/>
      </dsp:nvSpPr>
      <dsp:spPr>
        <a:xfrm>
          <a:off x="6021440" y="4281833"/>
          <a:ext cx="3047599" cy="720700"/>
        </a:xfrm>
        <a:prstGeom prst="roundRect">
          <a:avLst>
            <a:gd name="adj" fmla="val 10000"/>
          </a:avLst>
        </a:prstGeom>
        <a:solidFill>
          <a:schemeClr val="accent5">
            <a:lumMod val="60000"/>
            <a:lumOff val="4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latin typeface="+mn-lt"/>
            </a:rPr>
            <a:t>Special Request Clothing (blankets, ponchos, socks, winter hats &amp; gloves)</a:t>
          </a:r>
        </a:p>
      </dsp:txBody>
      <dsp:txXfrm>
        <a:off x="6042549" y="4302942"/>
        <a:ext cx="3005381" cy="678482"/>
      </dsp:txXfrm>
    </dsp:sp>
    <dsp:sp modelId="{49F05D02-CBBD-4725-8EF4-FF66D83F77FD}">
      <dsp:nvSpPr>
        <dsp:cNvPr id="0" name=""/>
        <dsp:cNvSpPr/>
      </dsp:nvSpPr>
      <dsp:spPr>
        <a:xfrm>
          <a:off x="6281211" y="3924676"/>
          <a:ext cx="4147833" cy="357157"/>
        </a:xfrm>
        <a:custGeom>
          <a:avLst/>
          <a:gdLst/>
          <a:ahLst/>
          <a:cxnLst/>
          <a:rect l="0" t="0" r="0" b="0"/>
          <a:pathLst>
            <a:path>
              <a:moveTo>
                <a:pt x="0" y="0"/>
              </a:moveTo>
              <a:lnTo>
                <a:pt x="0" y="178578"/>
              </a:lnTo>
              <a:lnTo>
                <a:pt x="4147833" y="178578"/>
              </a:lnTo>
              <a:lnTo>
                <a:pt x="4147833" y="357157"/>
              </a:lnTo>
            </a:path>
          </a:pathLst>
        </a:custGeom>
        <a:noFill/>
        <a:ln w="1905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sp>
    <dsp:sp modelId="{19ED8426-9D7C-4225-8128-C4AD106D3894}">
      <dsp:nvSpPr>
        <dsp:cNvPr id="0" name=""/>
        <dsp:cNvSpPr/>
      </dsp:nvSpPr>
      <dsp:spPr>
        <a:xfrm>
          <a:off x="9182755" y="4281833"/>
          <a:ext cx="2492577" cy="720700"/>
        </a:xfrm>
        <a:prstGeom prst="roundRect">
          <a:avLst>
            <a:gd name="adj" fmla="val 10000"/>
          </a:avLst>
        </a:prstGeom>
        <a:solidFill>
          <a:schemeClr val="accent5">
            <a:lumMod val="60000"/>
            <a:lumOff val="4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latin typeface="+mn-lt"/>
            </a:rPr>
            <a:t>Household Items: Paper Products, Laundry &amp; Dish Soap</a:t>
          </a:r>
        </a:p>
      </dsp:txBody>
      <dsp:txXfrm>
        <a:off x="9203864" y="4302942"/>
        <a:ext cx="2450359" cy="678482"/>
      </dsp:txXfrm>
    </dsp:sp>
    <dsp:sp modelId="{A0E95A6D-2E78-4AC1-A7EA-3760CABD4B5E}">
      <dsp:nvSpPr>
        <dsp:cNvPr id="0" name=""/>
        <dsp:cNvSpPr/>
      </dsp:nvSpPr>
      <dsp:spPr>
        <a:xfrm>
          <a:off x="5427467" y="2849081"/>
          <a:ext cx="2446346" cy="354894"/>
        </a:xfrm>
        <a:custGeom>
          <a:avLst/>
          <a:gdLst/>
          <a:ahLst/>
          <a:cxnLst/>
          <a:rect l="0" t="0" r="0" b="0"/>
          <a:pathLst>
            <a:path>
              <a:moveTo>
                <a:pt x="0" y="0"/>
              </a:moveTo>
              <a:lnTo>
                <a:pt x="0" y="177447"/>
              </a:lnTo>
              <a:lnTo>
                <a:pt x="2446346" y="177447"/>
              </a:lnTo>
              <a:lnTo>
                <a:pt x="2446346" y="354894"/>
              </a:lnTo>
            </a:path>
          </a:pathLst>
        </a:custGeom>
        <a:noFill/>
        <a:ln w="1905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sp>
    <dsp:sp modelId="{3D9A0391-E544-433D-84A7-4B705F1EC50C}">
      <dsp:nvSpPr>
        <dsp:cNvPr id="0" name=""/>
        <dsp:cNvSpPr/>
      </dsp:nvSpPr>
      <dsp:spPr>
        <a:xfrm>
          <a:off x="7146051" y="3203975"/>
          <a:ext cx="1455526" cy="720700"/>
        </a:xfrm>
        <a:prstGeom prst="roundRect">
          <a:avLst>
            <a:gd name="adj" fmla="val 10000"/>
          </a:avLst>
        </a:prstGeom>
        <a:solidFill>
          <a:schemeClr val="accent5">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latin typeface="+mn-lt"/>
            </a:rPr>
            <a:t>CalFresh</a:t>
          </a:r>
          <a:br>
            <a:rPr lang="en-US" sz="1400" kern="1200" dirty="0">
              <a:solidFill>
                <a:schemeClr val="tx1"/>
              </a:solidFill>
              <a:latin typeface="+mn-lt"/>
            </a:rPr>
          </a:br>
          <a:r>
            <a:rPr lang="en-US" sz="1400" kern="1200" dirty="0">
              <a:solidFill>
                <a:schemeClr val="tx1"/>
              </a:solidFill>
              <a:latin typeface="+mn-lt"/>
            </a:rPr>
            <a:t>Application Assistance</a:t>
          </a:r>
        </a:p>
      </dsp:txBody>
      <dsp:txXfrm>
        <a:off x="7167160" y="3225084"/>
        <a:ext cx="1413308" cy="678482"/>
      </dsp:txXfrm>
    </dsp:sp>
    <dsp:sp modelId="{8CCC42D6-2F82-43F9-8AF0-185208888E05}">
      <dsp:nvSpPr>
        <dsp:cNvPr id="0" name=""/>
        <dsp:cNvSpPr/>
      </dsp:nvSpPr>
      <dsp:spPr>
        <a:xfrm>
          <a:off x="10378332" y="1704213"/>
          <a:ext cx="1508867" cy="424168"/>
        </a:xfrm>
        <a:custGeom>
          <a:avLst/>
          <a:gdLst/>
          <a:ahLst/>
          <a:cxnLst/>
          <a:rect l="0" t="0" r="0" b="0"/>
          <a:pathLst>
            <a:path>
              <a:moveTo>
                <a:pt x="1508867" y="0"/>
              </a:moveTo>
              <a:lnTo>
                <a:pt x="1508867" y="212084"/>
              </a:lnTo>
              <a:lnTo>
                <a:pt x="0" y="212084"/>
              </a:lnTo>
              <a:lnTo>
                <a:pt x="0" y="424168"/>
              </a:lnTo>
            </a:path>
          </a:pathLst>
        </a:custGeom>
        <a:noFill/>
        <a:ln w="1905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sp>
    <dsp:sp modelId="{786C2F11-83BD-4680-8219-75C7BC18D1EF}">
      <dsp:nvSpPr>
        <dsp:cNvPr id="0" name=""/>
        <dsp:cNvSpPr/>
      </dsp:nvSpPr>
      <dsp:spPr>
        <a:xfrm>
          <a:off x="9490968" y="2128381"/>
          <a:ext cx="1774727" cy="720700"/>
        </a:xfrm>
        <a:prstGeom prst="roundRect">
          <a:avLst>
            <a:gd name="adj" fmla="val 10000"/>
          </a:avLst>
        </a:prstGeom>
        <a:solidFill>
          <a:schemeClr val="accent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latin typeface="+mn-lt"/>
            </a:rPr>
            <a:t>Counseling</a:t>
          </a:r>
        </a:p>
      </dsp:txBody>
      <dsp:txXfrm>
        <a:off x="9512077" y="2149490"/>
        <a:ext cx="1732509" cy="678482"/>
      </dsp:txXfrm>
    </dsp:sp>
    <dsp:sp modelId="{8A179B9C-E9F2-4BC5-95FC-32986BD4A6CB}">
      <dsp:nvSpPr>
        <dsp:cNvPr id="0" name=""/>
        <dsp:cNvSpPr/>
      </dsp:nvSpPr>
      <dsp:spPr>
        <a:xfrm>
          <a:off x="10332612" y="2849081"/>
          <a:ext cx="91440" cy="354894"/>
        </a:xfrm>
        <a:custGeom>
          <a:avLst/>
          <a:gdLst/>
          <a:ahLst/>
          <a:cxnLst/>
          <a:rect l="0" t="0" r="0" b="0"/>
          <a:pathLst>
            <a:path>
              <a:moveTo>
                <a:pt x="45720" y="0"/>
              </a:moveTo>
              <a:lnTo>
                <a:pt x="45720" y="177447"/>
              </a:lnTo>
              <a:lnTo>
                <a:pt x="45730" y="177447"/>
              </a:lnTo>
              <a:lnTo>
                <a:pt x="45730" y="354894"/>
              </a:lnTo>
            </a:path>
          </a:pathLst>
        </a:custGeom>
        <a:noFill/>
        <a:ln w="1905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sp>
    <dsp:sp modelId="{7CDE88F0-570E-4227-8308-A08C7B43C61D}">
      <dsp:nvSpPr>
        <dsp:cNvPr id="0" name=""/>
        <dsp:cNvSpPr/>
      </dsp:nvSpPr>
      <dsp:spPr>
        <a:xfrm>
          <a:off x="9345199" y="3203975"/>
          <a:ext cx="2066287" cy="720700"/>
        </a:xfrm>
        <a:prstGeom prst="roundRect">
          <a:avLst>
            <a:gd name="adj" fmla="val 10000"/>
          </a:avLst>
        </a:prstGeom>
        <a:solidFill>
          <a:schemeClr val="accent2">
            <a:lumMod val="20000"/>
            <a:lumOff val="8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kern="1200" dirty="0">
              <a:solidFill>
                <a:schemeClr val="tx1"/>
              </a:solidFill>
              <a:latin typeface="+mn-lt"/>
            </a:rPr>
            <a:t>1-to-1 Case Management</a:t>
          </a:r>
          <a:r>
            <a:rPr lang="en-US" sz="1400" kern="1200" dirty="0">
              <a:solidFill>
                <a:srgbClr val="010000"/>
              </a:solidFill>
              <a:latin typeface="+mn-lt"/>
            </a:rPr>
            <a:t> </a:t>
          </a:r>
          <a:r>
            <a:rPr lang="en-US" sz="1400" kern="1200" dirty="0">
              <a:solidFill>
                <a:schemeClr val="tx1"/>
              </a:solidFill>
              <a:latin typeface="+mn-lt"/>
            </a:rPr>
            <a:t>leveraging TBH platform &amp; staff </a:t>
          </a:r>
        </a:p>
      </dsp:txBody>
      <dsp:txXfrm>
        <a:off x="9366308" y="3225084"/>
        <a:ext cx="2024069" cy="678482"/>
      </dsp:txXfrm>
    </dsp:sp>
    <dsp:sp modelId="{562F4B1B-2D43-4B4B-A6DF-254752B21180}">
      <dsp:nvSpPr>
        <dsp:cNvPr id="0" name=""/>
        <dsp:cNvSpPr/>
      </dsp:nvSpPr>
      <dsp:spPr>
        <a:xfrm>
          <a:off x="11887200" y="1704213"/>
          <a:ext cx="4254989" cy="424168"/>
        </a:xfrm>
        <a:custGeom>
          <a:avLst/>
          <a:gdLst/>
          <a:ahLst/>
          <a:cxnLst/>
          <a:rect l="0" t="0" r="0" b="0"/>
          <a:pathLst>
            <a:path>
              <a:moveTo>
                <a:pt x="0" y="0"/>
              </a:moveTo>
              <a:lnTo>
                <a:pt x="0" y="212084"/>
              </a:lnTo>
              <a:lnTo>
                <a:pt x="4254989" y="212084"/>
              </a:lnTo>
              <a:lnTo>
                <a:pt x="4254989" y="424168"/>
              </a:lnTo>
            </a:path>
          </a:pathLst>
        </a:custGeom>
        <a:noFill/>
        <a:ln w="1905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sp>
    <dsp:sp modelId="{C775D0B7-27D5-48CF-A3A7-D77D99107E04}">
      <dsp:nvSpPr>
        <dsp:cNvPr id="0" name=""/>
        <dsp:cNvSpPr/>
      </dsp:nvSpPr>
      <dsp:spPr>
        <a:xfrm>
          <a:off x="15462111" y="2128381"/>
          <a:ext cx="1360155" cy="720700"/>
        </a:xfrm>
        <a:prstGeom prst="roundRect">
          <a:avLst>
            <a:gd name="adj" fmla="val 10000"/>
          </a:avLst>
        </a:prstGeom>
        <a:solidFill>
          <a:schemeClr val="accent6"/>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mn-lt"/>
            </a:rPr>
            <a:t>Financial Wellness</a:t>
          </a:r>
        </a:p>
      </dsp:txBody>
      <dsp:txXfrm>
        <a:off x="15483220" y="2149490"/>
        <a:ext cx="1317937" cy="678482"/>
      </dsp:txXfrm>
    </dsp:sp>
    <dsp:sp modelId="{B8DF529B-8005-4E79-8710-F8B80662950A}">
      <dsp:nvSpPr>
        <dsp:cNvPr id="0" name=""/>
        <dsp:cNvSpPr/>
      </dsp:nvSpPr>
      <dsp:spPr>
        <a:xfrm>
          <a:off x="13800332" y="2849081"/>
          <a:ext cx="2341857" cy="354894"/>
        </a:xfrm>
        <a:custGeom>
          <a:avLst/>
          <a:gdLst/>
          <a:ahLst/>
          <a:cxnLst/>
          <a:rect l="0" t="0" r="0" b="0"/>
          <a:pathLst>
            <a:path>
              <a:moveTo>
                <a:pt x="2341857" y="0"/>
              </a:moveTo>
              <a:lnTo>
                <a:pt x="2341857" y="177447"/>
              </a:lnTo>
              <a:lnTo>
                <a:pt x="0" y="177447"/>
              </a:lnTo>
              <a:lnTo>
                <a:pt x="0" y="354894"/>
              </a:lnTo>
            </a:path>
          </a:pathLst>
        </a:custGeom>
        <a:noFill/>
        <a:ln w="1905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sp>
    <dsp:sp modelId="{6DA10082-1406-46B4-A28C-403F4A2E8179}">
      <dsp:nvSpPr>
        <dsp:cNvPr id="0" name=""/>
        <dsp:cNvSpPr/>
      </dsp:nvSpPr>
      <dsp:spPr>
        <a:xfrm>
          <a:off x="12941042" y="3203975"/>
          <a:ext cx="1718578" cy="720700"/>
        </a:xfrm>
        <a:prstGeom prst="roundRect">
          <a:avLst>
            <a:gd name="adj" fmla="val 10000"/>
          </a:avLst>
        </a:prstGeom>
        <a:solidFill>
          <a:schemeClr val="accent6">
            <a:lumMod val="20000"/>
            <a:lumOff val="8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b="0" kern="1200" dirty="0">
              <a:solidFill>
                <a:schemeClr val="tx1"/>
              </a:solidFill>
              <a:latin typeface="+mn-lt"/>
            </a:rPr>
            <a:t>Cal Coast Credit Union Workshops</a:t>
          </a:r>
        </a:p>
      </dsp:txBody>
      <dsp:txXfrm>
        <a:off x="12962151" y="3225084"/>
        <a:ext cx="1676360" cy="678482"/>
      </dsp:txXfrm>
    </dsp:sp>
    <dsp:sp modelId="{C1709CA9-8C2D-4DFE-A7AB-40947BEDC633}">
      <dsp:nvSpPr>
        <dsp:cNvPr id="0" name=""/>
        <dsp:cNvSpPr/>
      </dsp:nvSpPr>
      <dsp:spPr>
        <a:xfrm>
          <a:off x="15653722" y="2849081"/>
          <a:ext cx="488467" cy="354894"/>
        </a:xfrm>
        <a:custGeom>
          <a:avLst/>
          <a:gdLst/>
          <a:ahLst/>
          <a:cxnLst/>
          <a:rect l="0" t="0" r="0" b="0"/>
          <a:pathLst>
            <a:path>
              <a:moveTo>
                <a:pt x="488467" y="0"/>
              </a:moveTo>
              <a:lnTo>
                <a:pt x="488467" y="177447"/>
              </a:lnTo>
              <a:lnTo>
                <a:pt x="0" y="177447"/>
              </a:lnTo>
              <a:lnTo>
                <a:pt x="0" y="354894"/>
              </a:lnTo>
            </a:path>
          </a:pathLst>
        </a:custGeom>
        <a:noFill/>
        <a:ln w="1905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sp>
    <dsp:sp modelId="{EB5C1421-B39A-4D80-A366-43F884EDF644}">
      <dsp:nvSpPr>
        <dsp:cNvPr id="0" name=""/>
        <dsp:cNvSpPr/>
      </dsp:nvSpPr>
      <dsp:spPr>
        <a:xfrm>
          <a:off x="14836891" y="3203975"/>
          <a:ext cx="1633661" cy="720700"/>
        </a:xfrm>
        <a:prstGeom prst="roundRect">
          <a:avLst>
            <a:gd name="adj" fmla="val 10000"/>
          </a:avLst>
        </a:prstGeom>
        <a:solidFill>
          <a:schemeClr val="accent6">
            <a:lumMod val="40000"/>
            <a:lumOff val="6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kern="1200" dirty="0">
              <a:solidFill>
                <a:schemeClr val="tx1"/>
              </a:solidFill>
              <a:latin typeface="+mn-lt"/>
            </a:rPr>
            <a:t>Impact Grants*</a:t>
          </a:r>
        </a:p>
      </dsp:txBody>
      <dsp:txXfrm>
        <a:off x="14858000" y="3225084"/>
        <a:ext cx="1591443" cy="678482"/>
      </dsp:txXfrm>
    </dsp:sp>
    <dsp:sp modelId="{77ACD034-23D2-4013-BD76-83C671E91DA6}">
      <dsp:nvSpPr>
        <dsp:cNvPr id="0" name=""/>
        <dsp:cNvSpPr/>
      </dsp:nvSpPr>
      <dsp:spPr>
        <a:xfrm>
          <a:off x="16142189" y="2849081"/>
          <a:ext cx="1487584" cy="354894"/>
        </a:xfrm>
        <a:custGeom>
          <a:avLst/>
          <a:gdLst/>
          <a:ahLst/>
          <a:cxnLst/>
          <a:rect l="0" t="0" r="0" b="0"/>
          <a:pathLst>
            <a:path>
              <a:moveTo>
                <a:pt x="0" y="0"/>
              </a:moveTo>
              <a:lnTo>
                <a:pt x="0" y="177447"/>
              </a:lnTo>
              <a:lnTo>
                <a:pt x="1487584" y="177447"/>
              </a:lnTo>
              <a:lnTo>
                <a:pt x="1487584" y="354894"/>
              </a:lnTo>
            </a:path>
          </a:pathLst>
        </a:custGeom>
        <a:noFill/>
        <a:ln w="1905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sp>
    <dsp:sp modelId="{9759B986-F5DC-4D7A-B87B-B16114379EC3}">
      <dsp:nvSpPr>
        <dsp:cNvPr id="0" name=""/>
        <dsp:cNvSpPr/>
      </dsp:nvSpPr>
      <dsp:spPr>
        <a:xfrm>
          <a:off x="16588495" y="3203975"/>
          <a:ext cx="2082556" cy="720700"/>
        </a:xfrm>
        <a:prstGeom prst="roundRect">
          <a:avLst>
            <a:gd name="adj" fmla="val 10000"/>
          </a:avLst>
        </a:prstGeom>
        <a:solidFill>
          <a:schemeClr val="accent6">
            <a:lumMod val="60000"/>
            <a:lumOff val="4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rtl="0">
            <a:lnSpc>
              <a:spcPct val="90000"/>
            </a:lnSpc>
            <a:spcBef>
              <a:spcPct val="0"/>
            </a:spcBef>
            <a:spcAft>
              <a:spcPct val="35000"/>
            </a:spcAft>
            <a:buNone/>
          </a:pPr>
          <a:r>
            <a:rPr lang="en-US" sz="900" b="0" kern="1200" dirty="0">
              <a:solidFill>
                <a:schemeClr val="tx1"/>
              </a:solidFill>
              <a:latin typeface="+mn-lt"/>
            </a:rPr>
            <a:t>Pilot Program: Financial Intervention </a:t>
          </a:r>
        </a:p>
        <a:p>
          <a:pPr marL="0" lvl="0" indent="0" algn="ctr" defTabSz="400050" rtl="0">
            <a:lnSpc>
              <a:spcPct val="90000"/>
            </a:lnSpc>
            <a:spcBef>
              <a:spcPct val="0"/>
            </a:spcBef>
            <a:spcAft>
              <a:spcPct val="35000"/>
            </a:spcAft>
            <a:buNone/>
          </a:pPr>
          <a:r>
            <a:rPr lang="en-US" sz="900" b="0" kern="1200" dirty="0">
              <a:solidFill>
                <a:schemeClr val="tx1"/>
              </a:solidFill>
              <a:latin typeface="+mn-lt"/>
            </a:rPr>
            <a:t>Pilot: Identified, high-need student cohorts + targeted financial intervention</a:t>
          </a:r>
        </a:p>
      </dsp:txBody>
      <dsp:txXfrm>
        <a:off x="16609604" y="3225084"/>
        <a:ext cx="2040338" cy="678482"/>
      </dsp:txXfrm>
    </dsp:sp>
    <dsp:sp modelId="{C50EDB63-2EE5-4A17-86A3-E4E1B832242E}">
      <dsp:nvSpPr>
        <dsp:cNvPr id="0" name=""/>
        <dsp:cNvSpPr/>
      </dsp:nvSpPr>
      <dsp:spPr>
        <a:xfrm>
          <a:off x="14250594" y="3924676"/>
          <a:ext cx="3379179" cy="314376"/>
        </a:xfrm>
        <a:custGeom>
          <a:avLst/>
          <a:gdLst/>
          <a:ahLst/>
          <a:cxnLst/>
          <a:rect l="0" t="0" r="0" b="0"/>
          <a:pathLst>
            <a:path>
              <a:moveTo>
                <a:pt x="3379179" y="0"/>
              </a:moveTo>
              <a:lnTo>
                <a:pt x="3379179" y="157188"/>
              </a:lnTo>
              <a:lnTo>
                <a:pt x="0" y="157188"/>
              </a:lnTo>
              <a:lnTo>
                <a:pt x="0" y="314376"/>
              </a:lnTo>
            </a:path>
          </a:pathLst>
        </a:custGeom>
        <a:noFill/>
        <a:ln w="1905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sp>
    <dsp:sp modelId="{6FE1BAA0-C03D-4440-860C-EB8E28B6756B}">
      <dsp:nvSpPr>
        <dsp:cNvPr id="0" name=""/>
        <dsp:cNvSpPr/>
      </dsp:nvSpPr>
      <dsp:spPr>
        <a:xfrm>
          <a:off x="13710069" y="4239052"/>
          <a:ext cx="1081050" cy="720700"/>
        </a:xfrm>
        <a:prstGeom prst="roundRect">
          <a:avLst>
            <a:gd name="adj" fmla="val 10000"/>
          </a:avLst>
        </a:prstGeom>
        <a:solidFill>
          <a:schemeClr val="accent6">
            <a:lumMod val="60000"/>
            <a:lumOff val="4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rtl="0">
            <a:lnSpc>
              <a:spcPct val="90000"/>
            </a:lnSpc>
            <a:spcBef>
              <a:spcPct val="0"/>
            </a:spcBef>
            <a:spcAft>
              <a:spcPct val="35000"/>
            </a:spcAft>
            <a:buNone/>
          </a:pPr>
          <a:r>
            <a:rPr lang="en-US" sz="900" b="0" kern="1200" dirty="0">
              <a:solidFill>
                <a:schemeClr val="tx1"/>
              </a:solidFill>
              <a:latin typeface="+mn-lt"/>
            </a:rPr>
            <a:t>Diesel Technology</a:t>
          </a:r>
        </a:p>
      </dsp:txBody>
      <dsp:txXfrm>
        <a:off x="13731178" y="4260161"/>
        <a:ext cx="1038832" cy="678482"/>
      </dsp:txXfrm>
    </dsp:sp>
    <dsp:sp modelId="{B2393E3D-0626-4C85-95D6-17D8043A5356}">
      <dsp:nvSpPr>
        <dsp:cNvPr id="0" name=""/>
        <dsp:cNvSpPr/>
      </dsp:nvSpPr>
      <dsp:spPr>
        <a:xfrm>
          <a:off x="15655960" y="3924676"/>
          <a:ext cx="1973814" cy="314376"/>
        </a:xfrm>
        <a:custGeom>
          <a:avLst/>
          <a:gdLst/>
          <a:ahLst/>
          <a:cxnLst/>
          <a:rect l="0" t="0" r="0" b="0"/>
          <a:pathLst>
            <a:path>
              <a:moveTo>
                <a:pt x="1973814" y="0"/>
              </a:moveTo>
              <a:lnTo>
                <a:pt x="1973814" y="157188"/>
              </a:lnTo>
              <a:lnTo>
                <a:pt x="0" y="157188"/>
              </a:lnTo>
              <a:lnTo>
                <a:pt x="0" y="314376"/>
              </a:lnTo>
            </a:path>
          </a:pathLst>
        </a:custGeom>
        <a:noFill/>
        <a:ln w="1905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sp>
    <dsp:sp modelId="{176B1353-2DCD-420E-A00E-F31FED8156F8}">
      <dsp:nvSpPr>
        <dsp:cNvPr id="0" name=""/>
        <dsp:cNvSpPr/>
      </dsp:nvSpPr>
      <dsp:spPr>
        <a:xfrm>
          <a:off x="15115435" y="4239052"/>
          <a:ext cx="1081050" cy="720700"/>
        </a:xfrm>
        <a:prstGeom prst="roundRect">
          <a:avLst>
            <a:gd name="adj" fmla="val 10000"/>
          </a:avLst>
        </a:prstGeom>
        <a:solidFill>
          <a:schemeClr val="accent6">
            <a:lumMod val="60000"/>
            <a:lumOff val="4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rtl="0">
            <a:lnSpc>
              <a:spcPct val="90000"/>
            </a:lnSpc>
            <a:spcBef>
              <a:spcPct val="0"/>
            </a:spcBef>
            <a:spcAft>
              <a:spcPct val="35000"/>
            </a:spcAft>
            <a:buNone/>
          </a:pPr>
          <a:r>
            <a:rPr lang="en-US" sz="900" b="0" kern="1200" dirty="0">
              <a:solidFill>
                <a:schemeClr val="tx1"/>
              </a:solidFill>
              <a:latin typeface="+mn-lt"/>
            </a:rPr>
            <a:t>Dreamers Support Program</a:t>
          </a:r>
        </a:p>
      </dsp:txBody>
      <dsp:txXfrm>
        <a:off x="15136544" y="4260161"/>
        <a:ext cx="1038832" cy="678482"/>
      </dsp:txXfrm>
    </dsp:sp>
    <dsp:sp modelId="{299C27B2-E349-4D17-9CA5-76C06B15C46D}">
      <dsp:nvSpPr>
        <dsp:cNvPr id="0" name=""/>
        <dsp:cNvSpPr/>
      </dsp:nvSpPr>
      <dsp:spPr>
        <a:xfrm>
          <a:off x="17061325" y="3924676"/>
          <a:ext cx="568448" cy="314376"/>
        </a:xfrm>
        <a:custGeom>
          <a:avLst/>
          <a:gdLst/>
          <a:ahLst/>
          <a:cxnLst/>
          <a:rect l="0" t="0" r="0" b="0"/>
          <a:pathLst>
            <a:path>
              <a:moveTo>
                <a:pt x="568448" y="0"/>
              </a:moveTo>
              <a:lnTo>
                <a:pt x="568448" y="157188"/>
              </a:lnTo>
              <a:lnTo>
                <a:pt x="0" y="157188"/>
              </a:lnTo>
              <a:lnTo>
                <a:pt x="0" y="314376"/>
              </a:lnTo>
            </a:path>
          </a:pathLst>
        </a:custGeom>
        <a:noFill/>
        <a:ln w="1905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sp>
    <dsp:sp modelId="{C04B91A4-2377-4AA1-82D6-461605072B6B}">
      <dsp:nvSpPr>
        <dsp:cNvPr id="0" name=""/>
        <dsp:cNvSpPr/>
      </dsp:nvSpPr>
      <dsp:spPr>
        <a:xfrm>
          <a:off x="16520800" y="4239052"/>
          <a:ext cx="1081050" cy="720700"/>
        </a:xfrm>
        <a:prstGeom prst="roundRect">
          <a:avLst>
            <a:gd name="adj" fmla="val 10000"/>
          </a:avLst>
        </a:prstGeom>
        <a:solidFill>
          <a:schemeClr val="accent6">
            <a:lumMod val="60000"/>
            <a:lumOff val="4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rtl="0">
            <a:lnSpc>
              <a:spcPct val="90000"/>
            </a:lnSpc>
            <a:spcBef>
              <a:spcPct val="0"/>
            </a:spcBef>
            <a:spcAft>
              <a:spcPct val="35000"/>
            </a:spcAft>
            <a:buNone/>
          </a:pPr>
          <a:r>
            <a:rPr lang="en-US" sz="900" b="0" kern="1200">
              <a:solidFill>
                <a:schemeClr val="tx1"/>
              </a:solidFill>
              <a:latin typeface="+mn-lt"/>
            </a:rPr>
            <a:t>Fire </a:t>
          </a:r>
          <a:r>
            <a:rPr lang="en-US" sz="900" b="0" kern="1200" dirty="0">
              <a:solidFill>
                <a:schemeClr val="tx1"/>
              </a:solidFill>
              <a:latin typeface="+mn-lt"/>
            </a:rPr>
            <a:t>/ EMT</a:t>
          </a:r>
        </a:p>
      </dsp:txBody>
      <dsp:txXfrm>
        <a:off x="16541909" y="4260161"/>
        <a:ext cx="1038832" cy="678482"/>
      </dsp:txXfrm>
    </dsp:sp>
    <dsp:sp modelId="{932E38C0-FB8B-4F10-9DE3-53722BB9155F}">
      <dsp:nvSpPr>
        <dsp:cNvPr id="0" name=""/>
        <dsp:cNvSpPr/>
      </dsp:nvSpPr>
      <dsp:spPr>
        <a:xfrm>
          <a:off x="17629774" y="3924676"/>
          <a:ext cx="836916" cy="314376"/>
        </a:xfrm>
        <a:custGeom>
          <a:avLst/>
          <a:gdLst/>
          <a:ahLst/>
          <a:cxnLst/>
          <a:rect l="0" t="0" r="0" b="0"/>
          <a:pathLst>
            <a:path>
              <a:moveTo>
                <a:pt x="0" y="0"/>
              </a:moveTo>
              <a:lnTo>
                <a:pt x="0" y="157188"/>
              </a:lnTo>
              <a:lnTo>
                <a:pt x="836916" y="157188"/>
              </a:lnTo>
              <a:lnTo>
                <a:pt x="836916" y="314376"/>
              </a:lnTo>
            </a:path>
          </a:pathLst>
        </a:custGeom>
        <a:noFill/>
        <a:ln w="1905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sp>
    <dsp:sp modelId="{B439C1CD-B702-4151-B2BB-A973F87E141B}">
      <dsp:nvSpPr>
        <dsp:cNvPr id="0" name=""/>
        <dsp:cNvSpPr/>
      </dsp:nvSpPr>
      <dsp:spPr>
        <a:xfrm>
          <a:off x="17926165" y="4239052"/>
          <a:ext cx="1081050" cy="720700"/>
        </a:xfrm>
        <a:prstGeom prst="roundRect">
          <a:avLst>
            <a:gd name="adj" fmla="val 10000"/>
          </a:avLst>
        </a:prstGeom>
        <a:solidFill>
          <a:schemeClr val="accent6">
            <a:lumMod val="60000"/>
            <a:lumOff val="4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rtl="0">
            <a:lnSpc>
              <a:spcPct val="90000"/>
            </a:lnSpc>
            <a:spcBef>
              <a:spcPct val="0"/>
            </a:spcBef>
            <a:spcAft>
              <a:spcPct val="35000"/>
            </a:spcAft>
            <a:buNone/>
          </a:pPr>
          <a:r>
            <a:rPr lang="en-US" sz="900" b="0" kern="1200" dirty="0">
              <a:solidFill>
                <a:schemeClr val="tx1"/>
              </a:solidFill>
              <a:latin typeface="+mn-lt"/>
            </a:rPr>
            <a:t>Pride Program</a:t>
          </a:r>
        </a:p>
      </dsp:txBody>
      <dsp:txXfrm>
        <a:off x="17947274" y="4260161"/>
        <a:ext cx="1038832" cy="678482"/>
      </dsp:txXfrm>
    </dsp:sp>
    <dsp:sp modelId="{8D76B9FA-66E6-4AAA-9F9E-74083A2FB333}">
      <dsp:nvSpPr>
        <dsp:cNvPr id="0" name=""/>
        <dsp:cNvSpPr/>
      </dsp:nvSpPr>
      <dsp:spPr>
        <a:xfrm>
          <a:off x="11887200" y="1704213"/>
          <a:ext cx="1576228" cy="424168"/>
        </a:xfrm>
        <a:custGeom>
          <a:avLst/>
          <a:gdLst/>
          <a:ahLst/>
          <a:cxnLst/>
          <a:rect l="0" t="0" r="0" b="0"/>
          <a:pathLst>
            <a:path>
              <a:moveTo>
                <a:pt x="0" y="0"/>
              </a:moveTo>
              <a:lnTo>
                <a:pt x="0" y="212084"/>
              </a:lnTo>
              <a:lnTo>
                <a:pt x="1576228" y="212084"/>
              </a:lnTo>
              <a:lnTo>
                <a:pt x="1576228" y="424168"/>
              </a:lnTo>
            </a:path>
          </a:pathLst>
        </a:custGeom>
        <a:noFill/>
        <a:ln w="1905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sp>
    <dsp:sp modelId="{98F396FD-B7F2-4FDC-A972-83AA4F002D6F}">
      <dsp:nvSpPr>
        <dsp:cNvPr id="0" name=""/>
        <dsp:cNvSpPr/>
      </dsp:nvSpPr>
      <dsp:spPr>
        <a:xfrm>
          <a:off x="12275986" y="2128381"/>
          <a:ext cx="2374883" cy="720700"/>
        </a:xfrm>
        <a:prstGeom prst="roundRect">
          <a:avLst>
            <a:gd name="adj" fmla="val 10000"/>
          </a:avLst>
        </a:prstGeom>
        <a:solidFill>
          <a:schemeClr val="accent4"/>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mn-lt"/>
            </a:rPr>
            <a:t>Locker Assignments &amp; Shower Facilities</a:t>
          </a:r>
          <a:br>
            <a:rPr lang="en-US" sz="1400" b="1" kern="1200" dirty="0">
              <a:latin typeface="+mn-lt"/>
            </a:rPr>
          </a:br>
          <a:r>
            <a:rPr lang="en-US" sz="1400" b="0" kern="1200" dirty="0">
              <a:latin typeface="+mn-lt"/>
            </a:rPr>
            <a:t>(Hourglass Field)</a:t>
          </a:r>
          <a:endParaRPr lang="en-US" sz="1400" b="1" kern="1200" dirty="0">
            <a:latin typeface="+mn-lt"/>
          </a:endParaRPr>
        </a:p>
      </dsp:txBody>
      <dsp:txXfrm>
        <a:off x="12297095" y="2149490"/>
        <a:ext cx="2332665" cy="678482"/>
      </dsp:txXfrm>
    </dsp:sp>
    <dsp:sp modelId="{39A7013A-AE5A-4113-B179-9E96837E45C8}">
      <dsp:nvSpPr>
        <dsp:cNvPr id="0" name=""/>
        <dsp:cNvSpPr/>
      </dsp:nvSpPr>
      <dsp:spPr>
        <a:xfrm>
          <a:off x="11887200" y="1704213"/>
          <a:ext cx="7084530" cy="424168"/>
        </a:xfrm>
        <a:custGeom>
          <a:avLst/>
          <a:gdLst/>
          <a:ahLst/>
          <a:cxnLst/>
          <a:rect l="0" t="0" r="0" b="0"/>
          <a:pathLst>
            <a:path>
              <a:moveTo>
                <a:pt x="0" y="0"/>
              </a:moveTo>
              <a:lnTo>
                <a:pt x="0" y="212084"/>
              </a:lnTo>
              <a:lnTo>
                <a:pt x="7084530" y="212084"/>
              </a:lnTo>
              <a:lnTo>
                <a:pt x="7084530" y="424168"/>
              </a:lnTo>
            </a:path>
          </a:pathLst>
        </a:custGeom>
        <a:noFill/>
        <a:ln w="1905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sp>
    <dsp:sp modelId="{EF2449E7-24BD-42D8-96CC-F024A820FF6B}">
      <dsp:nvSpPr>
        <dsp:cNvPr id="0" name=""/>
        <dsp:cNvSpPr/>
      </dsp:nvSpPr>
      <dsp:spPr>
        <a:xfrm>
          <a:off x="17597629" y="2128381"/>
          <a:ext cx="2748202" cy="720700"/>
        </a:xfrm>
        <a:prstGeom prst="roundRect">
          <a:avLst>
            <a:gd name="adj" fmla="val 10000"/>
          </a:avLst>
        </a:prstGeom>
        <a:solidFill>
          <a:srgbClr val="00B05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latin typeface="+mn-lt"/>
            </a:rPr>
            <a:t>Digital Access:</a:t>
          </a:r>
          <a:br>
            <a:rPr lang="en-US" sz="1400" b="1" kern="1200" dirty="0">
              <a:solidFill>
                <a:schemeClr val="tx1"/>
              </a:solidFill>
              <a:latin typeface="+mn-lt"/>
            </a:rPr>
          </a:br>
          <a:r>
            <a:rPr lang="en-US" sz="1400" b="1" kern="1200" dirty="0">
              <a:solidFill>
                <a:schemeClr val="tx1"/>
              </a:solidFill>
              <a:latin typeface="+mn-lt"/>
            </a:rPr>
            <a:t>Calculator, Laptop Loans</a:t>
          </a:r>
          <a:br>
            <a:rPr lang="en-US" sz="1400" b="1" kern="1200" dirty="0">
              <a:solidFill>
                <a:schemeClr val="tx1"/>
              </a:solidFill>
              <a:latin typeface="+mn-lt"/>
            </a:rPr>
          </a:br>
          <a:r>
            <a:rPr lang="en-US" sz="1400" b="0" kern="1200" dirty="0">
              <a:solidFill>
                <a:schemeClr val="tx1"/>
              </a:solidFill>
              <a:latin typeface="+mn-lt"/>
            </a:rPr>
            <a:t>(Miramar College Library)</a:t>
          </a:r>
          <a:endParaRPr lang="en-US" sz="1400" b="1" kern="1200" dirty="0">
            <a:solidFill>
              <a:schemeClr val="tx1"/>
            </a:solidFill>
            <a:latin typeface="+mn-lt"/>
          </a:endParaRPr>
        </a:p>
      </dsp:txBody>
      <dsp:txXfrm>
        <a:off x="17618738" y="2149490"/>
        <a:ext cx="2705984" cy="678482"/>
      </dsp:txXfrm>
    </dsp:sp>
    <dsp:sp modelId="{D818D343-F156-4A80-8A11-587ABBBD58C7}">
      <dsp:nvSpPr>
        <dsp:cNvPr id="0" name=""/>
        <dsp:cNvSpPr/>
      </dsp:nvSpPr>
      <dsp:spPr>
        <a:xfrm>
          <a:off x="11887200" y="1704213"/>
          <a:ext cx="9623615" cy="424168"/>
        </a:xfrm>
        <a:custGeom>
          <a:avLst/>
          <a:gdLst/>
          <a:ahLst/>
          <a:cxnLst/>
          <a:rect l="0" t="0" r="0" b="0"/>
          <a:pathLst>
            <a:path>
              <a:moveTo>
                <a:pt x="0" y="0"/>
              </a:moveTo>
              <a:lnTo>
                <a:pt x="0" y="212084"/>
              </a:lnTo>
              <a:lnTo>
                <a:pt x="9623615" y="212084"/>
              </a:lnTo>
              <a:lnTo>
                <a:pt x="9623615" y="424168"/>
              </a:lnTo>
            </a:path>
          </a:pathLst>
        </a:custGeom>
        <a:noFill/>
        <a:ln w="1905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sp>
    <dsp:sp modelId="{AC53E922-C5E9-4920-9140-EEB816BC5DCE}">
      <dsp:nvSpPr>
        <dsp:cNvPr id="0" name=""/>
        <dsp:cNvSpPr/>
      </dsp:nvSpPr>
      <dsp:spPr>
        <a:xfrm>
          <a:off x="20797030" y="2128381"/>
          <a:ext cx="1427570" cy="720700"/>
        </a:xfrm>
        <a:prstGeom prst="roundRect">
          <a:avLst>
            <a:gd name="adj" fmla="val 10000"/>
          </a:avLst>
        </a:prstGeom>
        <a:solidFill>
          <a:schemeClr val="accent3"/>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latin typeface="+mn-lt"/>
            </a:rPr>
            <a:t>Outreach &amp; Engagement</a:t>
          </a:r>
        </a:p>
      </dsp:txBody>
      <dsp:txXfrm>
        <a:off x="20818139" y="2149490"/>
        <a:ext cx="1385352" cy="678482"/>
      </dsp:txXfrm>
    </dsp:sp>
    <dsp:sp modelId="{073F82D5-9A8A-48A5-AFC8-FE48DB70874F}">
      <dsp:nvSpPr>
        <dsp:cNvPr id="0" name=""/>
        <dsp:cNvSpPr/>
      </dsp:nvSpPr>
      <dsp:spPr>
        <a:xfrm>
          <a:off x="20135265" y="2849081"/>
          <a:ext cx="1375550" cy="354894"/>
        </a:xfrm>
        <a:custGeom>
          <a:avLst/>
          <a:gdLst/>
          <a:ahLst/>
          <a:cxnLst/>
          <a:rect l="0" t="0" r="0" b="0"/>
          <a:pathLst>
            <a:path>
              <a:moveTo>
                <a:pt x="1375550" y="0"/>
              </a:moveTo>
              <a:lnTo>
                <a:pt x="1375550" y="177447"/>
              </a:lnTo>
              <a:lnTo>
                <a:pt x="0" y="177447"/>
              </a:lnTo>
              <a:lnTo>
                <a:pt x="0" y="354894"/>
              </a:lnTo>
            </a:path>
          </a:pathLst>
        </a:custGeom>
        <a:noFill/>
        <a:ln w="1905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sp>
    <dsp:sp modelId="{7A999685-DAD8-4C7A-B8D6-98938EE1BD2C}">
      <dsp:nvSpPr>
        <dsp:cNvPr id="0" name=""/>
        <dsp:cNvSpPr/>
      </dsp:nvSpPr>
      <dsp:spPr>
        <a:xfrm>
          <a:off x="19603609" y="3203975"/>
          <a:ext cx="1063310" cy="720700"/>
        </a:xfrm>
        <a:prstGeom prst="roundRect">
          <a:avLst>
            <a:gd name="adj" fmla="val 10000"/>
          </a:avLst>
        </a:prstGeom>
        <a:solidFill>
          <a:schemeClr val="accent3">
            <a:lumMod val="40000"/>
            <a:lumOff val="6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latin typeface="+mn-lt"/>
            </a:rPr>
            <a:t>Classroom Visits</a:t>
          </a:r>
        </a:p>
      </dsp:txBody>
      <dsp:txXfrm>
        <a:off x="19624718" y="3225084"/>
        <a:ext cx="1021092" cy="678482"/>
      </dsp:txXfrm>
    </dsp:sp>
    <dsp:sp modelId="{90A0BF3E-B5E7-44F2-B132-C5971B7E2E3D}">
      <dsp:nvSpPr>
        <dsp:cNvPr id="0" name=""/>
        <dsp:cNvSpPr/>
      </dsp:nvSpPr>
      <dsp:spPr>
        <a:xfrm>
          <a:off x="21419669" y="2849081"/>
          <a:ext cx="91440" cy="354894"/>
        </a:xfrm>
        <a:custGeom>
          <a:avLst/>
          <a:gdLst/>
          <a:ahLst/>
          <a:cxnLst/>
          <a:rect l="0" t="0" r="0" b="0"/>
          <a:pathLst>
            <a:path>
              <a:moveTo>
                <a:pt x="91145" y="0"/>
              </a:moveTo>
              <a:lnTo>
                <a:pt x="91145" y="177447"/>
              </a:lnTo>
              <a:lnTo>
                <a:pt x="45720" y="177447"/>
              </a:lnTo>
              <a:lnTo>
                <a:pt x="45720" y="354894"/>
              </a:lnTo>
            </a:path>
          </a:pathLst>
        </a:custGeom>
        <a:noFill/>
        <a:ln w="1905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sp>
    <dsp:sp modelId="{6CDF12BC-C285-4E52-8FAB-69A63ACD0A7E}">
      <dsp:nvSpPr>
        <dsp:cNvPr id="0" name=""/>
        <dsp:cNvSpPr/>
      </dsp:nvSpPr>
      <dsp:spPr>
        <a:xfrm>
          <a:off x="20933734" y="3203975"/>
          <a:ext cx="1063310" cy="720700"/>
        </a:xfrm>
        <a:prstGeom prst="roundRect">
          <a:avLst>
            <a:gd name="adj" fmla="val 10000"/>
          </a:avLst>
        </a:prstGeom>
        <a:solidFill>
          <a:schemeClr val="accent3">
            <a:lumMod val="60000"/>
            <a:lumOff val="4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latin typeface="+mn-lt"/>
            </a:rPr>
            <a:t>Eat with Us Events</a:t>
          </a:r>
        </a:p>
      </dsp:txBody>
      <dsp:txXfrm>
        <a:off x="20954843" y="3225084"/>
        <a:ext cx="1021092" cy="678482"/>
      </dsp:txXfrm>
    </dsp:sp>
    <dsp:sp modelId="{7260C437-0FAD-493B-B0B4-270E38D20D09}">
      <dsp:nvSpPr>
        <dsp:cNvPr id="0" name=""/>
        <dsp:cNvSpPr/>
      </dsp:nvSpPr>
      <dsp:spPr>
        <a:xfrm>
          <a:off x="21510815" y="2849081"/>
          <a:ext cx="1219154" cy="354894"/>
        </a:xfrm>
        <a:custGeom>
          <a:avLst/>
          <a:gdLst/>
          <a:ahLst/>
          <a:cxnLst/>
          <a:rect l="0" t="0" r="0" b="0"/>
          <a:pathLst>
            <a:path>
              <a:moveTo>
                <a:pt x="0" y="0"/>
              </a:moveTo>
              <a:lnTo>
                <a:pt x="0" y="177447"/>
              </a:lnTo>
              <a:lnTo>
                <a:pt x="1219154" y="177447"/>
              </a:lnTo>
              <a:lnTo>
                <a:pt x="1219154" y="354894"/>
              </a:lnTo>
            </a:path>
          </a:pathLst>
        </a:custGeom>
        <a:noFill/>
        <a:ln w="1905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sp>
    <dsp:sp modelId="{56674B5C-F729-4DDA-9E46-BD682B6A6998}">
      <dsp:nvSpPr>
        <dsp:cNvPr id="0" name=""/>
        <dsp:cNvSpPr/>
      </dsp:nvSpPr>
      <dsp:spPr>
        <a:xfrm>
          <a:off x="22198314" y="3203975"/>
          <a:ext cx="1063310" cy="720700"/>
        </a:xfrm>
        <a:prstGeom prst="roundRect">
          <a:avLst>
            <a:gd name="adj" fmla="val 10000"/>
          </a:avLst>
        </a:prstGeom>
        <a:solidFill>
          <a:schemeClr val="accent3">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latin typeface="+mn-lt"/>
            </a:rPr>
            <a:t>Tabling</a:t>
          </a:r>
        </a:p>
      </dsp:txBody>
      <dsp:txXfrm>
        <a:off x="22219423" y="3225084"/>
        <a:ext cx="1021092" cy="67848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320FE5-CD86-4960-B6FB-260BC7654F2F}">
      <dsp:nvSpPr>
        <dsp:cNvPr id="0" name=""/>
        <dsp:cNvSpPr/>
      </dsp:nvSpPr>
      <dsp:spPr>
        <a:xfrm rot="5400000">
          <a:off x="6696146" y="-2804996"/>
          <a:ext cx="882301" cy="6717456"/>
        </a:xfrm>
        <a:prstGeom prst="round2SameRect">
          <a:avLst/>
        </a:prstGeom>
        <a:solidFill>
          <a:schemeClr val="accent2">
            <a:lumMod val="20000"/>
            <a:lumOff val="80000"/>
            <a:alpha val="90000"/>
          </a:schemeClr>
        </a:solidFill>
        <a:ln w="1905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b="0" i="0" kern="1200" dirty="0"/>
            <a:t>Indicates when a product will be of best flavor or quality.</a:t>
          </a:r>
          <a:br>
            <a:rPr lang="en-US" sz="1700" b="0" i="0" kern="1200" dirty="0"/>
          </a:br>
          <a:r>
            <a:rPr lang="en-US" sz="1700" b="0" i="0" kern="1200" dirty="0"/>
            <a:t>It is </a:t>
          </a:r>
          <a:r>
            <a:rPr lang="en-US" sz="1700" b="1" i="0" kern="1200" dirty="0"/>
            <a:t>NOT </a:t>
          </a:r>
          <a:r>
            <a:rPr lang="en-US" sz="1700" b="0" i="0" kern="1200" dirty="0"/>
            <a:t>a purchase or safety date</a:t>
          </a:r>
          <a:r>
            <a:rPr lang="en-US" sz="1700" kern="1200" dirty="0">
              <a:latin typeface="Optima"/>
            </a:rPr>
            <a:t>.</a:t>
          </a:r>
          <a:endParaRPr lang="en-US" sz="1700" kern="1200" dirty="0"/>
        </a:p>
      </dsp:txBody>
      <dsp:txXfrm rot="-5400000">
        <a:off x="3778569" y="155651"/>
        <a:ext cx="6674386" cy="796161"/>
      </dsp:txXfrm>
    </dsp:sp>
    <dsp:sp modelId="{5FD30DE9-1DC6-4EED-9FEA-CB297389C7C6}">
      <dsp:nvSpPr>
        <dsp:cNvPr id="0" name=""/>
        <dsp:cNvSpPr/>
      </dsp:nvSpPr>
      <dsp:spPr>
        <a:xfrm>
          <a:off x="0" y="2292"/>
          <a:ext cx="3778569" cy="1102876"/>
        </a:xfrm>
        <a:prstGeom prst="roundRect">
          <a:avLst/>
        </a:prstGeom>
        <a:solidFill>
          <a:schemeClr val="accent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b="1" kern="1200" dirty="0"/>
            <a:t>Best if Used By/Before Date</a:t>
          </a:r>
        </a:p>
      </dsp:txBody>
      <dsp:txXfrm>
        <a:off x="53838" y="56130"/>
        <a:ext cx="3670893" cy="995200"/>
      </dsp:txXfrm>
    </dsp:sp>
    <dsp:sp modelId="{86775083-C96B-4F55-BAA7-31328F2C00C0}">
      <dsp:nvSpPr>
        <dsp:cNvPr id="0" name=""/>
        <dsp:cNvSpPr/>
      </dsp:nvSpPr>
      <dsp:spPr>
        <a:xfrm rot="5400000">
          <a:off x="6696146" y="-1646975"/>
          <a:ext cx="882301" cy="6717456"/>
        </a:xfrm>
        <a:prstGeom prst="round2SameRect">
          <a:avLst/>
        </a:prstGeom>
        <a:solidFill>
          <a:schemeClr val="accent2">
            <a:lumMod val="20000"/>
            <a:lumOff val="80000"/>
            <a:alpha val="90000"/>
          </a:schemeClr>
        </a:solidFill>
        <a:ln w="1905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b="0" i="0" kern="1200" dirty="0"/>
            <a:t>Tells the store how long to display the product for sale for inventory management. It is </a:t>
          </a:r>
          <a:r>
            <a:rPr lang="en-US" sz="1700" b="1" i="0" kern="1200" dirty="0"/>
            <a:t>NOT</a:t>
          </a:r>
          <a:r>
            <a:rPr lang="en-US" sz="1700" b="0" i="0" kern="1200" dirty="0"/>
            <a:t> a safety date</a:t>
          </a:r>
          <a:r>
            <a:rPr lang="en-US" sz="1700" kern="1200" dirty="0">
              <a:latin typeface="Optima"/>
            </a:rPr>
            <a:t>.</a:t>
          </a:r>
          <a:endParaRPr lang="en-US" sz="1700" kern="1200" dirty="0"/>
        </a:p>
      </dsp:txBody>
      <dsp:txXfrm rot="-5400000">
        <a:off x="3778569" y="1313672"/>
        <a:ext cx="6674386" cy="796161"/>
      </dsp:txXfrm>
    </dsp:sp>
    <dsp:sp modelId="{99E10CBE-299D-4EA1-9157-4A18D63CF59D}">
      <dsp:nvSpPr>
        <dsp:cNvPr id="0" name=""/>
        <dsp:cNvSpPr/>
      </dsp:nvSpPr>
      <dsp:spPr>
        <a:xfrm>
          <a:off x="0" y="1160313"/>
          <a:ext cx="3778569" cy="1102876"/>
        </a:xfrm>
        <a:prstGeom prst="roundRect">
          <a:avLst/>
        </a:prstGeom>
        <a:solidFill>
          <a:schemeClr val="accent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b="1" kern="1200" dirty="0"/>
            <a:t>Sell-By Date</a:t>
          </a:r>
        </a:p>
      </dsp:txBody>
      <dsp:txXfrm>
        <a:off x="53838" y="1214151"/>
        <a:ext cx="3670893" cy="995200"/>
      </dsp:txXfrm>
    </dsp:sp>
    <dsp:sp modelId="{22315D8A-037C-46D4-B01B-9D893722373B}">
      <dsp:nvSpPr>
        <dsp:cNvPr id="0" name=""/>
        <dsp:cNvSpPr/>
      </dsp:nvSpPr>
      <dsp:spPr>
        <a:xfrm rot="5400000">
          <a:off x="6696146" y="-488955"/>
          <a:ext cx="882301" cy="6717456"/>
        </a:xfrm>
        <a:prstGeom prst="round2SameRect">
          <a:avLst/>
        </a:prstGeom>
        <a:solidFill>
          <a:schemeClr val="accent2">
            <a:lumMod val="20000"/>
            <a:lumOff val="80000"/>
            <a:alpha val="90000"/>
          </a:schemeClr>
        </a:solidFill>
        <a:ln w="1905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b="0" i="0" kern="1200" dirty="0"/>
            <a:t>Indicates when a product should be frozen to maintain peak quality. It is </a:t>
          </a:r>
          <a:r>
            <a:rPr lang="en-US" sz="1700" b="1" i="0" kern="1200" dirty="0"/>
            <a:t>NOT </a:t>
          </a:r>
          <a:r>
            <a:rPr lang="en-US" sz="1700" b="0" i="0" kern="1200" dirty="0"/>
            <a:t>a purchase or safety date</a:t>
          </a:r>
          <a:r>
            <a:rPr lang="en-US" sz="1700" kern="1200" dirty="0">
              <a:latin typeface="Optima"/>
            </a:rPr>
            <a:t>.</a:t>
          </a:r>
          <a:endParaRPr lang="en-US" sz="1700" kern="1200" dirty="0"/>
        </a:p>
      </dsp:txBody>
      <dsp:txXfrm rot="-5400000">
        <a:off x="3778569" y="2471692"/>
        <a:ext cx="6674386" cy="796161"/>
      </dsp:txXfrm>
    </dsp:sp>
    <dsp:sp modelId="{09D76DD4-985A-4D53-AF78-B77B903EB83C}">
      <dsp:nvSpPr>
        <dsp:cNvPr id="0" name=""/>
        <dsp:cNvSpPr/>
      </dsp:nvSpPr>
      <dsp:spPr>
        <a:xfrm>
          <a:off x="0" y="2318334"/>
          <a:ext cx="3778569" cy="1102876"/>
        </a:xfrm>
        <a:prstGeom prst="roundRect">
          <a:avLst/>
        </a:prstGeom>
        <a:solidFill>
          <a:schemeClr val="accent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b="1" kern="1200" dirty="0"/>
            <a:t>Freeze-By Date</a:t>
          </a:r>
        </a:p>
      </dsp:txBody>
      <dsp:txXfrm>
        <a:off x="53838" y="2372172"/>
        <a:ext cx="3670893" cy="995200"/>
      </dsp:txXfrm>
    </dsp:sp>
    <dsp:sp modelId="{56889DFC-CDE9-4EE1-80A2-7AD39C8A3495}">
      <dsp:nvSpPr>
        <dsp:cNvPr id="0" name=""/>
        <dsp:cNvSpPr/>
      </dsp:nvSpPr>
      <dsp:spPr>
        <a:xfrm rot="5400000">
          <a:off x="6696146" y="669065"/>
          <a:ext cx="882301" cy="6717456"/>
        </a:xfrm>
        <a:prstGeom prst="round2SameRect">
          <a:avLst/>
        </a:prstGeom>
        <a:solidFill>
          <a:schemeClr val="accent2">
            <a:lumMod val="20000"/>
            <a:lumOff val="80000"/>
            <a:alpha val="90000"/>
          </a:schemeClr>
        </a:solidFill>
        <a:ln w="1905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b="0" i="0" kern="1200" dirty="0"/>
            <a:t>The last date recommended for the use of the product while at peak quality. It is </a:t>
          </a:r>
          <a:r>
            <a:rPr lang="en-US" sz="1700" b="1" i="0" kern="1200" dirty="0"/>
            <a:t>NOT </a:t>
          </a:r>
          <a:r>
            <a:rPr lang="en-US" sz="1700" b="0" i="0" kern="1200" dirty="0"/>
            <a:t>a safety date when used on food</a:t>
          </a:r>
          <a:r>
            <a:rPr lang="en-US" sz="1700" kern="1200" dirty="0">
              <a:latin typeface="Optima"/>
            </a:rPr>
            <a:t>.</a:t>
          </a:r>
          <a:endParaRPr lang="en-US" sz="1700" kern="1200" dirty="0"/>
        </a:p>
        <a:p>
          <a:pPr marL="171450" lvl="1" indent="-171450" algn="l" defTabSz="755650">
            <a:lnSpc>
              <a:spcPct val="90000"/>
            </a:lnSpc>
            <a:spcBef>
              <a:spcPct val="0"/>
            </a:spcBef>
            <a:spcAft>
              <a:spcPct val="15000"/>
            </a:spcAft>
            <a:buChar char="•"/>
          </a:pPr>
          <a:r>
            <a:rPr lang="en-US" sz="1700" b="0" i="0" kern="1200" dirty="0"/>
            <a:t>However, when used on </a:t>
          </a:r>
          <a:r>
            <a:rPr lang="en-US" sz="1700" b="1" i="0" kern="1200" dirty="0"/>
            <a:t>infant formula</a:t>
          </a:r>
          <a:r>
            <a:rPr lang="en-US" sz="1700" b="0" i="0" kern="1200" dirty="0"/>
            <a:t>, then it </a:t>
          </a:r>
          <a:r>
            <a:rPr lang="en-US" sz="1700" b="1" i="0" kern="1200" dirty="0"/>
            <a:t>IS </a:t>
          </a:r>
          <a:r>
            <a:rPr lang="en-US" sz="1700" b="0" i="0" kern="1200" dirty="0"/>
            <a:t>a safety date.</a:t>
          </a:r>
          <a:endParaRPr lang="en-US" sz="1700" kern="1200" dirty="0"/>
        </a:p>
      </dsp:txBody>
      <dsp:txXfrm rot="-5400000">
        <a:off x="3778569" y="3629712"/>
        <a:ext cx="6674386" cy="796161"/>
      </dsp:txXfrm>
    </dsp:sp>
    <dsp:sp modelId="{7E535073-BE96-4006-B4B0-BB39EDE231CF}">
      <dsp:nvSpPr>
        <dsp:cNvPr id="0" name=""/>
        <dsp:cNvSpPr/>
      </dsp:nvSpPr>
      <dsp:spPr>
        <a:xfrm>
          <a:off x="0" y="3476355"/>
          <a:ext cx="3778569" cy="1102876"/>
        </a:xfrm>
        <a:prstGeom prst="roundRect">
          <a:avLst/>
        </a:prstGeom>
        <a:solidFill>
          <a:schemeClr val="accent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b="1" i="0" kern="1200" dirty="0"/>
            <a:t>Use-By Date</a:t>
          </a:r>
          <a:endParaRPr lang="en-US" sz="2600" b="1" kern="1200" dirty="0"/>
        </a:p>
      </dsp:txBody>
      <dsp:txXfrm>
        <a:off x="53838" y="3530193"/>
        <a:ext cx="3670893" cy="9952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D5993C-065E-4FCE-854E-BAE93745008D}">
      <dsp:nvSpPr>
        <dsp:cNvPr id="0" name=""/>
        <dsp:cNvSpPr/>
      </dsp:nvSpPr>
      <dsp:spPr>
        <a:xfrm>
          <a:off x="759597" y="919719"/>
          <a:ext cx="917596" cy="917596"/>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905A8F-E625-496F-9B1F-8AC5C5813EFB}">
      <dsp:nvSpPr>
        <dsp:cNvPr id="0" name=""/>
        <dsp:cNvSpPr/>
      </dsp:nvSpPr>
      <dsp:spPr>
        <a:xfrm>
          <a:off x="7614" y="1898625"/>
          <a:ext cx="2421562" cy="5107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100000"/>
            </a:lnSpc>
            <a:spcBef>
              <a:spcPct val="0"/>
            </a:spcBef>
            <a:spcAft>
              <a:spcPct val="35000"/>
            </a:spcAft>
            <a:buNone/>
            <a:defRPr b="1"/>
          </a:pPr>
          <a:r>
            <a:rPr lang="en-US" sz="3600" kern="1200"/>
            <a:t>13%</a:t>
          </a:r>
        </a:p>
      </dsp:txBody>
      <dsp:txXfrm>
        <a:off x="7614" y="1898625"/>
        <a:ext cx="2421562" cy="510798"/>
      </dsp:txXfrm>
    </dsp:sp>
    <dsp:sp modelId="{658CBCA8-A4B0-40FD-83AB-BA8EA379E395}">
      <dsp:nvSpPr>
        <dsp:cNvPr id="0" name=""/>
        <dsp:cNvSpPr/>
      </dsp:nvSpPr>
      <dsp:spPr>
        <a:xfrm>
          <a:off x="7614" y="2454230"/>
          <a:ext cx="2421562" cy="7408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rtl="0">
            <a:lnSpc>
              <a:spcPct val="100000"/>
            </a:lnSpc>
            <a:spcBef>
              <a:spcPct val="0"/>
            </a:spcBef>
            <a:spcAft>
              <a:spcPct val="35000"/>
            </a:spcAft>
            <a:buNone/>
          </a:pPr>
          <a:r>
            <a:rPr lang="en-US" sz="1700" kern="1200"/>
            <a:t>Identify as </a:t>
          </a:r>
          <a:r>
            <a:rPr lang="en-US" sz="1700" kern="1200">
              <a:latin typeface="Optima"/>
            </a:rPr>
            <a:t>belonging</a:t>
          </a:r>
          <a:r>
            <a:rPr lang="en-US" sz="1700" kern="1200"/>
            <a:t> </a:t>
          </a:r>
          <a:r>
            <a:rPr lang="en-US" sz="1700" kern="1200">
              <a:latin typeface="Optima"/>
            </a:rPr>
            <a:t>to </a:t>
          </a:r>
          <a:r>
            <a:rPr lang="en-US" sz="1700" kern="1200"/>
            <a:t>the LGBTQ+ community</a:t>
          </a:r>
        </a:p>
      </dsp:txBody>
      <dsp:txXfrm>
        <a:off x="7614" y="2454230"/>
        <a:ext cx="2421562" cy="740849"/>
      </dsp:txXfrm>
    </dsp:sp>
    <dsp:sp modelId="{AC0CF0F7-80B8-4D4E-A1B5-4E1AF3622CD0}">
      <dsp:nvSpPr>
        <dsp:cNvPr id="0" name=""/>
        <dsp:cNvSpPr/>
      </dsp:nvSpPr>
      <dsp:spPr>
        <a:xfrm>
          <a:off x="3639958" y="937231"/>
          <a:ext cx="847546" cy="847546"/>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3AB9657-1B29-438A-82A0-D1FB01112762}">
      <dsp:nvSpPr>
        <dsp:cNvPr id="0" name=""/>
        <dsp:cNvSpPr/>
      </dsp:nvSpPr>
      <dsp:spPr>
        <a:xfrm>
          <a:off x="2852950" y="1881113"/>
          <a:ext cx="2421562" cy="5107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100000"/>
            </a:lnSpc>
            <a:spcBef>
              <a:spcPct val="0"/>
            </a:spcBef>
            <a:spcAft>
              <a:spcPct val="35000"/>
            </a:spcAft>
            <a:buNone/>
            <a:defRPr b="1"/>
          </a:pPr>
          <a:r>
            <a:rPr lang="en-US" sz="3600" kern="1200"/>
            <a:t>4%</a:t>
          </a:r>
        </a:p>
      </dsp:txBody>
      <dsp:txXfrm>
        <a:off x="2852950" y="1881113"/>
        <a:ext cx="2421562" cy="510798"/>
      </dsp:txXfrm>
    </dsp:sp>
    <dsp:sp modelId="{0D08CB3F-B9A1-475E-8B6C-0F9BDAACDC42}">
      <dsp:nvSpPr>
        <dsp:cNvPr id="0" name=""/>
        <dsp:cNvSpPr/>
      </dsp:nvSpPr>
      <dsp:spPr>
        <a:xfrm>
          <a:off x="2852950" y="2436718"/>
          <a:ext cx="2421562" cy="7408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1700" kern="1200"/>
            <a:t>Have been impacted by the justice system</a:t>
          </a:r>
        </a:p>
      </dsp:txBody>
      <dsp:txXfrm>
        <a:off x="2852950" y="2436718"/>
        <a:ext cx="2421562" cy="740849"/>
      </dsp:txXfrm>
    </dsp:sp>
    <dsp:sp modelId="{56319270-6D01-41A9-985A-BE92B4F7D262}">
      <dsp:nvSpPr>
        <dsp:cNvPr id="0" name=""/>
        <dsp:cNvSpPr/>
      </dsp:nvSpPr>
      <dsp:spPr>
        <a:xfrm>
          <a:off x="6485294" y="937231"/>
          <a:ext cx="847546" cy="847546"/>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2C1C99B-CF69-4CB9-B40C-F6A988BE04DF}">
      <dsp:nvSpPr>
        <dsp:cNvPr id="0" name=""/>
        <dsp:cNvSpPr/>
      </dsp:nvSpPr>
      <dsp:spPr>
        <a:xfrm>
          <a:off x="5698286" y="1881113"/>
          <a:ext cx="2421562" cy="5107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100000"/>
            </a:lnSpc>
            <a:spcBef>
              <a:spcPct val="0"/>
            </a:spcBef>
            <a:spcAft>
              <a:spcPct val="35000"/>
            </a:spcAft>
            <a:buNone/>
            <a:defRPr b="1"/>
          </a:pPr>
          <a:r>
            <a:rPr lang="en-US" sz="3600" kern="1200"/>
            <a:t>15%</a:t>
          </a:r>
        </a:p>
      </dsp:txBody>
      <dsp:txXfrm>
        <a:off x="5698286" y="1881113"/>
        <a:ext cx="2421562" cy="510798"/>
      </dsp:txXfrm>
    </dsp:sp>
    <dsp:sp modelId="{51B782DD-664E-4B31-8877-3BBEFF2C7B8F}">
      <dsp:nvSpPr>
        <dsp:cNvPr id="0" name=""/>
        <dsp:cNvSpPr/>
      </dsp:nvSpPr>
      <dsp:spPr>
        <a:xfrm>
          <a:off x="5698286" y="2436718"/>
          <a:ext cx="2421562" cy="7408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1700" kern="1200"/>
            <a:t>Are active duty, a veteran, or a military dependent</a:t>
          </a:r>
        </a:p>
      </dsp:txBody>
      <dsp:txXfrm>
        <a:off x="5698286" y="2436718"/>
        <a:ext cx="2421562" cy="740849"/>
      </dsp:txXfrm>
    </dsp:sp>
    <dsp:sp modelId="{564B83DC-B296-4479-B1B2-1DF3BD82C63C}">
      <dsp:nvSpPr>
        <dsp:cNvPr id="0" name=""/>
        <dsp:cNvSpPr/>
      </dsp:nvSpPr>
      <dsp:spPr>
        <a:xfrm>
          <a:off x="9330630" y="937231"/>
          <a:ext cx="847546" cy="847546"/>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CAF813C-0916-4F5C-BF77-36EA494AC52F}">
      <dsp:nvSpPr>
        <dsp:cNvPr id="0" name=""/>
        <dsp:cNvSpPr/>
      </dsp:nvSpPr>
      <dsp:spPr>
        <a:xfrm>
          <a:off x="8543622" y="1881113"/>
          <a:ext cx="2421562" cy="5107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100000"/>
            </a:lnSpc>
            <a:spcBef>
              <a:spcPct val="0"/>
            </a:spcBef>
            <a:spcAft>
              <a:spcPct val="35000"/>
            </a:spcAft>
            <a:buNone/>
            <a:defRPr b="1"/>
          </a:pPr>
          <a:r>
            <a:rPr lang="en-US" sz="3600" kern="1200"/>
            <a:t>73%</a:t>
          </a:r>
        </a:p>
      </dsp:txBody>
      <dsp:txXfrm>
        <a:off x="8543622" y="1881113"/>
        <a:ext cx="2421562" cy="510798"/>
      </dsp:txXfrm>
    </dsp:sp>
    <dsp:sp modelId="{23977622-8FC1-4BDD-8EFE-E3EFB0F336CC}">
      <dsp:nvSpPr>
        <dsp:cNvPr id="0" name=""/>
        <dsp:cNvSpPr/>
      </dsp:nvSpPr>
      <dsp:spPr>
        <a:xfrm>
          <a:off x="8543622" y="2436718"/>
          <a:ext cx="2421562" cy="7408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1700" kern="1200"/>
            <a:t>Have submitted a FAFSA® or CADAA</a:t>
          </a:r>
          <a:br>
            <a:rPr lang="en-US" sz="1700" kern="1200"/>
          </a:br>
          <a:r>
            <a:rPr lang="en-US" sz="1700" kern="1200"/>
            <a:t>for financial aid</a:t>
          </a:r>
        </a:p>
      </dsp:txBody>
      <dsp:txXfrm>
        <a:off x="8543622" y="2436718"/>
        <a:ext cx="2421562" cy="74084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D5993C-065E-4FCE-854E-BAE93745008D}">
      <dsp:nvSpPr>
        <dsp:cNvPr id="0" name=""/>
        <dsp:cNvSpPr/>
      </dsp:nvSpPr>
      <dsp:spPr>
        <a:xfrm>
          <a:off x="759597" y="671225"/>
          <a:ext cx="917596" cy="917596"/>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905A8F-E625-496F-9B1F-8AC5C5813EFB}">
      <dsp:nvSpPr>
        <dsp:cNvPr id="0" name=""/>
        <dsp:cNvSpPr/>
      </dsp:nvSpPr>
      <dsp:spPr>
        <a:xfrm>
          <a:off x="7614" y="1671502"/>
          <a:ext cx="2421562" cy="5107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100000"/>
            </a:lnSpc>
            <a:spcBef>
              <a:spcPct val="0"/>
            </a:spcBef>
            <a:spcAft>
              <a:spcPct val="35000"/>
            </a:spcAft>
            <a:buNone/>
            <a:defRPr b="1"/>
          </a:pPr>
          <a:r>
            <a:rPr lang="en-US" sz="3600" kern="1200"/>
            <a:t>25%</a:t>
          </a:r>
        </a:p>
      </dsp:txBody>
      <dsp:txXfrm>
        <a:off x="7614" y="1671502"/>
        <a:ext cx="2421562" cy="510798"/>
      </dsp:txXfrm>
    </dsp:sp>
    <dsp:sp modelId="{658CBCA8-A4B0-40FD-83AB-BA8EA379E395}">
      <dsp:nvSpPr>
        <dsp:cNvPr id="0" name=""/>
        <dsp:cNvSpPr/>
      </dsp:nvSpPr>
      <dsp:spPr>
        <a:xfrm>
          <a:off x="7614" y="2237047"/>
          <a:ext cx="2421562" cy="12065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1700" kern="1200"/>
            <a:t>Are currently in the</a:t>
          </a:r>
          <a:br>
            <a:rPr lang="en-US" sz="1700" kern="1200"/>
          </a:br>
          <a:r>
            <a:rPr lang="en-US" sz="1700" kern="1200"/>
            <a:t>Promise Program</a:t>
          </a:r>
        </a:p>
      </dsp:txBody>
      <dsp:txXfrm>
        <a:off x="7614" y="2237047"/>
        <a:ext cx="2421562" cy="1206526"/>
      </dsp:txXfrm>
    </dsp:sp>
    <dsp:sp modelId="{AC0CF0F7-80B8-4D4E-A1B5-4E1AF3622CD0}">
      <dsp:nvSpPr>
        <dsp:cNvPr id="0" name=""/>
        <dsp:cNvSpPr/>
      </dsp:nvSpPr>
      <dsp:spPr>
        <a:xfrm>
          <a:off x="3639958" y="688738"/>
          <a:ext cx="847546" cy="847546"/>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3AB9657-1B29-438A-82A0-D1FB01112762}">
      <dsp:nvSpPr>
        <dsp:cNvPr id="0" name=""/>
        <dsp:cNvSpPr/>
      </dsp:nvSpPr>
      <dsp:spPr>
        <a:xfrm>
          <a:off x="2852950" y="1653990"/>
          <a:ext cx="2421562" cy="5107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100000"/>
            </a:lnSpc>
            <a:spcBef>
              <a:spcPct val="0"/>
            </a:spcBef>
            <a:spcAft>
              <a:spcPct val="35000"/>
            </a:spcAft>
            <a:buNone/>
            <a:defRPr b="1"/>
          </a:pPr>
          <a:r>
            <a:rPr lang="en-US" sz="3600" kern="1200"/>
            <a:t>14%</a:t>
          </a:r>
        </a:p>
      </dsp:txBody>
      <dsp:txXfrm>
        <a:off x="2852950" y="1653990"/>
        <a:ext cx="2421562" cy="510798"/>
      </dsp:txXfrm>
    </dsp:sp>
    <dsp:sp modelId="{0D08CB3F-B9A1-475E-8B6C-0F9BDAACDC42}">
      <dsp:nvSpPr>
        <dsp:cNvPr id="0" name=""/>
        <dsp:cNvSpPr/>
      </dsp:nvSpPr>
      <dsp:spPr>
        <a:xfrm>
          <a:off x="2852950" y="2219534"/>
          <a:ext cx="2421562" cy="12065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1700" b="0" i="0" kern="1200"/>
            <a:t>Utilize Disability Support Program &amp; Services (DSPS)</a:t>
          </a:r>
          <a:endParaRPr lang="en-US" sz="1700" kern="1200"/>
        </a:p>
      </dsp:txBody>
      <dsp:txXfrm>
        <a:off x="2852950" y="2219534"/>
        <a:ext cx="2421562" cy="1206526"/>
      </dsp:txXfrm>
    </dsp:sp>
    <dsp:sp modelId="{56319270-6D01-41A9-985A-BE92B4F7D262}">
      <dsp:nvSpPr>
        <dsp:cNvPr id="0" name=""/>
        <dsp:cNvSpPr/>
      </dsp:nvSpPr>
      <dsp:spPr>
        <a:xfrm>
          <a:off x="6485294" y="688738"/>
          <a:ext cx="847546" cy="847546"/>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2C1C99B-CF69-4CB9-B40C-F6A988BE04DF}">
      <dsp:nvSpPr>
        <dsp:cNvPr id="0" name=""/>
        <dsp:cNvSpPr/>
      </dsp:nvSpPr>
      <dsp:spPr>
        <a:xfrm>
          <a:off x="5698286" y="1653990"/>
          <a:ext cx="2421562" cy="5107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100000"/>
            </a:lnSpc>
            <a:spcBef>
              <a:spcPct val="0"/>
            </a:spcBef>
            <a:spcAft>
              <a:spcPct val="35000"/>
            </a:spcAft>
            <a:buNone/>
            <a:defRPr b="1"/>
          </a:pPr>
          <a:r>
            <a:rPr lang="en-US" sz="3600" kern="1200"/>
            <a:t>26%</a:t>
          </a:r>
        </a:p>
      </dsp:txBody>
      <dsp:txXfrm>
        <a:off x="5698286" y="1653990"/>
        <a:ext cx="2421562" cy="510798"/>
      </dsp:txXfrm>
    </dsp:sp>
    <dsp:sp modelId="{51B782DD-664E-4B31-8877-3BBEFF2C7B8F}">
      <dsp:nvSpPr>
        <dsp:cNvPr id="0" name=""/>
        <dsp:cNvSpPr/>
      </dsp:nvSpPr>
      <dsp:spPr>
        <a:xfrm>
          <a:off x="5698286" y="2219534"/>
          <a:ext cx="2421562" cy="12065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1700" kern="1200"/>
            <a:t>Receive assistance through EOPS, CalWORKs, CARE, or NextUP</a:t>
          </a:r>
        </a:p>
      </dsp:txBody>
      <dsp:txXfrm>
        <a:off x="5698286" y="2219534"/>
        <a:ext cx="2421562" cy="1206526"/>
      </dsp:txXfrm>
    </dsp:sp>
    <dsp:sp modelId="{564B83DC-B296-4479-B1B2-1DF3BD82C63C}">
      <dsp:nvSpPr>
        <dsp:cNvPr id="0" name=""/>
        <dsp:cNvSpPr/>
      </dsp:nvSpPr>
      <dsp:spPr>
        <a:xfrm>
          <a:off x="9330630" y="688738"/>
          <a:ext cx="847546" cy="847546"/>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CAF813C-0916-4F5C-BF77-36EA494AC52F}">
      <dsp:nvSpPr>
        <dsp:cNvPr id="0" name=""/>
        <dsp:cNvSpPr/>
      </dsp:nvSpPr>
      <dsp:spPr>
        <a:xfrm>
          <a:off x="8543622" y="1653990"/>
          <a:ext cx="2421562" cy="5107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100000"/>
            </a:lnSpc>
            <a:spcBef>
              <a:spcPct val="0"/>
            </a:spcBef>
            <a:spcAft>
              <a:spcPct val="35000"/>
            </a:spcAft>
            <a:buNone/>
            <a:defRPr b="1"/>
          </a:pPr>
          <a:r>
            <a:rPr lang="en-US" sz="3600" kern="1200"/>
            <a:t>94%</a:t>
          </a:r>
        </a:p>
      </dsp:txBody>
      <dsp:txXfrm>
        <a:off x="8543622" y="1653990"/>
        <a:ext cx="2421562" cy="510798"/>
      </dsp:txXfrm>
    </dsp:sp>
    <dsp:sp modelId="{23977622-8FC1-4BDD-8EFE-E3EFB0F336CC}">
      <dsp:nvSpPr>
        <dsp:cNvPr id="0" name=""/>
        <dsp:cNvSpPr/>
      </dsp:nvSpPr>
      <dsp:spPr>
        <a:xfrm>
          <a:off x="8543622" y="2219534"/>
          <a:ext cx="2421562" cy="12065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1700" kern="1200"/>
            <a:t>Of basic needs students participate in at least one affinity group, academic support, or student services program</a:t>
          </a:r>
        </a:p>
      </dsp:txBody>
      <dsp:txXfrm>
        <a:off x="8543622" y="2219534"/>
        <a:ext cx="2421562" cy="120652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D5993C-065E-4FCE-854E-BAE93745008D}">
      <dsp:nvSpPr>
        <dsp:cNvPr id="0" name=""/>
        <dsp:cNvSpPr/>
      </dsp:nvSpPr>
      <dsp:spPr>
        <a:xfrm>
          <a:off x="759597" y="989287"/>
          <a:ext cx="917596" cy="917596"/>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905A8F-E625-496F-9B1F-8AC5C5813EFB}">
      <dsp:nvSpPr>
        <dsp:cNvPr id="0" name=""/>
        <dsp:cNvSpPr/>
      </dsp:nvSpPr>
      <dsp:spPr>
        <a:xfrm>
          <a:off x="7614" y="1962210"/>
          <a:ext cx="2421562" cy="5107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100000"/>
            </a:lnSpc>
            <a:spcBef>
              <a:spcPct val="0"/>
            </a:spcBef>
            <a:spcAft>
              <a:spcPct val="35000"/>
            </a:spcAft>
            <a:buNone/>
            <a:defRPr b="1"/>
          </a:pPr>
          <a:r>
            <a:rPr lang="en-US" sz="3600" kern="1200" dirty="0"/>
            <a:t>57%</a:t>
          </a:r>
        </a:p>
      </dsp:txBody>
      <dsp:txXfrm>
        <a:off x="7614" y="1962210"/>
        <a:ext cx="2421562" cy="510798"/>
      </dsp:txXfrm>
    </dsp:sp>
    <dsp:sp modelId="{658CBCA8-A4B0-40FD-83AB-BA8EA379E395}">
      <dsp:nvSpPr>
        <dsp:cNvPr id="0" name=""/>
        <dsp:cNvSpPr/>
      </dsp:nvSpPr>
      <dsp:spPr>
        <a:xfrm>
          <a:off x="7614" y="2515033"/>
          <a:ext cx="2421562" cy="6104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kern="1200" dirty="0"/>
            <a:t>Report that they want to save money for other expenses</a:t>
          </a:r>
        </a:p>
      </dsp:txBody>
      <dsp:txXfrm>
        <a:off x="7614" y="2515033"/>
        <a:ext cx="2421562" cy="610479"/>
      </dsp:txXfrm>
    </dsp:sp>
    <dsp:sp modelId="{AC0CF0F7-80B8-4D4E-A1B5-4E1AF3622CD0}">
      <dsp:nvSpPr>
        <dsp:cNvPr id="0" name=""/>
        <dsp:cNvSpPr/>
      </dsp:nvSpPr>
      <dsp:spPr>
        <a:xfrm>
          <a:off x="3639958" y="1006799"/>
          <a:ext cx="847546" cy="847546"/>
        </a:xfrm>
        <a:prstGeom prst="rect">
          <a:avLst/>
        </a:prstGeom>
        <a:blipFill rotWithShape="1">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3AB9657-1B29-438A-82A0-D1FB01112762}">
      <dsp:nvSpPr>
        <dsp:cNvPr id="0" name=""/>
        <dsp:cNvSpPr/>
      </dsp:nvSpPr>
      <dsp:spPr>
        <a:xfrm>
          <a:off x="2852950" y="1944698"/>
          <a:ext cx="2421562" cy="5107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100000"/>
            </a:lnSpc>
            <a:spcBef>
              <a:spcPct val="0"/>
            </a:spcBef>
            <a:spcAft>
              <a:spcPct val="35000"/>
            </a:spcAft>
            <a:buNone/>
            <a:defRPr b="1"/>
          </a:pPr>
          <a:r>
            <a:rPr lang="en-US" sz="3600" kern="1200" dirty="0"/>
            <a:t>15%</a:t>
          </a:r>
        </a:p>
      </dsp:txBody>
      <dsp:txXfrm>
        <a:off x="2852950" y="1944698"/>
        <a:ext cx="2421562" cy="510798"/>
      </dsp:txXfrm>
    </dsp:sp>
    <dsp:sp modelId="{0D08CB3F-B9A1-475E-8B6C-0F9BDAACDC42}">
      <dsp:nvSpPr>
        <dsp:cNvPr id="0" name=""/>
        <dsp:cNvSpPr/>
      </dsp:nvSpPr>
      <dsp:spPr>
        <a:xfrm>
          <a:off x="2852950" y="2497520"/>
          <a:ext cx="2421562" cy="6104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b="0" i="0" kern="1200" dirty="0"/>
            <a:t>Cite helping support their family or others who rely on them</a:t>
          </a:r>
          <a:endParaRPr lang="en-US" sz="1400" kern="1200" dirty="0"/>
        </a:p>
      </dsp:txBody>
      <dsp:txXfrm>
        <a:off x="2852950" y="2497520"/>
        <a:ext cx="2421562" cy="610479"/>
      </dsp:txXfrm>
    </dsp:sp>
    <dsp:sp modelId="{56319270-6D01-41A9-985A-BE92B4F7D262}">
      <dsp:nvSpPr>
        <dsp:cNvPr id="0" name=""/>
        <dsp:cNvSpPr/>
      </dsp:nvSpPr>
      <dsp:spPr>
        <a:xfrm>
          <a:off x="6485294" y="1006799"/>
          <a:ext cx="847546" cy="847546"/>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2C1C99B-CF69-4CB9-B40C-F6A988BE04DF}">
      <dsp:nvSpPr>
        <dsp:cNvPr id="0" name=""/>
        <dsp:cNvSpPr/>
      </dsp:nvSpPr>
      <dsp:spPr>
        <a:xfrm>
          <a:off x="5698286" y="1944698"/>
          <a:ext cx="2421562" cy="5107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100000"/>
            </a:lnSpc>
            <a:spcBef>
              <a:spcPct val="0"/>
            </a:spcBef>
            <a:spcAft>
              <a:spcPct val="35000"/>
            </a:spcAft>
            <a:buNone/>
            <a:defRPr b="1"/>
          </a:pPr>
          <a:r>
            <a:rPr lang="en-US" sz="3600" kern="1200" dirty="0"/>
            <a:t>54%</a:t>
          </a:r>
        </a:p>
      </dsp:txBody>
      <dsp:txXfrm>
        <a:off x="5698286" y="1944698"/>
        <a:ext cx="2421562" cy="510798"/>
      </dsp:txXfrm>
    </dsp:sp>
    <dsp:sp modelId="{51B782DD-664E-4B31-8877-3BBEFF2C7B8F}">
      <dsp:nvSpPr>
        <dsp:cNvPr id="0" name=""/>
        <dsp:cNvSpPr/>
      </dsp:nvSpPr>
      <dsp:spPr>
        <a:xfrm>
          <a:off x="5698286" y="2497520"/>
          <a:ext cx="2421562" cy="6104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b="0" i="0" kern="1200" dirty="0"/>
            <a:t>Say they can’t afford to buy enough groceries most weeks</a:t>
          </a:r>
          <a:endParaRPr lang="en-US" sz="1400" kern="1200" dirty="0"/>
        </a:p>
      </dsp:txBody>
      <dsp:txXfrm>
        <a:off x="5698286" y="2497520"/>
        <a:ext cx="2421562" cy="610479"/>
      </dsp:txXfrm>
    </dsp:sp>
    <dsp:sp modelId="{98FD233F-DC88-430D-9C9F-43EA405DC2C3}">
      <dsp:nvSpPr>
        <dsp:cNvPr id="0" name=""/>
        <dsp:cNvSpPr/>
      </dsp:nvSpPr>
      <dsp:spPr>
        <a:xfrm>
          <a:off x="9330630" y="1006799"/>
          <a:ext cx="847546" cy="847546"/>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0A57D8-B084-4E2D-BB80-B4121C9677F9}">
      <dsp:nvSpPr>
        <dsp:cNvPr id="0" name=""/>
        <dsp:cNvSpPr/>
      </dsp:nvSpPr>
      <dsp:spPr>
        <a:xfrm>
          <a:off x="8543622" y="1944698"/>
          <a:ext cx="2421562" cy="5107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100000"/>
            </a:lnSpc>
            <a:spcBef>
              <a:spcPct val="0"/>
            </a:spcBef>
            <a:spcAft>
              <a:spcPct val="35000"/>
            </a:spcAft>
            <a:buNone/>
            <a:defRPr b="1"/>
          </a:pPr>
          <a:r>
            <a:rPr lang="en-US" sz="3600" kern="1200" dirty="0"/>
            <a:t>16%</a:t>
          </a:r>
        </a:p>
      </dsp:txBody>
      <dsp:txXfrm>
        <a:off x="8543622" y="1944698"/>
        <a:ext cx="2421562" cy="510798"/>
      </dsp:txXfrm>
    </dsp:sp>
    <dsp:sp modelId="{D5D11FE4-AE80-4DD0-B021-097546886839}">
      <dsp:nvSpPr>
        <dsp:cNvPr id="0" name=""/>
        <dsp:cNvSpPr/>
      </dsp:nvSpPr>
      <dsp:spPr>
        <a:xfrm>
          <a:off x="8543622" y="2497520"/>
          <a:ext cx="2421562" cy="6104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kern="1200" dirty="0"/>
            <a:t>Cite not having enough time to cook due to their work and/or class schedule</a:t>
          </a:r>
        </a:p>
      </dsp:txBody>
      <dsp:txXfrm>
        <a:off x="8543622" y="2497520"/>
        <a:ext cx="2421562" cy="61047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D5993C-065E-4FCE-854E-BAE93745008D}">
      <dsp:nvSpPr>
        <dsp:cNvPr id="0" name=""/>
        <dsp:cNvSpPr/>
      </dsp:nvSpPr>
      <dsp:spPr>
        <a:xfrm>
          <a:off x="759597" y="1099591"/>
          <a:ext cx="917596" cy="917596"/>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905A8F-E625-496F-9B1F-8AC5C5813EFB}">
      <dsp:nvSpPr>
        <dsp:cNvPr id="0" name=""/>
        <dsp:cNvSpPr/>
      </dsp:nvSpPr>
      <dsp:spPr>
        <a:xfrm>
          <a:off x="7614" y="2063028"/>
          <a:ext cx="2421562" cy="5107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100000"/>
            </a:lnSpc>
            <a:spcBef>
              <a:spcPct val="0"/>
            </a:spcBef>
            <a:spcAft>
              <a:spcPct val="35000"/>
            </a:spcAft>
            <a:buNone/>
            <a:defRPr b="1"/>
          </a:pPr>
          <a:r>
            <a:rPr lang="en-US" sz="3600" kern="1200" dirty="0"/>
            <a:t>95%</a:t>
          </a:r>
        </a:p>
      </dsp:txBody>
      <dsp:txXfrm>
        <a:off x="7614" y="2063028"/>
        <a:ext cx="2421562" cy="510798"/>
      </dsp:txXfrm>
    </dsp:sp>
    <dsp:sp modelId="{658CBCA8-A4B0-40FD-83AB-BA8EA379E395}">
      <dsp:nvSpPr>
        <dsp:cNvPr id="0" name=""/>
        <dsp:cNvSpPr/>
      </dsp:nvSpPr>
      <dsp:spPr>
        <a:xfrm>
          <a:off x="7614" y="2611438"/>
          <a:ext cx="2421562" cy="4037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kern="1200" dirty="0"/>
            <a:t>Satisfaction with the </a:t>
          </a:r>
          <a:r>
            <a:rPr lang="en-US" sz="1400" b="1" kern="1200" dirty="0"/>
            <a:t>variety</a:t>
          </a:r>
          <a:r>
            <a:rPr lang="en-US" sz="1400" kern="1200" dirty="0"/>
            <a:t> of items offered in the pantry</a:t>
          </a:r>
        </a:p>
      </dsp:txBody>
      <dsp:txXfrm>
        <a:off x="7614" y="2611438"/>
        <a:ext cx="2421562" cy="403769"/>
      </dsp:txXfrm>
    </dsp:sp>
    <dsp:sp modelId="{AC0CF0F7-80B8-4D4E-A1B5-4E1AF3622CD0}">
      <dsp:nvSpPr>
        <dsp:cNvPr id="0" name=""/>
        <dsp:cNvSpPr/>
      </dsp:nvSpPr>
      <dsp:spPr>
        <a:xfrm>
          <a:off x="3639958" y="1117103"/>
          <a:ext cx="847546" cy="847546"/>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3AB9657-1B29-438A-82A0-D1FB01112762}">
      <dsp:nvSpPr>
        <dsp:cNvPr id="0" name=""/>
        <dsp:cNvSpPr/>
      </dsp:nvSpPr>
      <dsp:spPr>
        <a:xfrm>
          <a:off x="2852950" y="2045516"/>
          <a:ext cx="2421562" cy="5107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100000"/>
            </a:lnSpc>
            <a:spcBef>
              <a:spcPct val="0"/>
            </a:spcBef>
            <a:spcAft>
              <a:spcPct val="35000"/>
            </a:spcAft>
            <a:buNone/>
            <a:defRPr b="1"/>
          </a:pPr>
          <a:r>
            <a:rPr lang="en-US" sz="3600" kern="1200" dirty="0"/>
            <a:t>91%</a:t>
          </a:r>
        </a:p>
      </dsp:txBody>
      <dsp:txXfrm>
        <a:off x="2852950" y="2045516"/>
        <a:ext cx="2421562" cy="510798"/>
      </dsp:txXfrm>
    </dsp:sp>
    <dsp:sp modelId="{0D08CB3F-B9A1-475E-8B6C-0F9BDAACDC42}">
      <dsp:nvSpPr>
        <dsp:cNvPr id="0" name=""/>
        <dsp:cNvSpPr/>
      </dsp:nvSpPr>
      <dsp:spPr>
        <a:xfrm>
          <a:off x="2852950" y="2593926"/>
          <a:ext cx="2421562" cy="4037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kern="1200" dirty="0"/>
            <a:t>Satisfaction with the </a:t>
          </a:r>
          <a:r>
            <a:rPr lang="en-US" sz="1400" b="1" kern="1200" dirty="0"/>
            <a:t>quality</a:t>
          </a:r>
          <a:r>
            <a:rPr lang="en-US" sz="1400" kern="1200" dirty="0"/>
            <a:t> of items offered in the pantry</a:t>
          </a:r>
        </a:p>
      </dsp:txBody>
      <dsp:txXfrm>
        <a:off x="2852950" y="2593926"/>
        <a:ext cx="2421562" cy="403769"/>
      </dsp:txXfrm>
    </dsp:sp>
    <dsp:sp modelId="{56319270-6D01-41A9-985A-BE92B4F7D262}">
      <dsp:nvSpPr>
        <dsp:cNvPr id="0" name=""/>
        <dsp:cNvSpPr/>
      </dsp:nvSpPr>
      <dsp:spPr>
        <a:xfrm>
          <a:off x="6485294" y="1117103"/>
          <a:ext cx="847546" cy="847546"/>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2C1C99B-CF69-4CB9-B40C-F6A988BE04DF}">
      <dsp:nvSpPr>
        <dsp:cNvPr id="0" name=""/>
        <dsp:cNvSpPr/>
      </dsp:nvSpPr>
      <dsp:spPr>
        <a:xfrm>
          <a:off x="5698286" y="2045516"/>
          <a:ext cx="2421562" cy="5107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100000"/>
            </a:lnSpc>
            <a:spcBef>
              <a:spcPct val="0"/>
            </a:spcBef>
            <a:spcAft>
              <a:spcPct val="35000"/>
            </a:spcAft>
            <a:buNone/>
            <a:defRPr b="1"/>
          </a:pPr>
          <a:r>
            <a:rPr lang="en-US" sz="3600" kern="1200" dirty="0"/>
            <a:t>79%</a:t>
          </a:r>
        </a:p>
      </dsp:txBody>
      <dsp:txXfrm>
        <a:off x="5698286" y="2045516"/>
        <a:ext cx="2421562" cy="510798"/>
      </dsp:txXfrm>
    </dsp:sp>
    <dsp:sp modelId="{51B782DD-664E-4B31-8877-3BBEFF2C7B8F}">
      <dsp:nvSpPr>
        <dsp:cNvPr id="0" name=""/>
        <dsp:cNvSpPr/>
      </dsp:nvSpPr>
      <dsp:spPr>
        <a:xfrm>
          <a:off x="5698286" y="2593926"/>
          <a:ext cx="2421562" cy="4037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kern="1200" dirty="0"/>
            <a:t>Of respondents are happy with current </a:t>
          </a:r>
          <a:r>
            <a:rPr lang="en-US" sz="1400" b="1" kern="1200" dirty="0"/>
            <a:t>operating hours</a:t>
          </a:r>
        </a:p>
      </dsp:txBody>
      <dsp:txXfrm>
        <a:off x="5698286" y="2593926"/>
        <a:ext cx="2421562" cy="403769"/>
      </dsp:txXfrm>
    </dsp:sp>
    <dsp:sp modelId="{98FD233F-DC88-430D-9C9F-43EA405DC2C3}">
      <dsp:nvSpPr>
        <dsp:cNvPr id="0" name=""/>
        <dsp:cNvSpPr/>
      </dsp:nvSpPr>
      <dsp:spPr>
        <a:xfrm>
          <a:off x="9330630" y="1117103"/>
          <a:ext cx="847546" cy="847546"/>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0A57D8-B084-4E2D-BB80-B4121C9677F9}">
      <dsp:nvSpPr>
        <dsp:cNvPr id="0" name=""/>
        <dsp:cNvSpPr/>
      </dsp:nvSpPr>
      <dsp:spPr>
        <a:xfrm>
          <a:off x="8543622" y="2045516"/>
          <a:ext cx="2421562" cy="5107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100000"/>
            </a:lnSpc>
            <a:spcBef>
              <a:spcPct val="0"/>
            </a:spcBef>
            <a:spcAft>
              <a:spcPct val="35000"/>
            </a:spcAft>
            <a:buNone/>
            <a:defRPr b="1"/>
          </a:pPr>
          <a:r>
            <a:rPr lang="en-US" sz="3600" kern="1200" dirty="0"/>
            <a:t>97%</a:t>
          </a:r>
        </a:p>
      </dsp:txBody>
      <dsp:txXfrm>
        <a:off x="8543622" y="2045516"/>
        <a:ext cx="2421562" cy="510798"/>
      </dsp:txXfrm>
    </dsp:sp>
    <dsp:sp modelId="{D5D11FE4-AE80-4DD0-B021-097546886839}">
      <dsp:nvSpPr>
        <dsp:cNvPr id="0" name=""/>
        <dsp:cNvSpPr/>
      </dsp:nvSpPr>
      <dsp:spPr>
        <a:xfrm>
          <a:off x="8543622" y="2593926"/>
          <a:ext cx="2421562" cy="4037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kern="1200" dirty="0"/>
            <a:t>Satisfaction with </a:t>
          </a:r>
          <a:r>
            <a:rPr lang="en-US" sz="1400" b="1" kern="1200" dirty="0"/>
            <a:t>customer service</a:t>
          </a:r>
          <a:r>
            <a:rPr lang="en-US" sz="1400" kern="1200" dirty="0"/>
            <a:t> offered by pantry staff</a:t>
          </a:r>
        </a:p>
      </dsp:txBody>
      <dsp:txXfrm>
        <a:off x="8543622" y="2593926"/>
        <a:ext cx="2421562" cy="40376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98B8CF-4872-48AE-9837-372D153267E8}" type="datetimeFigureOut">
              <a:rPr lang="en-US" smtClean="0"/>
              <a:t>5/2/2025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93A925-02BD-4FC6-9AE4-F3DB9E3A6721}" type="slidenum">
              <a:rPr lang="en-US" smtClean="0"/>
              <a:t>‹#›</a:t>
            </a:fld>
            <a:endParaRPr lang="en-US"/>
          </a:p>
        </p:txBody>
      </p:sp>
    </p:spTree>
    <p:extLst>
      <p:ext uri="{BB962C8B-B14F-4D97-AF65-F5344CB8AC3E}">
        <p14:creationId xmlns:p14="http://schemas.microsoft.com/office/powerpoint/2010/main" val="12561955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F3CB867-7D28-4D3E-B630-4B06BD61409E}" type="datetime1">
              <a:rPr lang="en-US" smtClean="0"/>
              <a:t>5/2/2025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5E0BDC2-5B53-436B-A2BA-EC8D2230C141}" type="datetime1">
              <a:rPr lang="en-US" smtClean="0"/>
              <a:t>5/2/2025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1938D31-E44B-4056-9B9E-BDDEB9311E89}" type="datetime1">
              <a:rPr lang="en-US" smtClean="0"/>
              <a:t>5/2/2025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42CF83-7D21-40E8-BC28-429DCABD0DC3}" type="datetime1">
              <a:rPr lang="en-US" smtClean="0"/>
              <a:t>5/2/2025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380203-BC72-4F95-B3A0-B290F4DF88AD}" type="datetime1">
              <a:rPr lang="en-US" smtClean="0"/>
              <a:t>5/2/2025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EDF019A-0E1F-491B-8920-1DE8063DE544}" type="datetime1">
              <a:rPr lang="en-US" smtClean="0"/>
              <a:t>5/2/2025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5A9D76A-0802-4E0F-BE07-B25D7DE4A741}" type="datetime1">
              <a:rPr lang="en-US" smtClean="0"/>
              <a:t>5/2/2025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CCFD7DD-DD22-48C0-AF70-1792C739CE43}" type="datetime1">
              <a:rPr lang="en-US" smtClean="0"/>
              <a:t>5/2/2025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E9C460-7049-4B9F-84ED-C8C1EA215422}" type="datetime1">
              <a:rPr lang="en-US" smtClean="0"/>
              <a:t>5/2/2025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C912FF-65D4-4CAB-B537-038186C057E3}" type="datetime1">
              <a:rPr lang="en-US" smtClean="0"/>
              <a:t>5/2/2025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65380CB-7E66-468C-8208-0233CCC77C08}" type="datetime1">
              <a:rPr lang="en-US" smtClean="0"/>
              <a:t>5/2/2025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2150DF5-17A9-4F02-8024-ECDBBD12504B}" type="datetime1">
              <a:rPr lang="en-US" smtClean="0"/>
              <a:t>5/2/2025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svg"/><Relationship Id="rId3" Type="http://schemas.openxmlformats.org/officeDocument/2006/relationships/image" Target="../media/image25.svg"/><Relationship Id="rId7" Type="http://schemas.openxmlformats.org/officeDocument/2006/relationships/image" Target="../media/image29.svg"/><Relationship Id="rId12" Type="http://schemas.openxmlformats.org/officeDocument/2006/relationships/image" Target="../media/image34.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8.png"/><Relationship Id="rId11" Type="http://schemas.openxmlformats.org/officeDocument/2006/relationships/image" Target="../media/image33.svg"/><Relationship Id="rId5" Type="http://schemas.openxmlformats.org/officeDocument/2006/relationships/image" Target="../media/image27.svg"/><Relationship Id="rId15" Type="http://schemas.openxmlformats.org/officeDocument/2006/relationships/image" Target="../media/image37.sv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svg"/><Relationship Id="rId14" Type="http://schemas.openxmlformats.org/officeDocument/2006/relationships/image" Target="../media/image36.png"/></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mailto:JetFuelMira@sdccd.edu" TargetMode="External"/><Relationship Id="rId2" Type="http://schemas.openxmlformats.org/officeDocument/2006/relationships/image" Target="../media/image55.png"/><Relationship Id="rId1" Type="http://schemas.openxmlformats.org/officeDocument/2006/relationships/slideLayout" Target="../slideLayouts/slideLayout7.xml"/><Relationship Id="rId5" Type="http://schemas.openxmlformats.org/officeDocument/2006/relationships/image" Target="../media/image56.png"/><Relationship Id="rId4" Type="http://schemas.openxmlformats.org/officeDocument/2006/relationships/hyperlink" Target="https://sdmiramar.edu/basicneeds"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77D6B2E-37A3-429E-A37C-F30ED6487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1723" y="-1"/>
            <a:ext cx="12225953" cy="6868071"/>
          </a:xfrm>
          <a:prstGeom prst="rect">
            <a:avLst/>
          </a:prstGeom>
          <a:gradFill>
            <a:gsLst>
              <a:gs pos="0">
                <a:srgbClr val="000000"/>
              </a:gs>
              <a:gs pos="100000">
                <a:schemeClr val="accent1">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41959" y="-3"/>
            <a:ext cx="11772269" cy="6868074"/>
          </a:xfrm>
          <a:prstGeom prst="rect">
            <a:avLst/>
          </a:prstGeom>
          <a:gradFill>
            <a:gsLst>
              <a:gs pos="21000">
                <a:schemeClr val="accent1">
                  <a:lumMod val="50000"/>
                  <a:alpha val="83000"/>
                </a:schemeClr>
              </a:gs>
              <a:gs pos="100000">
                <a:schemeClr val="accent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5200" y="0"/>
            <a:ext cx="3623374" cy="6868072"/>
          </a:xfrm>
          <a:prstGeom prst="rect">
            <a:avLst/>
          </a:prstGeom>
          <a:gradFill>
            <a:gsLst>
              <a:gs pos="0">
                <a:schemeClr val="accent1">
                  <a:lumMod val="75000"/>
                  <a:alpha val="0"/>
                </a:schemeClr>
              </a:gs>
              <a:gs pos="99000">
                <a:srgbClr val="000000">
                  <a:alpha val="41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064D5D5-227B-4F66-9AEA-46F570E793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5875" y="-3"/>
            <a:ext cx="12233581" cy="6868076"/>
          </a:xfrm>
          <a:prstGeom prst="rect">
            <a:avLst/>
          </a:prstGeom>
          <a:gradFill>
            <a:gsLst>
              <a:gs pos="3000">
                <a:schemeClr val="accent1">
                  <a:lumMod val="75000"/>
                  <a:alpha val="0"/>
                </a:schemeClr>
              </a:gs>
              <a:gs pos="100000">
                <a:srgbClr val="000000">
                  <a:alpha val="73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646B67A4-D328-4747-A82B-65E84FA463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484334" y="-861824"/>
            <a:ext cx="6861931" cy="8597859"/>
          </a:xfrm>
          <a:prstGeom prst="rect">
            <a:avLst/>
          </a:prstGeom>
          <a:gradFill>
            <a:gsLst>
              <a:gs pos="3000">
                <a:schemeClr val="accent1">
                  <a:lumMod val="75000"/>
                  <a:alpha val="0"/>
                </a:schemeClr>
              </a:gs>
              <a:gs pos="100000">
                <a:srgbClr val="000000">
                  <a:alpha val="27000"/>
                </a:srgb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993193">
            <a:off x="1186972" y="1089049"/>
            <a:ext cx="4967533" cy="4988390"/>
          </a:xfrm>
          <a:prstGeom prst="ellipse">
            <a:avLst/>
          </a:prstGeom>
          <a:gradFill>
            <a:gsLst>
              <a:gs pos="0">
                <a:schemeClr val="accent1">
                  <a:alpha val="26000"/>
                </a:schemeClr>
              </a:gs>
              <a:gs pos="85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4162567" y="818984"/>
            <a:ext cx="6714699" cy="3178689"/>
          </a:xfrm>
        </p:spPr>
        <p:txBody>
          <a:bodyPr>
            <a:normAutofit/>
          </a:bodyPr>
          <a:lstStyle/>
          <a:p>
            <a:pPr algn="l"/>
            <a:r>
              <a:rPr lang="en-US" sz="4800" dirty="0">
                <a:solidFill>
                  <a:srgbClr val="FFFFFF"/>
                </a:solidFill>
              </a:rPr>
              <a:t>Jet Fuel Resource Center</a:t>
            </a:r>
            <a:br>
              <a:rPr lang="en-US" sz="4800" dirty="0">
                <a:solidFill>
                  <a:srgbClr val="FFFFFF"/>
                </a:solidFill>
              </a:rPr>
            </a:br>
            <a:r>
              <a:rPr lang="en-US" sz="2800" i="1" dirty="0">
                <a:solidFill>
                  <a:srgbClr val="FFFFFF"/>
                </a:solidFill>
              </a:rPr>
              <a:t>Meeting the basic needs of our students</a:t>
            </a:r>
          </a:p>
        </p:txBody>
      </p:sp>
      <p:sp>
        <p:nvSpPr>
          <p:cNvPr id="22" name="Rectangle 21">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4490110"/>
            <a:ext cx="12217710" cy="2377962"/>
          </a:xfrm>
          <a:prstGeom prst="rect">
            <a:avLst/>
          </a:prstGeom>
          <a:gradFill>
            <a:gsLst>
              <a:gs pos="0">
                <a:schemeClr val="accent1">
                  <a:lumMod val="75000"/>
                  <a:alpha val="50000"/>
                </a:schemeClr>
              </a:gs>
              <a:gs pos="99000">
                <a:srgbClr val="000000">
                  <a:alpha val="34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4285397" y="4960961"/>
            <a:ext cx="7055893" cy="1078054"/>
          </a:xfrm>
        </p:spPr>
        <p:txBody>
          <a:bodyPr vert="horz" lIns="91440" tIns="45720" rIns="91440" bIns="45720" rtlCol="0" anchor="t">
            <a:normAutofit/>
          </a:bodyPr>
          <a:lstStyle/>
          <a:p>
            <a:pPr algn="l"/>
            <a:r>
              <a:rPr lang="en-US" dirty="0">
                <a:solidFill>
                  <a:srgbClr val="FFFFFF"/>
                </a:solidFill>
              </a:rPr>
              <a:t>Shelly Parks, LCSW, </a:t>
            </a:r>
            <a:r>
              <a:rPr lang="en-US" i="1" dirty="0">
                <a:solidFill>
                  <a:srgbClr val="FFFFFF"/>
                </a:solidFill>
              </a:rPr>
              <a:t>Basic Needs Coordinator</a:t>
            </a:r>
            <a:endParaRPr lang="en-US" dirty="0">
              <a:solidFill>
                <a:srgbClr val="FFFFFF"/>
              </a:solidFill>
            </a:endParaRP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55000">
              <a:schemeClr val="accent3">
                <a:lumMod val="5000"/>
                <a:lumOff val="95000"/>
              </a:schemeClr>
            </a:gs>
            <a:gs pos="100000">
              <a:schemeClr val="bg2">
                <a:lumMod val="90000"/>
              </a:schemeClr>
            </a:gs>
            <a:gs pos="80000">
              <a:schemeClr val="bg2"/>
            </a:gs>
          </a:gsLst>
          <a:lin ang="18900000" scaled="1"/>
          <a:tileRect/>
        </a:gradFill>
        <a:effectLst/>
      </p:bgPr>
    </p:bg>
    <p:spTree>
      <p:nvGrpSpPr>
        <p:cNvPr id="1" name="">
          <a:extLst>
            <a:ext uri="{FF2B5EF4-FFF2-40B4-BE49-F238E27FC236}">
              <a16:creationId xmlns:a16="http://schemas.microsoft.com/office/drawing/2014/main" id="{1D2E97D5-B7CA-9FC8-BE69-13B9D0B937F6}"/>
            </a:ext>
          </a:extLst>
        </p:cNvPr>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0C6ED451-E9FF-BB47-FCCA-BCE2847BB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A5AD8E4A-6657-A726-8227-2CD945EB45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53A8895E-491C-6A74-00FD-2DC8A40983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786E2DE1-EA5C-5AE7-2B37-CCF7A78F67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C531FFAB-46EC-F81C-6054-DF003A27BB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TextBox 3">
            <a:extLst>
              <a:ext uri="{FF2B5EF4-FFF2-40B4-BE49-F238E27FC236}">
                <a16:creationId xmlns:a16="http://schemas.microsoft.com/office/drawing/2014/main" id="{4A94582B-A352-C319-78BB-F074C78D758A}"/>
              </a:ext>
            </a:extLst>
          </p:cNvPr>
          <p:cNvSpPr txBox="1"/>
          <p:nvPr/>
        </p:nvSpPr>
        <p:spPr>
          <a:xfrm>
            <a:off x="4038605" y="6487144"/>
            <a:ext cx="8153396" cy="261610"/>
          </a:xfrm>
          <a:prstGeom prst="rect">
            <a:avLst/>
          </a:prstGeom>
          <a:noFill/>
        </p:spPr>
        <p:txBody>
          <a:bodyPr wrap="square" lIns="91440" tIns="45720" rIns="91440" bIns="45720" rtlCol="0" anchor="b">
            <a:spAutoFit/>
          </a:bodyPr>
          <a:lstStyle/>
          <a:p>
            <a:r>
              <a:rPr lang="en-US" sz="1100" b="1" dirty="0"/>
              <a:t>Source:</a:t>
            </a:r>
            <a:r>
              <a:rPr lang="en-US" sz="1100" b="0" i="0" dirty="0">
                <a:solidFill>
                  <a:srgbClr val="000000"/>
                </a:solidFill>
                <a:effectLst/>
              </a:rPr>
              <a:t> ams.usda.gov/grades-standards</a:t>
            </a:r>
          </a:p>
        </p:txBody>
      </p:sp>
      <p:grpSp>
        <p:nvGrpSpPr>
          <p:cNvPr id="12" name="Group 11">
            <a:extLst>
              <a:ext uri="{FF2B5EF4-FFF2-40B4-BE49-F238E27FC236}">
                <a16:creationId xmlns:a16="http://schemas.microsoft.com/office/drawing/2014/main" id="{AF887B8C-D7B3-47FF-83F0-BD5BC6B063EA}"/>
              </a:ext>
            </a:extLst>
          </p:cNvPr>
          <p:cNvGrpSpPr/>
          <p:nvPr/>
        </p:nvGrpSpPr>
        <p:grpSpPr>
          <a:xfrm>
            <a:off x="4263044" y="1713808"/>
            <a:ext cx="7929160" cy="3567265"/>
            <a:chOff x="6594429" y="2832618"/>
            <a:chExt cx="6928991" cy="3567265"/>
          </a:xfrm>
        </p:grpSpPr>
        <p:sp>
          <p:nvSpPr>
            <p:cNvPr id="13" name="TextBox 12">
              <a:extLst>
                <a:ext uri="{FF2B5EF4-FFF2-40B4-BE49-F238E27FC236}">
                  <a16:creationId xmlns:a16="http://schemas.microsoft.com/office/drawing/2014/main" id="{4AA0015A-9FB7-0539-1366-A3CCC12279CE}"/>
                </a:ext>
              </a:extLst>
            </p:cNvPr>
            <p:cNvSpPr txBox="1"/>
            <p:nvPr/>
          </p:nvSpPr>
          <p:spPr>
            <a:xfrm>
              <a:off x="6594429" y="3346547"/>
              <a:ext cx="6661013" cy="3053336"/>
            </a:xfrm>
            <a:prstGeom prst="rect">
              <a:avLst/>
            </a:prstGeom>
          </p:spPr>
          <p:txBody>
            <a:bodyPr vert="horz" wrap="square" lIns="91440" tIns="45720" rIns="91440" bIns="45720" rtlCol="0" anchor="t">
              <a:spAutoFit/>
            </a:bodyPr>
            <a:lstStyle/>
            <a:p>
              <a:pPr marL="285750" marR="457200" lvl="0" indent="-285750" algn="l" defTabSz="914400" rtl="0" eaLnBrk="1" fontAlgn="auto" latinLnBrk="0" hangingPunct="1">
                <a:lnSpc>
                  <a:spcPct val="110000"/>
                </a:lnSpc>
                <a:spcBef>
                  <a:spcPts val="0"/>
                </a:spcBef>
                <a:buClrTx/>
                <a:buSzTx/>
                <a:buFont typeface="Arial" panose="020B0604020202020204" pitchFamily="34" charset="0"/>
                <a:buChar char="•"/>
                <a:tabLst/>
                <a:defRPr/>
              </a:pPr>
              <a:r>
                <a:rPr kumimoji="0" lang="en-US" sz="2800" b="1" i="0" u="none" strike="noStrike" kern="1200" cap="none" spc="0" normalizeH="0" baseline="0" noProof="0" dirty="0">
                  <a:ln>
                    <a:noFill/>
                  </a:ln>
                  <a:solidFill>
                    <a:srgbClr val="000000"/>
                  </a:solidFill>
                  <a:effectLst/>
                  <a:uLnTx/>
                  <a:uFillTx/>
                  <a:latin typeface="Arial"/>
                  <a:ea typeface="+mn-ea"/>
                  <a:cs typeface="+mn-cs"/>
                </a:rPr>
                <a:t>U.S. No. 1: </a:t>
              </a:r>
              <a:r>
                <a:rPr kumimoji="0" lang="en-US" sz="2800" b="0" i="0" u="none" strike="noStrike" kern="1200" cap="none" spc="0" normalizeH="0" baseline="0" noProof="0" dirty="0">
                  <a:ln>
                    <a:noFill/>
                  </a:ln>
                  <a:solidFill>
                    <a:srgbClr val="000000"/>
                  </a:solidFill>
                  <a:effectLst/>
                  <a:uLnTx/>
                  <a:uFillTx/>
                  <a:latin typeface="Arial"/>
                  <a:ea typeface="+mn-ea"/>
                  <a:cs typeface="+mn-cs"/>
                </a:rPr>
                <a:t>Uniform in size, shape, and color</a:t>
              </a:r>
              <a:endParaRPr lang="en-US" sz="2800" b="0" i="0" u="none" strike="noStrike" kern="1200" cap="none" spc="0" normalizeH="0" baseline="0" noProof="0" dirty="0">
                <a:ln>
                  <a:noFill/>
                </a:ln>
                <a:solidFill>
                  <a:srgbClr val="000000"/>
                </a:solidFill>
                <a:effectLst/>
                <a:uLnTx/>
                <a:uFillTx/>
                <a:latin typeface="Arial"/>
                <a:cs typeface="Arial"/>
              </a:endParaRPr>
            </a:p>
            <a:p>
              <a:pPr marL="285750" marR="457200" lvl="0" indent="-285750" algn="l" defTabSz="914400" rtl="0" eaLnBrk="1" fontAlgn="auto" latinLnBrk="0" hangingPunct="1">
                <a:lnSpc>
                  <a:spcPct val="110000"/>
                </a:lnSpc>
                <a:spcBef>
                  <a:spcPts val="0"/>
                </a:spcBef>
                <a:spcAft>
                  <a:spcPts val="1200"/>
                </a:spcAft>
                <a:buClrTx/>
                <a:buSzTx/>
                <a:buFont typeface="Arial" panose="020B0604020202020204" pitchFamily="34" charset="0"/>
                <a:buChar char="•"/>
                <a:tabLst/>
                <a:defRPr/>
              </a:pPr>
              <a:r>
                <a:rPr lang="en-US" sz="2800" b="1" dirty="0">
                  <a:solidFill>
                    <a:srgbClr val="000000"/>
                  </a:solidFill>
                  <a:latin typeface="Arial"/>
                </a:rPr>
                <a:t>U.S. No. 2: </a:t>
              </a:r>
              <a:r>
                <a:rPr lang="en-US" sz="2800" dirty="0">
                  <a:solidFill>
                    <a:srgbClr val="000000"/>
                  </a:solidFill>
                  <a:latin typeface="Arial"/>
                </a:rPr>
                <a:t>Inconsistent size, shape, or color</a:t>
              </a:r>
              <a:endParaRPr lang="en-US" sz="2800" dirty="0">
                <a:solidFill>
                  <a:srgbClr val="000000"/>
                </a:solidFill>
                <a:latin typeface="Arial"/>
                <a:cs typeface="Arial"/>
              </a:endParaRPr>
            </a:p>
            <a:p>
              <a:pPr marR="457200" lvl="0" algn="l" defTabSz="914400" rtl="0" eaLnBrk="1" fontAlgn="auto" latinLnBrk="0" hangingPunct="1">
                <a:lnSpc>
                  <a:spcPct val="110000"/>
                </a:lnSpc>
                <a:spcBef>
                  <a:spcPts val="0"/>
                </a:spcBef>
                <a:buClrTx/>
                <a:buSzTx/>
                <a:tabLst/>
                <a:defRPr/>
              </a:pPr>
              <a:r>
                <a:rPr lang="en-US" sz="2800" b="1" i="1" dirty="0">
                  <a:solidFill>
                    <a:srgbClr val="000000"/>
                  </a:solidFill>
                  <a:latin typeface="Arial"/>
                </a:rPr>
                <a:t>U.S. No. 2 fruits and vegetables are completely safe to eat.</a:t>
              </a:r>
              <a:endParaRPr lang="en-US" sz="2800" b="1" i="1" dirty="0">
                <a:solidFill>
                  <a:srgbClr val="000000"/>
                </a:solidFill>
                <a:latin typeface="Arial"/>
                <a:cs typeface="Arial"/>
              </a:endParaRPr>
            </a:p>
          </p:txBody>
        </p:sp>
        <p:sp>
          <p:nvSpPr>
            <p:cNvPr id="14" name="TextBox 13">
              <a:extLst>
                <a:ext uri="{FF2B5EF4-FFF2-40B4-BE49-F238E27FC236}">
                  <a16:creationId xmlns:a16="http://schemas.microsoft.com/office/drawing/2014/main" id="{FABA78E8-FF0E-9593-B7FF-C384E101CA89}"/>
                </a:ext>
              </a:extLst>
            </p:cNvPr>
            <p:cNvSpPr txBox="1"/>
            <p:nvPr/>
          </p:nvSpPr>
          <p:spPr>
            <a:xfrm>
              <a:off x="6594429" y="2832618"/>
              <a:ext cx="6928991" cy="738664"/>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200" b="0" i="0" u="none" strike="noStrike" kern="1200" cap="none" spc="0" normalizeH="0" baseline="0" noProof="0" dirty="0">
                  <a:ln>
                    <a:noFill/>
                  </a:ln>
                  <a:solidFill>
                    <a:srgbClr val="1E9097"/>
                  </a:solidFill>
                  <a:effectLst/>
                  <a:uLnTx/>
                  <a:uFillTx/>
                  <a:latin typeface="Optima"/>
                  <a:ea typeface="+mn-ea"/>
                  <a:cs typeface="+mn-cs"/>
                </a:rPr>
                <a:t>USDA Grades &amp; Standards</a:t>
              </a:r>
              <a:endParaRPr lang="en-US" sz="4200" b="0" i="0" u="none" strike="noStrike" kern="1200" cap="none" spc="0" normalizeH="0" baseline="0" noProof="0" dirty="0">
                <a:ln>
                  <a:noFill/>
                </a:ln>
                <a:solidFill>
                  <a:srgbClr val="1E9097"/>
                </a:solidFill>
                <a:effectLst/>
                <a:uLnTx/>
                <a:uFillTx/>
                <a:latin typeface="Optima"/>
              </a:endParaRPr>
            </a:p>
          </p:txBody>
        </p:sp>
      </p:grpSp>
      <p:pic>
        <p:nvPicPr>
          <p:cNvPr id="11" name="Picture 10" descr="Startup Selling Affordable, Delicious &amp; Ugly Produce | LawInc">
            <a:extLst>
              <a:ext uri="{FF2B5EF4-FFF2-40B4-BE49-F238E27FC236}">
                <a16:creationId xmlns:a16="http://schemas.microsoft.com/office/drawing/2014/main" id="{5E710B4E-329F-3E2A-C21E-22AF90E4DE06}"/>
              </a:ext>
            </a:extLst>
          </p:cNvPr>
          <p:cNvPicPr>
            <a:picLocks noChangeAspect="1"/>
          </p:cNvPicPr>
          <p:nvPr/>
        </p:nvPicPr>
        <p:blipFill>
          <a:blip r:embed="rId2">
            <a:clrChange>
              <a:clrFrom>
                <a:srgbClr val="FFFFFF"/>
              </a:clrFrom>
              <a:clrTo>
                <a:srgbClr val="FFFFFF">
                  <a:alpha val="0"/>
                </a:srgbClr>
              </a:clrTo>
            </a:clrChange>
          </a:blip>
          <a:srcRect l="4414" t="50642" r="4498" b="16318"/>
          <a:stretch/>
        </p:blipFill>
        <p:spPr>
          <a:xfrm>
            <a:off x="4038604" y="5140577"/>
            <a:ext cx="8153396" cy="1276351"/>
          </a:xfrm>
          <a:prstGeom prst="rect">
            <a:avLst/>
          </a:prstGeom>
        </p:spPr>
      </p:pic>
      <p:pic>
        <p:nvPicPr>
          <p:cNvPr id="3" name="Picture 2" descr="17 Perfect Produce Displays That Belong In A Museum">
            <a:extLst>
              <a:ext uri="{FF2B5EF4-FFF2-40B4-BE49-F238E27FC236}">
                <a16:creationId xmlns:a16="http://schemas.microsoft.com/office/drawing/2014/main" id="{BB1604BB-B768-5BDC-039D-9DB4035BAC1B}"/>
              </a:ext>
            </a:extLst>
          </p:cNvPr>
          <p:cNvPicPr>
            <a:picLocks noChangeAspect="1"/>
          </p:cNvPicPr>
          <p:nvPr/>
        </p:nvPicPr>
        <p:blipFill>
          <a:blip r:embed="rId3"/>
          <a:stretch>
            <a:fillRect/>
          </a:stretch>
        </p:blipFill>
        <p:spPr>
          <a:xfrm>
            <a:off x="152400" y="1800860"/>
            <a:ext cx="3738880" cy="2870200"/>
          </a:xfrm>
          <a:prstGeom prst="rect">
            <a:avLst/>
          </a:prstGeom>
        </p:spPr>
      </p:pic>
    </p:spTree>
    <p:extLst>
      <p:ext uri="{BB962C8B-B14F-4D97-AF65-F5344CB8AC3E}">
        <p14:creationId xmlns:p14="http://schemas.microsoft.com/office/powerpoint/2010/main" val="3320854389"/>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useBgFill="1">
        <p:nvSpPr>
          <p:cNvPr id="185" name="Rectangle 184">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1" name="Picture 170">
            <a:extLst>
              <a:ext uri="{FF2B5EF4-FFF2-40B4-BE49-F238E27FC236}">
                <a16:creationId xmlns:a16="http://schemas.microsoft.com/office/drawing/2014/main" id="{55380E1C-13B3-9E29-1297-20BC86DD16E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0" y="10"/>
            <a:ext cx="12191981" cy="6857989"/>
          </a:xfrm>
          <a:prstGeom prst="rect">
            <a:avLst/>
          </a:prstGeom>
        </p:spPr>
      </p:pic>
      <p:sp>
        <p:nvSpPr>
          <p:cNvPr id="187" name="Rectangle 186">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5" y="-1524511"/>
            <a:ext cx="4592270" cy="12192001"/>
          </a:xfrm>
          <a:prstGeom prst="rect">
            <a:avLst/>
          </a:prstGeom>
          <a:gradFill>
            <a:gsLst>
              <a:gs pos="35000">
                <a:schemeClr val="tx1">
                  <a:alpha val="46000"/>
                </a:schemeClr>
              </a:gs>
              <a:gs pos="21000">
                <a:schemeClr val="tx1">
                  <a:alpha val="30000"/>
                </a:schemeClr>
              </a:gs>
              <a:gs pos="0">
                <a:schemeClr val="tx1">
                  <a:alpha val="0"/>
                </a:schemeClr>
              </a:gs>
              <a:gs pos="100000">
                <a:schemeClr val="tx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3" name="TextBox 172">
            <a:extLst>
              <a:ext uri="{FF2B5EF4-FFF2-40B4-BE49-F238E27FC236}">
                <a16:creationId xmlns:a16="http://schemas.microsoft.com/office/drawing/2014/main" id="{8AE01F26-18AA-79ED-1BE1-C70DD0153C9B}"/>
              </a:ext>
            </a:extLst>
          </p:cNvPr>
          <p:cNvSpPr txBox="1"/>
          <p:nvPr/>
        </p:nvSpPr>
        <p:spPr>
          <a:xfrm>
            <a:off x="404553" y="3091928"/>
            <a:ext cx="9078562" cy="2387600"/>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lnSpc>
                <a:spcPct val="90000"/>
              </a:lnSpc>
              <a:spcBef>
                <a:spcPct val="0"/>
              </a:spcBef>
              <a:spcAft>
                <a:spcPts val="600"/>
              </a:spcAft>
            </a:pPr>
            <a:r>
              <a:rPr lang="en-US" sz="6600" dirty="0">
                <a:solidFill>
                  <a:schemeClr val="bg1"/>
                </a:solidFill>
                <a:latin typeface="+mj-lt"/>
                <a:ea typeface="+mj-ea"/>
                <a:cs typeface="+mj-cs"/>
              </a:rPr>
              <a:t>Our Students</a:t>
            </a:r>
          </a:p>
        </p:txBody>
      </p:sp>
      <p:sp>
        <p:nvSpPr>
          <p:cNvPr id="189" name="Rectangle: Rounded Corners 188">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7DEEDA87-1917-30A9-3D21-495BE44E303E}"/>
              </a:ext>
            </a:extLst>
          </p:cNvPr>
          <p:cNvSpPr>
            <a:spLocks noGrp="1"/>
          </p:cNvSpPr>
          <p:nvPr>
            <p:ph type="sldNum" sz="quarter" idx="12"/>
          </p:nvPr>
        </p:nvSpPr>
        <p:spPr/>
        <p:txBody>
          <a:bodyPr/>
          <a:lstStyle/>
          <a:p>
            <a:r>
              <a:rPr lang="en-US" dirty="0">
                <a:solidFill>
                  <a:schemeClr val="bg1"/>
                </a:solidFill>
              </a:rPr>
              <a:t>Parks | </a:t>
            </a:r>
            <a:fld id="{330EA680-D336-4FF7-8B7A-9848BB0A1C32}" type="slidenum">
              <a:rPr lang="en-US" dirty="0" smtClean="0">
                <a:solidFill>
                  <a:schemeClr val="bg1"/>
                </a:solidFill>
              </a:rPr>
              <a:pPr/>
              <a:t>11</a:t>
            </a:fld>
            <a:endParaRPr lang="en-US" dirty="0">
              <a:solidFill>
                <a:schemeClr val="bg1"/>
              </a:solidFill>
              <a:cs typeface="Arial"/>
            </a:endParaRPr>
          </a:p>
        </p:txBody>
      </p:sp>
    </p:spTree>
    <p:extLst>
      <p:ext uri="{BB962C8B-B14F-4D97-AF65-F5344CB8AC3E}">
        <p14:creationId xmlns:p14="http://schemas.microsoft.com/office/powerpoint/2010/main" val="343041365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002BB1B-6381-1329-7A43-A9E2F8685490}"/>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77531AD-ACB7-CA7E-8F43-DB2E286F0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F76677-6CA4-8BC1-7129-FB244E081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F632B89-25E7-C546-6BCF-7319BD7BA5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7524F5B-B075-C58E-F08F-E0777940BB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DDEF24C-76CC-5CA4-7DED-5F6C5046E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FADF9F7-6227-1D5E-F73B-2352829EF5B4}"/>
              </a:ext>
            </a:extLst>
          </p:cNvPr>
          <p:cNvSpPr txBox="1"/>
          <p:nvPr/>
        </p:nvSpPr>
        <p:spPr>
          <a:xfrm>
            <a:off x="1371599" y="294538"/>
            <a:ext cx="9895951" cy="1033669"/>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nSpc>
                <a:spcPct val="90000"/>
              </a:lnSpc>
              <a:spcBef>
                <a:spcPct val="0"/>
              </a:spcBef>
              <a:spcAft>
                <a:spcPts val="600"/>
              </a:spcAft>
            </a:pPr>
            <a:r>
              <a:rPr lang="en-US" sz="4000" kern="1200" dirty="0">
                <a:solidFill>
                  <a:srgbClr val="FFFFFF"/>
                </a:solidFill>
                <a:latin typeface="+mj-lt"/>
                <a:ea typeface="+mj-ea"/>
                <a:cs typeface="+mj-cs"/>
              </a:rPr>
              <a:t>Student Demographics</a:t>
            </a:r>
          </a:p>
        </p:txBody>
      </p:sp>
      <p:sp>
        <p:nvSpPr>
          <p:cNvPr id="5" name="Slide Number Placeholder 4">
            <a:extLst>
              <a:ext uri="{FF2B5EF4-FFF2-40B4-BE49-F238E27FC236}">
                <a16:creationId xmlns:a16="http://schemas.microsoft.com/office/drawing/2014/main" id="{230093EA-C2F0-BEE0-91F4-FBC4E3F53B4F}"/>
              </a:ext>
            </a:extLst>
          </p:cNvPr>
          <p:cNvSpPr>
            <a:spLocks noGrp="1"/>
          </p:cNvSpPr>
          <p:nvPr>
            <p:ph type="sldNum" sz="quarter" idx="12"/>
          </p:nvPr>
        </p:nvSpPr>
        <p:spPr/>
        <p:txBody>
          <a:bodyPr/>
          <a:lstStyle/>
          <a:p>
            <a:r>
              <a:rPr lang="en-US" dirty="0"/>
              <a:t>Parks </a:t>
            </a:r>
            <a:r>
              <a:rPr lang="en-US"/>
              <a:t>| </a:t>
            </a:r>
            <a:fld id="{330EA680-D336-4FF7-8B7A-9848BB0A1C32}" type="slidenum">
              <a:rPr lang="en-US" dirty="0" smtClean="0"/>
              <a:pPr/>
              <a:t>12</a:t>
            </a:fld>
            <a:endParaRPr lang="en-US">
              <a:cs typeface="Arial"/>
            </a:endParaRPr>
          </a:p>
        </p:txBody>
      </p:sp>
      <p:graphicFrame>
        <p:nvGraphicFramePr>
          <p:cNvPr id="4" name="Chart 3">
            <a:extLst>
              <a:ext uri="{FF2B5EF4-FFF2-40B4-BE49-F238E27FC236}">
                <a16:creationId xmlns:a16="http://schemas.microsoft.com/office/drawing/2014/main" id="{66192FA4-A39E-400B-CE1E-10407999D9CB}"/>
              </a:ext>
            </a:extLst>
          </p:cNvPr>
          <p:cNvGraphicFramePr/>
          <p:nvPr>
            <p:extLst>
              <p:ext uri="{D42A27DB-BD31-4B8C-83A1-F6EECF244321}">
                <p14:modId xmlns:p14="http://schemas.microsoft.com/office/powerpoint/2010/main" val="3252671587"/>
              </p:ext>
            </p:extLst>
          </p:nvPr>
        </p:nvGraphicFramePr>
        <p:xfrm>
          <a:off x="-3" y="1590741"/>
          <a:ext cx="6096003" cy="45578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a:extLst>
              <a:ext uri="{FF2B5EF4-FFF2-40B4-BE49-F238E27FC236}">
                <a16:creationId xmlns:a16="http://schemas.microsoft.com/office/drawing/2014/main" id="{7CA80F29-E983-18AA-A175-956B5EB03E43}"/>
              </a:ext>
            </a:extLst>
          </p:cNvPr>
          <p:cNvGraphicFramePr/>
          <p:nvPr>
            <p:extLst>
              <p:ext uri="{D42A27DB-BD31-4B8C-83A1-F6EECF244321}">
                <p14:modId xmlns:p14="http://schemas.microsoft.com/office/powerpoint/2010/main" val="1953137286"/>
              </p:ext>
            </p:extLst>
          </p:nvPr>
        </p:nvGraphicFramePr>
        <p:xfrm>
          <a:off x="6095998" y="1597432"/>
          <a:ext cx="6096003" cy="4544468"/>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4A30BC61-DB54-D2F5-EF7B-0C9BFBD28AD4}"/>
              </a:ext>
            </a:extLst>
          </p:cNvPr>
          <p:cNvSpPr txBox="1"/>
          <p:nvPr/>
        </p:nvSpPr>
        <p:spPr>
          <a:xfrm>
            <a:off x="1" y="6148590"/>
            <a:ext cx="6095997" cy="600164"/>
          </a:xfrm>
          <a:prstGeom prst="rect">
            <a:avLst/>
          </a:prstGeom>
          <a:noFill/>
        </p:spPr>
        <p:txBody>
          <a:bodyPr wrap="square" rtlCol="0">
            <a:spAutoFit/>
          </a:bodyPr>
          <a:lstStyle/>
          <a:p>
            <a:endParaRPr lang="en-US" sz="1100" dirty="0"/>
          </a:p>
          <a:p>
            <a:r>
              <a:rPr lang="en-US" sz="1100" dirty="0"/>
              <a:t>*0% due to rounding; two students have self-identified as being Transgender.</a:t>
            </a:r>
          </a:p>
          <a:p>
            <a:r>
              <a:rPr lang="en-US" sz="1100" b="1" dirty="0"/>
              <a:t>Source: </a:t>
            </a:r>
            <a:r>
              <a:rPr lang="en-US" sz="1100" dirty="0"/>
              <a:t>Spring 2025 Pantry Use Form (N = 424)</a:t>
            </a:r>
          </a:p>
        </p:txBody>
      </p:sp>
    </p:spTree>
    <p:extLst>
      <p:ext uri="{BB962C8B-B14F-4D97-AF65-F5344CB8AC3E}">
        <p14:creationId xmlns:p14="http://schemas.microsoft.com/office/powerpoint/2010/main" val="1282475375"/>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F6A1D32-328E-D440-81D8-468885594102}"/>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F8EC2E4-C574-4D3D-AABE-2D8F411D7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808DCD2-A5F4-991B-D5DD-3E6B17BA2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DA2C339-5C1C-44C0-32AE-EF1A4DE02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1EE9A36-D51A-A4D1-067B-380B051D70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5CE56A1-658F-CA7F-7FFA-1AF4210345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8866162E-C9AB-C19B-CC2F-0779730D79B5}"/>
              </a:ext>
            </a:extLst>
          </p:cNvPr>
          <p:cNvSpPr txBox="1"/>
          <p:nvPr/>
        </p:nvSpPr>
        <p:spPr>
          <a:xfrm>
            <a:off x="1371599" y="294538"/>
            <a:ext cx="9895951" cy="1033669"/>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nSpc>
                <a:spcPct val="90000"/>
              </a:lnSpc>
              <a:spcBef>
                <a:spcPct val="0"/>
              </a:spcBef>
              <a:spcAft>
                <a:spcPts val="600"/>
              </a:spcAft>
            </a:pPr>
            <a:r>
              <a:rPr lang="en-US" sz="4000" kern="1200" dirty="0">
                <a:solidFill>
                  <a:srgbClr val="FFFFFF"/>
                </a:solidFill>
                <a:latin typeface="+mj-lt"/>
                <a:ea typeface="+mj-ea"/>
                <a:cs typeface="+mj-cs"/>
              </a:rPr>
              <a:t>Student Demographics</a:t>
            </a:r>
          </a:p>
        </p:txBody>
      </p:sp>
      <p:sp>
        <p:nvSpPr>
          <p:cNvPr id="5" name="Slide Number Placeholder 4">
            <a:extLst>
              <a:ext uri="{FF2B5EF4-FFF2-40B4-BE49-F238E27FC236}">
                <a16:creationId xmlns:a16="http://schemas.microsoft.com/office/drawing/2014/main" id="{0F9DFFC3-17A6-BB0A-C9AB-73BE1481D1BB}"/>
              </a:ext>
            </a:extLst>
          </p:cNvPr>
          <p:cNvSpPr>
            <a:spLocks noGrp="1"/>
          </p:cNvSpPr>
          <p:nvPr>
            <p:ph type="sldNum" sz="quarter" idx="12"/>
          </p:nvPr>
        </p:nvSpPr>
        <p:spPr/>
        <p:txBody>
          <a:bodyPr/>
          <a:lstStyle/>
          <a:p>
            <a:r>
              <a:rPr lang="en-US"/>
              <a:t>Parks | </a:t>
            </a:r>
            <a:fld id="{330EA680-D336-4FF7-8B7A-9848BB0A1C32}" type="slidenum">
              <a:rPr lang="en-US" dirty="0" smtClean="0"/>
              <a:pPr/>
              <a:t>13</a:t>
            </a:fld>
            <a:endParaRPr lang="en-US" dirty="0">
              <a:cs typeface="Arial"/>
            </a:endParaRPr>
          </a:p>
        </p:txBody>
      </p:sp>
      <p:graphicFrame>
        <p:nvGraphicFramePr>
          <p:cNvPr id="4" name="Chart 3">
            <a:extLst>
              <a:ext uri="{FF2B5EF4-FFF2-40B4-BE49-F238E27FC236}">
                <a16:creationId xmlns:a16="http://schemas.microsoft.com/office/drawing/2014/main" id="{221BDC03-0048-7488-DC12-CB016A1A9392}"/>
              </a:ext>
            </a:extLst>
          </p:cNvPr>
          <p:cNvGraphicFramePr/>
          <p:nvPr>
            <p:extLst>
              <p:ext uri="{D42A27DB-BD31-4B8C-83A1-F6EECF244321}">
                <p14:modId xmlns:p14="http://schemas.microsoft.com/office/powerpoint/2010/main" val="2983533709"/>
              </p:ext>
            </p:extLst>
          </p:nvPr>
        </p:nvGraphicFramePr>
        <p:xfrm>
          <a:off x="-2" y="1590741"/>
          <a:ext cx="8115298" cy="4557849"/>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id="{8CC92B1B-ADD1-5ED7-522B-9D264CED8F1F}"/>
              </a:ext>
            </a:extLst>
          </p:cNvPr>
          <p:cNvSpPr txBox="1"/>
          <p:nvPr/>
        </p:nvSpPr>
        <p:spPr>
          <a:xfrm>
            <a:off x="1" y="6148590"/>
            <a:ext cx="6095997" cy="600164"/>
          </a:xfrm>
          <a:prstGeom prst="rect">
            <a:avLst/>
          </a:prstGeom>
          <a:noFill/>
        </p:spPr>
        <p:txBody>
          <a:bodyPr wrap="square" rtlCol="0">
            <a:spAutoFit/>
          </a:bodyPr>
          <a:lstStyle/>
          <a:p>
            <a:endParaRPr lang="en-US" sz="1100" dirty="0"/>
          </a:p>
          <a:p>
            <a:endParaRPr lang="en-US" sz="1100" dirty="0"/>
          </a:p>
          <a:p>
            <a:r>
              <a:rPr lang="en-US" sz="1100" b="1" dirty="0"/>
              <a:t>Source: </a:t>
            </a:r>
            <a:r>
              <a:rPr lang="en-US" sz="1100" dirty="0"/>
              <a:t>Spring 2025 Pantry Use Form (N = 424)</a:t>
            </a:r>
          </a:p>
        </p:txBody>
      </p:sp>
      <p:graphicFrame>
        <p:nvGraphicFramePr>
          <p:cNvPr id="6" name="Chart 5">
            <a:extLst>
              <a:ext uri="{FF2B5EF4-FFF2-40B4-BE49-F238E27FC236}">
                <a16:creationId xmlns:a16="http://schemas.microsoft.com/office/drawing/2014/main" id="{FB266755-82F9-25F7-7706-5037E674B980}"/>
              </a:ext>
            </a:extLst>
          </p:cNvPr>
          <p:cNvGraphicFramePr/>
          <p:nvPr>
            <p:extLst>
              <p:ext uri="{D42A27DB-BD31-4B8C-83A1-F6EECF244321}">
                <p14:modId xmlns:p14="http://schemas.microsoft.com/office/powerpoint/2010/main" val="4029573142"/>
              </p:ext>
            </p:extLst>
          </p:nvPr>
        </p:nvGraphicFramePr>
        <p:xfrm>
          <a:off x="6555348" y="1590741"/>
          <a:ext cx="5636649" cy="455784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81607479"/>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7BB6A06-EF2B-7104-7DC6-00208844E891}"/>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BECBAF8-36E7-A954-1AA8-2A15F0BC02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8910BFA-E8D8-8461-2AE3-F5A2165DA3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38C4D59-0F10-7692-FC4C-F56EBCD0A3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4E513C0-5E72-1FDF-99FD-D2BDD525DB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E8DF88B-7C46-0CC3-F94F-BF6909690C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AA4A77A-B583-A1C2-6B1F-C4449F11C3EF}"/>
              </a:ext>
            </a:extLst>
          </p:cNvPr>
          <p:cNvSpPr txBox="1"/>
          <p:nvPr/>
        </p:nvSpPr>
        <p:spPr>
          <a:xfrm>
            <a:off x="1371599" y="294538"/>
            <a:ext cx="9895951" cy="1033669"/>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nSpc>
                <a:spcPct val="90000"/>
              </a:lnSpc>
              <a:spcBef>
                <a:spcPct val="0"/>
              </a:spcBef>
              <a:spcAft>
                <a:spcPts val="600"/>
              </a:spcAft>
            </a:pPr>
            <a:r>
              <a:rPr lang="en-US" sz="4000" kern="1200">
                <a:solidFill>
                  <a:srgbClr val="FFFFFF"/>
                </a:solidFill>
                <a:latin typeface="+mj-lt"/>
                <a:ea typeface="+mj-ea"/>
                <a:cs typeface="+mj-cs"/>
              </a:rPr>
              <a:t>Lived Experiences</a:t>
            </a:r>
          </a:p>
        </p:txBody>
      </p:sp>
      <p:sp>
        <p:nvSpPr>
          <p:cNvPr id="5" name="Slide Number Placeholder 4">
            <a:extLst>
              <a:ext uri="{FF2B5EF4-FFF2-40B4-BE49-F238E27FC236}">
                <a16:creationId xmlns:a16="http://schemas.microsoft.com/office/drawing/2014/main" id="{AA574424-07B8-0965-4122-A7FA78C432D3}"/>
              </a:ext>
            </a:extLst>
          </p:cNvPr>
          <p:cNvSpPr>
            <a:spLocks noGrp="1"/>
          </p:cNvSpPr>
          <p:nvPr>
            <p:ph type="sldNum" sz="quarter" idx="12"/>
          </p:nvPr>
        </p:nvSpPr>
        <p:spPr/>
        <p:txBody>
          <a:bodyPr/>
          <a:lstStyle/>
          <a:p>
            <a:r>
              <a:rPr lang="en-US"/>
              <a:t>Parks | </a:t>
            </a:r>
            <a:fld id="{330EA680-D336-4FF7-8B7A-9848BB0A1C32}" type="slidenum">
              <a:rPr lang="en-US" dirty="0" smtClean="0"/>
              <a:pPr/>
              <a:t>14</a:t>
            </a:fld>
            <a:endParaRPr lang="en-US" dirty="0">
              <a:cs typeface="Arial"/>
            </a:endParaRPr>
          </a:p>
        </p:txBody>
      </p:sp>
      <p:sp>
        <p:nvSpPr>
          <p:cNvPr id="9" name="TextBox 8">
            <a:extLst>
              <a:ext uri="{FF2B5EF4-FFF2-40B4-BE49-F238E27FC236}">
                <a16:creationId xmlns:a16="http://schemas.microsoft.com/office/drawing/2014/main" id="{041D599B-07BE-8C86-1653-2075D9FF7786}"/>
              </a:ext>
            </a:extLst>
          </p:cNvPr>
          <p:cNvSpPr txBox="1"/>
          <p:nvPr/>
        </p:nvSpPr>
        <p:spPr>
          <a:xfrm>
            <a:off x="0" y="6148590"/>
            <a:ext cx="9289279" cy="600164"/>
          </a:xfrm>
          <a:prstGeom prst="rect">
            <a:avLst/>
          </a:prstGeom>
          <a:noFill/>
        </p:spPr>
        <p:txBody>
          <a:bodyPr wrap="square" lIns="91440" tIns="45720" rIns="91440" bIns="45720" rtlCol="0" anchor="t">
            <a:spAutoFit/>
          </a:bodyPr>
          <a:lstStyle/>
          <a:p>
            <a:r>
              <a:rPr lang="en-US" sz="1100"/>
              <a:t>19% of students preferred not to answer whether they do or do not identify as LGBTQ+.</a:t>
            </a:r>
          </a:p>
          <a:p>
            <a:r>
              <a:rPr lang="en-US" sz="1100"/>
              <a:t>13% of students declined to state if they are/have been justice-impacted.</a:t>
            </a:r>
          </a:p>
          <a:p>
            <a:r>
              <a:rPr lang="en-US" sz="1100" b="1"/>
              <a:t>Source: </a:t>
            </a:r>
            <a:r>
              <a:rPr lang="en-US" sz="1100"/>
              <a:t>Spring 2025 Pantry Use Form (N = 424)</a:t>
            </a:r>
          </a:p>
        </p:txBody>
      </p:sp>
      <p:graphicFrame>
        <p:nvGraphicFramePr>
          <p:cNvPr id="3" name="TextBox 3">
            <a:extLst>
              <a:ext uri="{FF2B5EF4-FFF2-40B4-BE49-F238E27FC236}">
                <a16:creationId xmlns:a16="http://schemas.microsoft.com/office/drawing/2014/main" id="{CD26F0C0-CC88-187A-B22A-5284B9C62E03}"/>
              </a:ext>
            </a:extLst>
          </p:cNvPr>
          <p:cNvGraphicFramePr/>
          <p:nvPr/>
        </p:nvGraphicFramePr>
        <p:xfrm>
          <a:off x="609600" y="1705040"/>
          <a:ext cx="10972800"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2256753"/>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638FF21-B218-04D0-6BFC-BE0CBC2053DA}"/>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DB1A3C4-BC0B-95DE-D607-3B9EFC4EFB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609B1A6-42BB-065E-4529-35C6C5F9B9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44AA3D4-A63F-2DD1-42E3-52D67E39E5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BBA0BD9-D597-93BE-6B2D-8539D25CAC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EB5F5B4-F6DA-9D97-FE92-D3C7D3258B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E3D5DBBE-7476-06B0-2377-A38CA774A78A}"/>
              </a:ext>
            </a:extLst>
          </p:cNvPr>
          <p:cNvSpPr txBox="1"/>
          <p:nvPr/>
        </p:nvSpPr>
        <p:spPr>
          <a:xfrm>
            <a:off x="1371599" y="294538"/>
            <a:ext cx="9895951" cy="1033669"/>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nSpc>
                <a:spcPct val="90000"/>
              </a:lnSpc>
              <a:spcBef>
                <a:spcPct val="0"/>
              </a:spcBef>
              <a:spcAft>
                <a:spcPts val="600"/>
              </a:spcAft>
            </a:pPr>
            <a:r>
              <a:rPr lang="en-US" sz="4000" kern="1200">
                <a:solidFill>
                  <a:srgbClr val="FFFFFF"/>
                </a:solidFill>
                <a:latin typeface="+mj-lt"/>
                <a:ea typeface="+mj-ea"/>
                <a:cs typeface="+mj-cs"/>
              </a:rPr>
              <a:t>Support Services</a:t>
            </a:r>
          </a:p>
        </p:txBody>
      </p:sp>
      <p:sp>
        <p:nvSpPr>
          <p:cNvPr id="5" name="Slide Number Placeholder 4">
            <a:extLst>
              <a:ext uri="{FF2B5EF4-FFF2-40B4-BE49-F238E27FC236}">
                <a16:creationId xmlns:a16="http://schemas.microsoft.com/office/drawing/2014/main" id="{DE9110CB-0813-E7D8-7CE1-9C73CD8B02B5}"/>
              </a:ext>
            </a:extLst>
          </p:cNvPr>
          <p:cNvSpPr>
            <a:spLocks noGrp="1"/>
          </p:cNvSpPr>
          <p:nvPr>
            <p:ph type="sldNum" sz="quarter" idx="12"/>
          </p:nvPr>
        </p:nvSpPr>
        <p:spPr/>
        <p:txBody>
          <a:bodyPr/>
          <a:lstStyle/>
          <a:p>
            <a:r>
              <a:rPr lang="en-US"/>
              <a:t>Parks | </a:t>
            </a:r>
            <a:fld id="{330EA680-D336-4FF7-8B7A-9848BB0A1C32}" type="slidenum">
              <a:rPr lang="en-US" dirty="0" smtClean="0"/>
              <a:pPr/>
              <a:t>15</a:t>
            </a:fld>
            <a:endParaRPr lang="en-US" dirty="0">
              <a:cs typeface="Arial"/>
            </a:endParaRPr>
          </a:p>
        </p:txBody>
      </p:sp>
      <p:sp>
        <p:nvSpPr>
          <p:cNvPr id="9" name="TextBox 8">
            <a:extLst>
              <a:ext uri="{FF2B5EF4-FFF2-40B4-BE49-F238E27FC236}">
                <a16:creationId xmlns:a16="http://schemas.microsoft.com/office/drawing/2014/main" id="{572C7FFC-9AFE-BFF6-3A6D-8904BD4C6352}"/>
              </a:ext>
            </a:extLst>
          </p:cNvPr>
          <p:cNvSpPr txBox="1"/>
          <p:nvPr/>
        </p:nvSpPr>
        <p:spPr>
          <a:xfrm>
            <a:off x="0" y="6148590"/>
            <a:ext cx="9289279" cy="600164"/>
          </a:xfrm>
          <a:prstGeom prst="rect">
            <a:avLst/>
          </a:prstGeom>
          <a:noFill/>
        </p:spPr>
        <p:txBody>
          <a:bodyPr wrap="square" rtlCol="0">
            <a:spAutoFit/>
          </a:bodyPr>
          <a:lstStyle/>
          <a:p>
            <a:endParaRPr lang="en-US" sz="1100"/>
          </a:p>
          <a:p>
            <a:endParaRPr lang="en-US" sz="1100"/>
          </a:p>
          <a:p>
            <a:r>
              <a:rPr lang="en-US" sz="1100" b="1"/>
              <a:t>Source: </a:t>
            </a:r>
            <a:r>
              <a:rPr lang="en-US" sz="1100"/>
              <a:t>Spring 2025 Pantry Use Form (N = 424)</a:t>
            </a:r>
          </a:p>
        </p:txBody>
      </p:sp>
      <p:graphicFrame>
        <p:nvGraphicFramePr>
          <p:cNvPr id="3" name="TextBox 3">
            <a:extLst>
              <a:ext uri="{FF2B5EF4-FFF2-40B4-BE49-F238E27FC236}">
                <a16:creationId xmlns:a16="http://schemas.microsoft.com/office/drawing/2014/main" id="{13922004-C260-621A-FBE7-8F6F84B41C3A}"/>
              </a:ext>
            </a:extLst>
          </p:cNvPr>
          <p:cNvGraphicFramePr/>
          <p:nvPr/>
        </p:nvGraphicFramePr>
        <p:xfrm>
          <a:off x="609600" y="1919491"/>
          <a:ext cx="10972800"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60931765"/>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2272161-28E9-E23B-8A60-4F9D1DF29C12}"/>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38251D3-9D0D-53B0-3DC4-EDD710560E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20E30D2-7777-0F80-F40F-07C501804B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C6A6BDC-ECF5-ABC0-2F75-8A46DAF9D2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3474B97-8D34-D16A-2D2B-511E159165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032E9F6-82F1-82C9-DBA6-3651D64FCE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12B5CEDF-2234-6CCA-372A-7EC942C995F3}"/>
              </a:ext>
            </a:extLst>
          </p:cNvPr>
          <p:cNvSpPr txBox="1"/>
          <p:nvPr/>
        </p:nvSpPr>
        <p:spPr>
          <a:xfrm>
            <a:off x="1371599" y="294538"/>
            <a:ext cx="9895951" cy="1033669"/>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nSpc>
                <a:spcPct val="90000"/>
              </a:lnSpc>
              <a:spcBef>
                <a:spcPct val="0"/>
              </a:spcBef>
              <a:spcAft>
                <a:spcPts val="600"/>
              </a:spcAft>
            </a:pPr>
            <a:r>
              <a:rPr lang="en-US" sz="4000" kern="1200" dirty="0">
                <a:solidFill>
                  <a:srgbClr val="FFFFFF"/>
                </a:solidFill>
                <a:latin typeface="+mj-lt"/>
                <a:ea typeface="+mj-ea"/>
                <a:cs typeface="+mj-cs"/>
              </a:rPr>
              <a:t>ACP Representation</a:t>
            </a:r>
          </a:p>
        </p:txBody>
      </p:sp>
      <p:sp>
        <p:nvSpPr>
          <p:cNvPr id="5" name="Slide Number Placeholder 4">
            <a:extLst>
              <a:ext uri="{FF2B5EF4-FFF2-40B4-BE49-F238E27FC236}">
                <a16:creationId xmlns:a16="http://schemas.microsoft.com/office/drawing/2014/main" id="{4F22D55B-DD17-CEA1-E4ED-7486BAAED58C}"/>
              </a:ext>
            </a:extLst>
          </p:cNvPr>
          <p:cNvSpPr>
            <a:spLocks noGrp="1"/>
          </p:cNvSpPr>
          <p:nvPr>
            <p:ph type="sldNum" sz="quarter" idx="12"/>
          </p:nvPr>
        </p:nvSpPr>
        <p:spPr/>
        <p:txBody>
          <a:bodyPr/>
          <a:lstStyle/>
          <a:p>
            <a:r>
              <a:rPr lang="en-US"/>
              <a:t>Parks | </a:t>
            </a:r>
            <a:fld id="{330EA680-D336-4FF7-8B7A-9848BB0A1C32}" type="slidenum">
              <a:rPr lang="en-US" dirty="0" smtClean="0"/>
              <a:pPr/>
              <a:t>16</a:t>
            </a:fld>
            <a:endParaRPr lang="en-US" dirty="0">
              <a:cs typeface="Arial"/>
            </a:endParaRPr>
          </a:p>
        </p:txBody>
      </p:sp>
      <p:sp>
        <p:nvSpPr>
          <p:cNvPr id="9" name="TextBox 8">
            <a:extLst>
              <a:ext uri="{FF2B5EF4-FFF2-40B4-BE49-F238E27FC236}">
                <a16:creationId xmlns:a16="http://schemas.microsoft.com/office/drawing/2014/main" id="{2B99D1BF-00FB-DC1B-BBB0-A749853C1003}"/>
              </a:ext>
            </a:extLst>
          </p:cNvPr>
          <p:cNvSpPr txBox="1"/>
          <p:nvPr/>
        </p:nvSpPr>
        <p:spPr>
          <a:xfrm>
            <a:off x="1" y="6148590"/>
            <a:ext cx="6715124" cy="600164"/>
          </a:xfrm>
          <a:prstGeom prst="rect">
            <a:avLst/>
          </a:prstGeom>
          <a:noFill/>
        </p:spPr>
        <p:txBody>
          <a:bodyPr wrap="square" rtlCol="0">
            <a:spAutoFit/>
          </a:bodyPr>
          <a:lstStyle/>
          <a:p>
            <a:endParaRPr lang="en-US" sz="1100" dirty="0"/>
          </a:p>
          <a:p>
            <a:r>
              <a:rPr lang="en-US" sz="1100" dirty="0"/>
              <a:t>15% of students have reported that they are undecided or do not know which ACP their major falls under.</a:t>
            </a:r>
          </a:p>
          <a:p>
            <a:r>
              <a:rPr lang="en-US" sz="1100" b="1" dirty="0"/>
              <a:t>Source: </a:t>
            </a:r>
            <a:r>
              <a:rPr lang="en-US" sz="1100" dirty="0"/>
              <a:t>Spring 2025 Pantry Use Form (N = 424)</a:t>
            </a:r>
          </a:p>
        </p:txBody>
      </p:sp>
      <p:grpSp>
        <p:nvGrpSpPr>
          <p:cNvPr id="36" name="Group 35">
            <a:extLst>
              <a:ext uri="{FF2B5EF4-FFF2-40B4-BE49-F238E27FC236}">
                <a16:creationId xmlns:a16="http://schemas.microsoft.com/office/drawing/2014/main" id="{51C08338-47AC-2572-4540-87AD0545B51E}"/>
              </a:ext>
            </a:extLst>
          </p:cNvPr>
          <p:cNvGrpSpPr/>
          <p:nvPr/>
        </p:nvGrpSpPr>
        <p:grpSpPr>
          <a:xfrm>
            <a:off x="416370" y="1735023"/>
            <a:ext cx="1962150" cy="2016208"/>
            <a:chOff x="719116" y="1763822"/>
            <a:chExt cx="1962150" cy="2016208"/>
          </a:xfrm>
        </p:grpSpPr>
        <p:pic>
          <p:nvPicPr>
            <p:cNvPr id="17" name="Picture 16">
              <a:extLst>
                <a:ext uri="{FF2B5EF4-FFF2-40B4-BE49-F238E27FC236}">
                  <a16:creationId xmlns:a16="http://schemas.microsoft.com/office/drawing/2014/main" id="{0A470A7D-6B54-D361-B3B9-5E03B6824CE9}"/>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847749" y="2408430"/>
              <a:ext cx="1704885" cy="1371600"/>
            </a:xfrm>
            <a:prstGeom prst="rect">
              <a:avLst/>
            </a:prstGeom>
          </p:spPr>
        </p:pic>
        <p:sp>
          <p:nvSpPr>
            <p:cNvPr id="31" name="TextBox 30">
              <a:extLst>
                <a:ext uri="{FF2B5EF4-FFF2-40B4-BE49-F238E27FC236}">
                  <a16:creationId xmlns:a16="http://schemas.microsoft.com/office/drawing/2014/main" id="{83478CAA-C579-E016-E7C8-1E13181C34B7}"/>
                </a:ext>
              </a:extLst>
            </p:cNvPr>
            <p:cNvSpPr txBox="1"/>
            <p:nvPr/>
          </p:nvSpPr>
          <p:spPr>
            <a:xfrm>
              <a:off x="719116" y="1763822"/>
              <a:ext cx="1962150" cy="646331"/>
            </a:xfrm>
            <a:prstGeom prst="rect">
              <a:avLst/>
            </a:prstGeom>
            <a:noFill/>
          </p:spPr>
          <p:txBody>
            <a:bodyPr wrap="square" rtlCol="0">
              <a:spAutoFit/>
            </a:bodyPr>
            <a:lstStyle/>
            <a:p>
              <a:pPr algn="ctr"/>
              <a:r>
                <a:rPr lang="en-US" sz="3600" b="1">
                  <a:solidFill>
                    <a:srgbClr val="488CAE"/>
                  </a:solidFill>
                </a:rPr>
                <a:t>5%</a:t>
              </a:r>
            </a:p>
          </p:txBody>
        </p:sp>
      </p:grpSp>
      <p:grpSp>
        <p:nvGrpSpPr>
          <p:cNvPr id="37" name="Group 36">
            <a:extLst>
              <a:ext uri="{FF2B5EF4-FFF2-40B4-BE49-F238E27FC236}">
                <a16:creationId xmlns:a16="http://schemas.microsoft.com/office/drawing/2014/main" id="{D67CD784-2FD6-9A5F-C84B-DA10D2ABD35B}"/>
              </a:ext>
            </a:extLst>
          </p:cNvPr>
          <p:cNvGrpSpPr/>
          <p:nvPr/>
        </p:nvGrpSpPr>
        <p:grpSpPr>
          <a:xfrm>
            <a:off x="3548740" y="1735023"/>
            <a:ext cx="1962150" cy="2016207"/>
            <a:chOff x="719116" y="1763822"/>
            <a:chExt cx="1962150" cy="2016207"/>
          </a:xfrm>
        </p:grpSpPr>
        <p:pic>
          <p:nvPicPr>
            <p:cNvPr id="38" name="Picture 16">
              <a:extLst>
                <a:ext uri="{FF2B5EF4-FFF2-40B4-BE49-F238E27FC236}">
                  <a16:creationId xmlns:a16="http://schemas.microsoft.com/office/drawing/2014/main" id="{2BE16652-5AB0-4D13-2AF5-75C11349B0B8}"/>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847749" y="2408430"/>
              <a:ext cx="1704885" cy="1371599"/>
            </a:xfrm>
            <a:prstGeom prst="rect">
              <a:avLst/>
            </a:prstGeom>
          </p:spPr>
        </p:pic>
        <p:sp>
          <p:nvSpPr>
            <p:cNvPr id="39" name="TextBox 38">
              <a:extLst>
                <a:ext uri="{FF2B5EF4-FFF2-40B4-BE49-F238E27FC236}">
                  <a16:creationId xmlns:a16="http://schemas.microsoft.com/office/drawing/2014/main" id="{E1CE88D7-5139-19A5-4203-BAA50ACCB45D}"/>
                </a:ext>
              </a:extLst>
            </p:cNvPr>
            <p:cNvSpPr txBox="1"/>
            <p:nvPr/>
          </p:nvSpPr>
          <p:spPr>
            <a:xfrm>
              <a:off x="719116" y="1763822"/>
              <a:ext cx="1962150" cy="646331"/>
            </a:xfrm>
            <a:prstGeom prst="rect">
              <a:avLst/>
            </a:prstGeom>
            <a:noFill/>
          </p:spPr>
          <p:txBody>
            <a:bodyPr wrap="square" rtlCol="0">
              <a:spAutoFit/>
            </a:bodyPr>
            <a:lstStyle/>
            <a:p>
              <a:pPr algn="ctr"/>
              <a:r>
                <a:rPr lang="en-US" sz="3600" b="1">
                  <a:solidFill>
                    <a:srgbClr val="D76E27"/>
                  </a:solidFill>
                </a:rPr>
                <a:t>15%</a:t>
              </a:r>
            </a:p>
          </p:txBody>
        </p:sp>
      </p:grpSp>
      <p:grpSp>
        <p:nvGrpSpPr>
          <p:cNvPr id="40" name="Group 39">
            <a:extLst>
              <a:ext uri="{FF2B5EF4-FFF2-40B4-BE49-F238E27FC236}">
                <a16:creationId xmlns:a16="http://schemas.microsoft.com/office/drawing/2014/main" id="{55DF9FA6-A0C8-7A0F-0ABC-550D1FBDFFD0}"/>
              </a:ext>
            </a:extLst>
          </p:cNvPr>
          <p:cNvGrpSpPr/>
          <p:nvPr/>
        </p:nvGrpSpPr>
        <p:grpSpPr>
          <a:xfrm>
            <a:off x="6681110" y="1735023"/>
            <a:ext cx="1962150" cy="2016207"/>
            <a:chOff x="719116" y="1763822"/>
            <a:chExt cx="1962150" cy="2016207"/>
          </a:xfrm>
        </p:grpSpPr>
        <p:pic>
          <p:nvPicPr>
            <p:cNvPr id="41" name="Picture 16">
              <a:extLst>
                <a:ext uri="{FF2B5EF4-FFF2-40B4-BE49-F238E27FC236}">
                  <a16:creationId xmlns:a16="http://schemas.microsoft.com/office/drawing/2014/main" id="{175BD6D5-50E9-B4E4-C7CD-4630DE179ECA}"/>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847749" y="2408430"/>
              <a:ext cx="1704885" cy="1371599"/>
            </a:xfrm>
            <a:prstGeom prst="rect">
              <a:avLst/>
            </a:prstGeom>
          </p:spPr>
        </p:pic>
        <p:sp>
          <p:nvSpPr>
            <p:cNvPr id="42" name="TextBox 41">
              <a:extLst>
                <a:ext uri="{FF2B5EF4-FFF2-40B4-BE49-F238E27FC236}">
                  <a16:creationId xmlns:a16="http://schemas.microsoft.com/office/drawing/2014/main" id="{B30E35DA-34A4-D7CA-FE88-7BF9BA03528B}"/>
                </a:ext>
              </a:extLst>
            </p:cNvPr>
            <p:cNvSpPr txBox="1"/>
            <p:nvPr/>
          </p:nvSpPr>
          <p:spPr>
            <a:xfrm>
              <a:off x="719116" y="1763822"/>
              <a:ext cx="1962150" cy="646331"/>
            </a:xfrm>
            <a:prstGeom prst="rect">
              <a:avLst/>
            </a:prstGeom>
            <a:noFill/>
          </p:spPr>
          <p:txBody>
            <a:bodyPr wrap="square" rtlCol="0">
              <a:spAutoFit/>
            </a:bodyPr>
            <a:lstStyle/>
            <a:p>
              <a:pPr algn="ctr"/>
              <a:r>
                <a:rPr lang="en-US" sz="3600" b="1">
                  <a:solidFill>
                    <a:srgbClr val="3AC0C4"/>
                  </a:solidFill>
                </a:rPr>
                <a:t>17%</a:t>
              </a:r>
            </a:p>
          </p:txBody>
        </p:sp>
      </p:grpSp>
      <p:grpSp>
        <p:nvGrpSpPr>
          <p:cNvPr id="43" name="Group 42">
            <a:extLst>
              <a:ext uri="{FF2B5EF4-FFF2-40B4-BE49-F238E27FC236}">
                <a16:creationId xmlns:a16="http://schemas.microsoft.com/office/drawing/2014/main" id="{5FB4F7A9-75F0-4FE3-0A9C-D9DD69C642C4}"/>
              </a:ext>
            </a:extLst>
          </p:cNvPr>
          <p:cNvGrpSpPr/>
          <p:nvPr/>
        </p:nvGrpSpPr>
        <p:grpSpPr>
          <a:xfrm>
            <a:off x="9813480" y="1735023"/>
            <a:ext cx="1962150" cy="2016207"/>
            <a:chOff x="719116" y="1763822"/>
            <a:chExt cx="1962150" cy="2016207"/>
          </a:xfrm>
        </p:grpSpPr>
        <p:pic>
          <p:nvPicPr>
            <p:cNvPr id="44" name="Picture 16">
              <a:extLst>
                <a:ext uri="{FF2B5EF4-FFF2-40B4-BE49-F238E27FC236}">
                  <a16:creationId xmlns:a16="http://schemas.microsoft.com/office/drawing/2014/main" id="{3B551AF8-C211-0AC1-E7B5-031D844EBD51}"/>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847749" y="2408430"/>
              <a:ext cx="1704885" cy="1371599"/>
            </a:xfrm>
            <a:prstGeom prst="rect">
              <a:avLst/>
            </a:prstGeom>
          </p:spPr>
        </p:pic>
        <p:sp>
          <p:nvSpPr>
            <p:cNvPr id="45" name="TextBox 44">
              <a:extLst>
                <a:ext uri="{FF2B5EF4-FFF2-40B4-BE49-F238E27FC236}">
                  <a16:creationId xmlns:a16="http://schemas.microsoft.com/office/drawing/2014/main" id="{0A7121D1-7F03-3C44-D0FE-BCDB13BF099B}"/>
                </a:ext>
              </a:extLst>
            </p:cNvPr>
            <p:cNvSpPr txBox="1"/>
            <p:nvPr/>
          </p:nvSpPr>
          <p:spPr>
            <a:xfrm>
              <a:off x="719116" y="1763822"/>
              <a:ext cx="1962150" cy="646331"/>
            </a:xfrm>
            <a:prstGeom prst="rect">
              <a:avLst/>
            </a:prstGeom>
            <a:noFill/>
          </p:spPr>
          <p:txBody>
            <a:bodyPr wrap="square" rtlCol="0">
              <a:spAutoFit/>
            </a:bodyPr>
            <a:lstStyle/>
            <a:p>
              <a:pPr algn="ctr"/>
              <a:r>
                <a:rPr lang="en-US" sz="3600" b="1">
                  <a:solidFill>
                    <a:srgbClr val="29479E"/>
                  </a:solidFill>
                </a:rPr>
                <a:t>7%</a:t>
              </a:r>
            </a:p>
          </p:txBody>
        </p:sp>
      </p:grpSp>
      <p:grpSp>
        <p:nvGrpSpPr>
          <p:cNvPr id="46" name="Group 45">
            <a:extLst>
              <a:ext uri="{FF2B5EF4-FFF2-40B4-BE49-F238E27FC236}">
                <a16:creationId xmlns:a16="http://schemas.microsoft.com/office/drawing/2014/main" id="{D4507027-7AB3-910E-5C6B-32356FE80584}"/>
              </a:ext>
            </a:extLst>
          </p:cNvPr>
          <p:cNvGrpSpPr/>
          <p:nvPr/>
        </p:nvGrpSpPr>
        <p:grpSpPr>
          <a:xfrm>
            <a:off x="1982555" y="3981409"/>
            <a:ext cx="1962150" cy="2016207"/>
            <a:chOff x="719116" y="1763822"/>
            <a:chExt cx="1962150" cy="2016207"/>
          </a:xfrm>
        </p:grpSpPr>
        <p:pic>
          <p:nvPicPr>
            <p:cNvPr id="47" name="Picture 16">
              <a:extLst>
                <a:ext uri="{FF2B5EF4-FFF2-40B4-BE49-F238E27FC236}">
                  <a16:creationId xmlns:a16="http://schemas.microsoft.com/office/drawing/2014/main" id="{EAD404A9-BA6E-45F5-4D22-079F1367202F}"/>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847749" y="2408430"/>
              <a:ext cx="1704885" cy="1371599"/>
            </a:xfrm>
            <a:prstGeom prst="rect">
              <a:avLst/>
            </a:prstGeom>
          </p:spPr>
        </p:pic>
        <p:sp>
          <p:nvSpPr>
            <p:cNvPr id="48" name="TextBox 47">
              <a:extLst>
                <a:ext uri="{FF2B5EF4-FFF2-40B4-BE49-F238E27FC236}">
                  <a16:creationId xmlns:a16="http://schemas.microsoft.com/office/drawing/2014/main" id="{A261EEB4-2E06-89F9-6D79-DE1788BED6F3}"/>
                </a:ext>
              </a:extLst>
            </p:cNvPr>
            <p:cNvSpPr txBox="1"/>
            <p:nvPr/>
          </p:nvSpPr>
          <p:spPr>
            <a:xfrm>
              <a:off x="719116" y="1763822"/>
              <a:ext cx="1962150" cy="646331"/>
            </a:xfrm>
            <a:prstGeom prst="rect">
              <a:avLst/>
            </a:prstGeom>
            <a:noFill/>
          </p:spPr>
          <p:txBody>
            <a:bodyPr wrap="square" rtlCol="0">
              <a:spAutoFit/>
            </a:bodyPr>
            <a:lstStyle/>
            <a:p>
              <a:pPr algn="ctr"/>
              <a:r>
                <a:rPr lang="en-US" sz="3600" b="1">
                  <a:solidFill>
                    <a:srgbClr val="D83427"/>
                  </a:solidFill>
                </a:rPr>
                <a:t>3%</a:t>
              </a:r>
            </a:p>
          </p:txBody>
        </p:sp>
      </p:grpSp>
      <p:grpSp>
        <p:nvGrpSpPr>
          <p:cNvPr id="49" name="Group 48">
            <a:extLst>
              <a:ext uri="{FF2B5EF4-FFF2-40B4-BE49-F238E27FC236}">
                <a16:creationId xmlns:a16="http://schemas.microsoft.com/office/drawing/2014/main" id="{8E1AFA2B-058D-F035-5B77-665F22424095}"/>
              </a:ext>
            </a:extLst>
          </p:cNvPr>
          <p:cNvGrpSpPr/>
          <p:nvPr/>
        </p:nvGrpSpPr>
        <p:grpSpPr>
          <a:xfrm>
            <a:off x="5114925" y="3981409"/>
            <a:ext cx="1962150" cy="2016207"/>
            <a:chOff x="719116" y="1763822"/>
            <a:chExt cx="1962150" cy="2016207"/>
          </a:xfrm>
        </p:grpSpPr>
        <p:pic>
          <p:nvPicPr>
            <p:cNvPr id="50" name="Picture 16">
              <a:extLst>
                <a:ext uri="{FF2B5EF4-FFF2-40B4-BE49-F238E27FC236}">
                  <a16:creationId xmlns:a16="http://schemas.microsoft.com/office/drawing/2014/main" id="{C1741E56-44B9-3558-D5E3-2320CD1E03D0}"/>
                </a:ext>
              </a:extLst>
            </p:cNvPr>
            <p:cNvPicPr>
              <a:picLocks noChangeAspect="1"/>
            </p:cNvPicPr>
            <p:nvPr/>
          </p:nvPicPr>
          <p:blipFill>
            <a:blip r:embed="rId12">
              <a:extLst>
                <a:ext uri="{96DAC541-7B7A-43D3-8B79-37D633B846F1}">
                  <asvg:svgBlip xmlns:asvg="http://schemas.microsoft.com/office/drawing/2016/SVG/main" r:embed="rId13"/>
                </a:ext>
              </a:extLst>
            </a:blip>
            <a:srcRect/>
            <a:stretch/>
          </p:blipFill>
          <p:spPr>
            <a:xfrm>
              <a:off x="847749" y="2408430"/>
              <a:ext cx="1704885" cy="1371599"/>
            </a:xfrm>
            <a:prstGeom prst="rect">
              <a:avLst/>
            </a:prstGeom>
          </p:spPr>
        </p:pic>
        <p:sp>
          <p:nvSpPr>
            <p:cNvPr id="51" name="TextBox 50">
              <a:extLst>
                <a:ext uri="{FF2B5EF4-FFF2-40B4-BE49-F238E27FC236}">
                  <a16:creationId xmlns:a16="http://schemas.microsoft.com/office/drawing/2014/main" id="{C246B644-8C0E-197E-A2B4-267A73707B66}"/>
                </a:ext>
              </a:extLst>
            </p:cNvPr>
            <p:cNvSpPr txBox="1"/>
            <p:nvPr/>
          </p:nvSpPr>
          <p:spPr>
            <a:xfrm>
              <a:off x="719116" y="1763822"/>
              <a:ext cx="1962150" cy="646331"/>
            </a:xfrm>
            <a:prstGeom prst="rect">
              <a:avLst/>
            </a:prstGeom>
            <a:noFill/>
          </p:spPr>
          <p:txBody>
            <a:bodyPr wrap="square" rtlCol="0">
              <a:spAutoFit/>
            </a:bodyPr>
            <a:lstStyle/>
            <a:p>
              <a:pPr algn="ctr"/>
              <a:r>
                <a:rPr lang="en-US" sz="3600" b="1">
                  <a:solidFill>
                    <a:srgbClr val="5F2B77"/>
                  </a:solidFill>
                </a:rPr>
                <a:t>30%</a:t>
              </a:r>
            </a:p>
          </p:txBody>
        </p:sp>
      </p:grpSp>
      <p:grpSp>
        <p:nvGrpSpPr>
          <p:cNvPr id="55" name="Group 54">
            <a:extLst>
              <a:ext uri="{FF2B5EF4-FFF2-40B4-BE49-F238E27FC236}">
                <a16:creationId xmlns:a16="http://schemas.microsoft.com/office/drawing/2014/main" id="{FE23635E-75AE-6FBF-DF3B-37B9D5A48DAC}"/>
              </a:ext>
            </a:extLst>
          </p:cNvPr>
          <p:cNvGrpSpPr/>
          <p:nvPr/>
        </p:nvGrpSpPr>
        <p:grpSpPr>
          <a:xfrm>
            <a:off x="8247295" y="3981409"/>
            <a:ext cx="1962150" cy="2016207"/>
            <a:chOff x="719116" y="1763822"/>
            <a:chExt cx="1962150" cy="2016207"/>
          </a:xfrm>
        </p:grpSpPr>
        <p:pic>
          <p:nvPicPr>
            <p:cNvPr id="56" name="Picture 16">
              <a:extLst>
                <a:ext uri="{FF2B5EF4-FFF2-40B4-BE49-F238E27FC236}">
                  <a16:creationId xmlns:a16="http://schemas.microsoft.com/office/drawing/2014/main" id="{006CAF68-0C5F-4765-28C9-2A7EE413E9CE}"/>
                </a:ext>
              </a:extLst>
            </p:cNvPr>
            <p:cNvPicPr>
              <a:picLocks noChangeAspect="1"/>
            </p:cNvPicPr>
            <p:nvPr/>
          </p:nvPicPr>
          <p:blipFill>
            <a:blip r:embed="rId14">
              <a:extLst>
                <a:ext uri="{96DAC541-7B7A-43D3-8B79-37D633B846F1}">
                  <asvg:svgBlip xmlns:asvg="http://schemas.microsoft.com/office/drawing/2016/SVG/main" r:embed="rId15"/>
                </a:ext>
              </a:extLst>
            </a:blip>
            <a:srcRect/>
            <a:stretch/>
          </p:blipFill>
          <p:spPr>
            <a:xfrm>
              <a:off x="847749" y="2408430"/>
              <a:ext cx="1704885" cy="1371599"/>
            </a:xfrm>
            <a:prstGeom prst="rect">
              <a:avLst/>
            </a:prstGeom>
          </p:spPr>
        </p:pic>
        <p:sp>
          <p:nvSpPr>
            <p:cNvPr id="57" name="TextBox 56">
              <a:extLst>
                <a:ext uri="{FF2B5EF4-FFF2-40B4-BE49-F238E27FC236}">
                  <a16:creationId xmlns:a16="http://schemas.microsoft.com/office/drawing/2014/main" id="{3AFC5510-EA80-2AF0-2220-C4737F950EB5}"/>
                </a:ext>
              </a:extLst>
            </p:cNvPr>
            <p:cNvSpPr txBox="1"/>
            <p:nvPr/>
          </p:nvSpPr>
          <p:spPr>
            <a:xfrm>
              <a:off x="719116" y="1763822"/>
              <a:ext cx="1962150" cy="646331"/>
            </a:xfrm>
            <a:prstGeom prst="rect">
              <a:avLst/>
            </a:prstGeom>
            <a:noFill/>
          </p:spPr>
          <p:txBody>
            <a:bodyPr wrap="square" rtlCol="0">
              <a:spAutoFit/>
            </a:bodyPr>
            <a:lstStyle/>
            <a:p>
              <a:pPr algn="ctr"/>
              <a:r>
                <a:rPr lang="en-US" sz="3600" b="1">
                  <a:solidFill>
                    <a:srgbClr val="17723A"/>
                  </a:solidFill>
                </a:rPr>
                <a:t>8%</a:t>
              </a:r>
            </a:p>
          </p:txBody>
        </p:sp>
      </p:grpSp>
    </p:spTree>
    <p:extLst>
      <p:ext uri="{BB962C8B-B14F-4D97-AF65-F5344CB8AC3E}">
        <p14:creationId xmlns:p14="http://schemas.microsoft.com/office/powerpoint/2010/main" val="1438711815"/>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a:extLst>
            <a:ext uri="{FF2B5EF4-FFF2-40B4-BE49-F238E27FC236}">
              <a16:creationId xmlns:a16="http://schemas.microsoft.com/office/drawing/2014/main" id="{84060D75-87D6-7BE7-C6E2-D6AF13A54A4C}"/>
            </a:ext>
          </a:extLst>
        </p:cNvPr>
        <p:cNvGrpSpPr/>
        <p:nvPr/>
      </p:nvGrpSpPr>
      <p:grpSpPr>
        <a:xfrm>
          <a:off x="0" y="0"/>
          <a:ext cx="0" cy="0"/>
          <a:chOff x="0" y="0"/>
          <a:chExt cx="0" cy="0"/>
        </a:xfrm>
      </p:grpSpPr>
      <p:sp useBgFill="1">
        <p:nvSpPr>
          <p:cNvPr id="185" name="Rectangle 184">
            <a:extLst>
              <a:ext uri="{FF2B5EF4-FFF2-40B4-BE49-F238E27FC236}">
                <a16:creationId xmlns:a16="http://schemas.microsoft.com/office/drawing/2014/main" id="{43EAA6FF-6EC6-1CE5-B879-CD422FE6DE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1" name="Picture 170">
            <a:extLst>
              <a:ext uri="{FF2B5EF4-FFF2-40B4-BE49-F238E27FC236}">
                <a16:creationId xmlns:a16="http://schemas.microsoft.com/office/drawing/2014/main" id="{18678494-A333-A176-DA71-56AA0FB75E73}"/>
              </a:ext>
            </a:extLst>
          </p:cNvPr>
          <p:cNvPicPr>
            <a:picLocks noChangeAspect="1"/>
          </p:cNvPicPr>
          <p:nvPr/>
        </p:nvPicPr>
        <p:blipFill>
          <a:blip r:embed="rId2">
            <a:extLst>
              <a:ext uri="{28A0092B-C50C-407E-A947-70E740481C1C}">
                <a14:useLocalDpi xmlns:a14="http://schemas.microsoft.com/office/drawing/2010/main" val="0"/>
              </a:ext>
            </a:extLst>
          </a:blip>
          <a:srcRect l="30329" t="13554" r="21336" b="1"/>
          <a:stretch/>
        </p:blipFill>
        <p:spPr>
          <a:xfrm>
            <a:off x="0" y="-798286"/>
            <a:ext cx="12191999" cy="7665911"/>
          </a:xfrm>
          <a:prstGeom prst="rect">
            <a:avLst/>
          </a:prstGeom>
        </p:spPr>
      </p:pic>
      <p:sp>
        <p:nvSpPr>
          <p:cNvPr id="187" name="Rectangle 186">
            <a:extLst>
              <a:ext uri="{FF2B5EF4-FFF2-40B4-BE49-F238E27FC236}">
                <a16:creationId xmlns:a16="http://schemas.microsoft.com/office/drawing/2014/main" id="{5763440F-CCA7-0BE2-BADC-DDCA1A940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5" y="-1524511"/>
            <a:ext cx="4592270" cy="12192001"/>
          </a:xfrm>
          <a:prstGeom prst="rect">
            <a:avLst/>
          </a:prstGeom>
          <a:gradFill>
            <a:gsLst>
              <a:gs pos="35000">
                <a:schemeClr val="tx1">
                  <a:alpha val="46000"/>
                </a:schemeClr>
              </a:gs>
              <a:gs pos="21000">
                <a:schemeClr val="tx1">
                  <a:alpha val="30000"/>
                </a:schemeClr>
              </a:gs>
              <a:gs pos="0">
                <a:schemeClr val="tx1">
                  <a:alpha val="0"/>
                </a:schemeClr>
              </a:gs>
              <a:gs pos="100000">
                <a:schemeClr val="tx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3" name="TextBox 172">
            <a:extLst>
              <a:ext uri="{FF2B5EF4-FFF2-40B4-BE49-F238E27FC236}">
                <a16:creationId xmlns:a16="http://schemas.microsoft.com/office/drawing/2014/main" id="{72B4F9AA-7199-8880-84E6-3E528B819574}"/>
              </a:ext>
            </a:extLst>
          </p:cNvPr>
          <p:cNvSpPr txBox="1"/>
          <p:nvPr/>
        </p:nvSpPr>
        <p:spPr>
          <a:xfrm>
            <a:off x="404553" y="3091928"/>
            <a:ext cx="9078562" cy="2387600"/>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lnSpc>
                <a:spcPct val="90000"/>
              </a:lnSpc>
              <a:spcBef>
                <a:spcPct val="0"/>
              </a:spcBef>
              <a:spcAft>
                <a:spcPts val="600"/>
              </a:spcAft>
            </a:pPr>
            <a:r>
              <a:rPr lang="en-US" sz="6600" dirty="0">
                <a:solidFill>
                  <a:schemeClr val="bg1"/>
                </a:solidFill>
                <a:latin typeface="+mj-lt"/>
                <a:ea typeface="+mj-ea"/>
                <a:cs typeface="+mj-cs"/>
              </a:rPr>
              <a:t>Impact &amp; Outcomes</a:t>
            </a:r>
          </a:p>
        </p:txBody>
      </p:sp>
      <p:sp>
        <p:nvSpPr>
          <p:cNvPr id="189" name="Rectangle: Rounded Corners 188">
            <a:extLst>
              <a:ext uri="{FF2B5EF4-FFF2-40B4-BE49-F238E27FC236}">
                <a16:creationId xmlns:a16="http://schemas.microsoft.com/office/drawing/2014/main" id="{FD4C3382-A24B-31B9-1471-123E844A49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AB43CE4F-13CC-3DF6-59D7-5F3F2AB1B75B}"/>
              </a:ext>
            </a:extLst>
          </p:cNvPr>
          <p:cNvSpPr>
            <a:spLocks noGrp="1"/>
          </p:cNvSpPr>
          <p:nvPr>
            <p:ph type="sldNum" sz="quarter" idx="12"/>
          </p:nvPr>
        </p:nvSpPr>
        <p:spPr/>
        <p:txBody>
          <a:bodyPr/>
          <a:lstStyle/>
          <a:p>
            <a:r>
              <a:rPr lang="en-US" dirty="0">
                <a:solidFill>
                  <a:schemeClr val="bg1"/>
                </a:solidFill>
              </a:rPr>
              <a:t>Parks | </a:t>
            </a:r>
            <a:fld id="{330EA680-D336-4FF7-8B7A-9848BB0A1C32}" type="slidenum">
              <a:rPr lang="en-US" dirty="0" smtClean="0">
                <a:solidFill>
                  <a:schemeClr val="bg1"/>
                </a:solidFill>
              </a:rPr>
              <a:pPr/>
              <a:t>17</a:t>
            </a:fld>
            <a:endParaRPr lang="en-US" dirty="0">
              <a:solidFill>
                <a:schemeClr val="bg1"/>
              </a:solidFill>
              <a:cs typeface="Arial"/>
            </a:endParaRPr>
          </a:p>
        </p:txBody>
      </p:sp>
    </p:spTree>
    <p:extLst>
      <p:ext uri="{BB962C8B-B14F-4D97-AF65-F5344CB8AC3E}">
        <p14:creationId xmlns:p14="http://schemas.microsoft.com/office/powerpoint/2010/main" val="266437872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AA9794B-03A0-B31F-4225-7F288798EF84}"/>
            </a:ext>
          </a:extLst>
        </p:cNvPr>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FD060953-7BF0-33A7-9FC7-6BC0EA1AC9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F9F48ACC-19F0-8C61-11CF-FF3A044CCF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036181A5-124D-78FD-F434-DCEEF8334B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661F7325-F17A-8B01-D7A3-74EFFBF14D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CADE4AB5-3FC2-E141-D302-7A69AF6465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extBox 1">
            <a:extLst>
              <a:ext uri="{FF2B5EF4-FFF2-40B4-BE49-F238E27FC236}">
                <a16:creationId xmlns:a16="http://schemas.microsoft.com/office/drawing/2014/main" id="{22195B40-87DA-5C52-B879-5FBD790DFED6}"/>
              </a:ext>
            </a:extLst>
          </p:cNvPr>
          <p:cNvSpPr txBox="1"/>
          <p:nvPr/>
        </p:nvSpPr>
        <p:spPr>
          <a:xfrm>
            <a:off x="660041" y="2767106"/>
            <a:ext cx="2880828" cy="3071906"/>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a:lnSpc>
                <a:spcPct val="90000"/>
              </a:lnSpc>
              <a:spcBef>
                <a:spcPct val="0"/>
              </a:spcBef>
              <a:spcAft>
                <a:spcPts val="600"/>
              </a:spcAft>
            </a:pPr>
            <a:r>
              <a:rPr lang="en-US" sz="4000">
                <a:solidFill>
                  <a:srgbClr val="FFFFFF"/>
                </a:solidFill>
                <a:latin typeface="+mj-lt"/>
                <a:ea typeface="+mj-ea"/>
                <a:cs typeface="+mj-cs"/>
              </a:rPr>
              <a:t>Where students obtain their food</a:t>
            </a:r>
            <a:endParaRPr lang="en-US" sz="4000" kern="1200" dirty="0">
              <a:solidFill>
                <a:srgbClr val="FFFFFF"/>
              </a:solidFill>
              <a:latin typeface="+mj-lt"/>
              <a:ea typeface="+mj-ea"/>
              <a:cs typeface="+mj-cs"/>
            </a:endParaRPr>
          </a:p>
        </p:txBody>
      </p:sp>
      <p:sp>
        <p:nvSpPr>
          <p:cNvPr id="8" name="Slide Number Placeholder 4">
            <a:extLst>
              <a:ext uri="{FF2B5EF4-FFF2-40B4-BE49-F238E27FC236}">
                <a16:creationId xmlns:a16="http://schemas.microsoft.com/office/drawing/2014/main" id="{393172B6-2790-2081-65F0-3726EC18E7FF}"/>
              </a:ext>
            </a:extLst>
          </p:cNvPr>
          <p:cNvSpPr>
            <a:spLocks noGrp="1"/>
          </p:cNvSpPr>
          <p:nvPr>
            <p:ph type="sldNum" sz="quarter" idx="12"/>
          </p:nvPr>
        </p:nvSpPr>
        <p:spPr>
          <a:xfrm>
            <a:off x="8610600" y="6356350"/>
            <a:ext cx="2743200" cy="365125"/>
          </a:xfrm>
        </p:spPr>
        <p:txBody>
          <a:bodyPr/>
          <a:lstStyle/>
          <a:p>
            <a:r>
              <a:rPr lang="en-US" dirty="0"/>
              <a:t>Parks </a:t>
            </a:r>
            <a:r>
              <a:rPr lang="en-US"/>
              <a:t>| </a:t>
            </a:r>
            <a:fld id="{330EA680-D336-4FF7-8B7A-9848BB0A1C32}" type="slidenum">
              <a:rPr lang="en-US" dirty="0" smtClean="0"/>
              <a:pPr/>
              <a:t>18</a:t>
            </a:fld>
            <a:endParaRPr lang="en-US">
              <a:cs typeface="Arial"/>
            </a:endParaRPr>
          </a:p>
        </p:txBody>
      </p:sp>
      <p:sp>
        <p:nvSpPr>
          <p:cNvPr id="9" name="TextBox 8">
            <a:extLst>
              <a:ext uri="{FF2B5EF4-FFF2-40B4-BE49-F238E27FC236}">
                <a16:creationId xmlns:a16="http://schemas.microsoft.com/office/drawing/2014/main" id="{01FEAD18-8306-7CD2-BE93-47AB990D656E}"/>
              </a:ext>
            </a:extLst>
          </p:cNvPr>
          <p:cNvSpPr txBox="1"/>
          <p:nvPr/>
        </p:nvSpPr>
        <p:spPr>
          <a:xfrm>
            <a:off x="4502427" y="5610275"/>
            <a:ext cx="7225749" cy="938719"/>
          </a:xfrm>
          <a:prstGeom prst="rect">
            <a:avLst/>
          </a:prstGeom>
          <a:noFill/>
        </p:spPr>
        <p:txBody>
          <a:bodyPr wrap="square" lIns="91440" tIns="45720" rIns="91440" bIns="45720" rtlCol="0" anchor="t">
            <a:spAutoFit/>
          </a:bodyPr>
          <a:lstStyle/>
          <a:p>
            <a:r>
              <a:rPr lang="en-US" sz="1100" dirty="0"/>
              <a:t>Students were asked where they plan to obtain the majority of their meals this semester.</a:t>
            </a:r>
          </a:p>
          <a:p>
            <a:r>
              <a:rPr lang="en-US" sz="1100" dirty="0"/>
              <a:t>Students could select up to four (4) primary food sources.</a:t>
            </a:r>
          </a:p>
          <a:p>
            <a:r>
              <a:rPr lang="en-US" sz="1100" dirty="0"/>
              <a:t>*1% represents 7 students. "Found Foods" are defined as "Search for something that wasn't meant to be eaten (dumpster-dive, found foods, etc.)"</a:t>
            </a:r>
            <a:endParaRPr lang="en-US" sz="1100" dirty="0">
              <a:cs typeface="Arial"/>
            </a:endParaRPr>
          </a:p>
          <a:p>
            <a:r>
              <a:rPr lang="en-US" sz="1100" b="1" dirty="0"/>
              <a:t>Source: </a:t>
            </a:r>
            <a:r>
              <a:rPr lang="en-US" sz="1100" dirty="0"/>
              <a:t>Spring 2025 Pantry Use Form (N = 424).</a:t>
            </a:r>
          </a:p>
        </p:txBody>
      </p:sp>
      <p:graphicFrame>
        <p:nvGraphicFramePr>
          <p:cNvPr id="6" name="Chart 5">
            <a:extLst>
              <a:ext uri="{FF2B5EF4-FFF2-40B4-BE49-F238E27FC236}">
                <a16:creationId xmlns:a16="http://schemas.microsoft.com/office/drawing/2014/main" id="{219770DF-F9FE-E059-5277-0F461372EB8B}"/>
              </a:ext>
            </a:extLst>
          </p:cNvPr>
          <p:cNvGraphicFramePr/>
          <p:nvPr>
            <p:extLst>
              <p:ext uri="{D42A27DB-BD31-4B8C-83A1-F6EECF244321}">
                <p14:modId xmlns:p14="http://schemas.microsoft.com/office/powerpoint/2010/main" val="4068136189"/>
              </p:ext>
            </p:extLst>
          </p:nvPr>
        </p:nvGraphicFramePr>
        <p:xfrm>
          <a:off x="4038603" y="385714"/>
          <a:ext cx="8153396" cy="502998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80120921"/>
      </p:ext>
    </p:extLst>
  </p:cSld>
  <p:clrMapOvr>
    <a:masterClrMapping/>
  </p:clrMapOvr>
  <p:transition spd="slow">
    <p:push/>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1D9786D-3633-6607-A120-08AA4F7C41A2}"/>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553D7EE-AAE7-7A0D-FB88-AD0EEBDD51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72B50C4-F875-2474-644A-58CC9607C5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9E3767E-1DAC-2226-39D7-D5F409C0C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7FFF14F-28F2-4F85-3EBF-1C9FF42CF2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09BA293-F597-1D2E-AB7C-659E086B7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8B1CE3CD-E5EE-A9B3-A840-867A410CAB5F}"/>
              </a:ext>
            </a:extLst>
          </p:cNvPr>
          <p:cNvSpPr txBox="1"/>
          <p:nvPr/>
        </p:nvSpPr>
        <p:spPr>
          <a:xfrm>
            <a:off x="1371599" y="294538"/>
            <a:ext cx="9895951" cy="1033669"/>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nSpc>
                <a:spcPct val="90000"/>
              </a:lnSpc>
              <a:spcBef>
                <a:spcPct val="0"/>
              </a:spcBef>
              <a:spcAft>
                <a:spcPts val="600"/>
              </a:spcAft>
            </a:pPr>
            <a:r>
              <a:rPr lang="en-US" sz="4000" kern="1200" dirty="0">
                <a:solidFill>
                  <a:srgbClr val="FFFFFF"/>
                </a:solidFill>
                <a:latin typeface="+mj-lt"/>
                <a:ea typeface="+mj-ea"/>
                <a:cs typeface="+mj-cs"/>
              </a:rPr>
              <a:t>Pantry Usage</a:t>
            </a:r>
          </a:p>
        </p:txBody>
      </p:sp>
      <p:sp>
        <p:nvSpPr>
          <p:cNvPr id="5" name="Slide Number Placeholder 4">
            <a:extLst>
              <a:ext uri="{FF2B5EF4-FFF2-40B4-BE49-F238E27FC236}">
                <a16:creationId xmlns:a16="http://schemas.microsoft.com/office/drawing/2014/main" id="{8285DD50-C084-E3C5-0973-EB19FB160D3C}"/>
              </a:ext>
            </a:extLst>
          </p:cNvPr>
          <p:cNvSpPr>
            <a:spLocks noGrp="1"/>
          </p:cNvSpPr>
          <p:nvPr>
            <p:ph type="sldNum" sz="quarter" idx="12"/>
          </p:nvPr>
        </p:nvSpPr>
        <p:spPr/>
        <p:txBody>
          <a:bodyPr/>
          <a:lstStyle/>
          <a:p>
            <a:r>
              <a:rPr lang="en-US"/>
              <a:t>Parks | </a:t>
            </a:r>
            <a:fld id="{330EA680-D336-4FF7-8B7A-9848BB0A1C32}" type="slidenum">
              <a:rPr lang="en-US" dirty="0" smtClean="0"/>
              <a:t>19</a:t>
            </a:fld>
            <a:endParaRPr lang="en-US" dirty="0"/>
          </a:p>
        </p:txBody>
      </p:sp>
      <p:sp>
        <p:nvSpPr>
          <p:cNvPr id="9" name="TextBox 8">
            <a:extLst>
              <a:ext uri="{FF2B5EF4-FFF2-40B4-BE49-F238E27FC236}">
                <a16:creationId xmlns:a16="http://schemas.microsoft.com/office/drawing/2014/main" id="{1A343E8A-2737-34B8-97FE-ED8D3D07A63F}"/>
              </a:ext>
            </a:extLst>
          </p:cNvPr>
          <p:cNvSpPr txBox="1"/>
          <p:nvPr/>
        </p:nvSpPr>
        <p:spPr>
          <a:xfrm>
            <a:off x="0" y="6148590"/>
            <a:ext cx="9289279" cy="600164"/>
          </a:xfrm>
          <a:prstGeom prst="rect">
            <a:avLst/>
          </a:prstGeom>
          <a:noFill/>
        </p:spPr>
        <p:txBody>
          <a:bodyPr wrap="square" lIns="91440" tIns="45720" rIns="91440" bIns="45720" rtlCol="0" anchor="t">
            <a:spAutoFit/>
          </a:bodyPr>
          <a:lstStyle/>
          <a:p>
            <a:endParaRPr lang="en-US" sz="1100" dirty="0"/>
          </a:p>
          <a:p>
            <a:r>
              <a:rPr lang="en-US" sz="1100" dirty="0"/>
              <a:t>Students could select up to three (3) reasons for utilizing the pantry.</a:t>
            </a:r>
            <a:endParaRPr lang="en-US" sz="1100" dirty="0">
              <a:cs typeface="Arial"/>
            </a:endParaRPr>
          </a:p>
          <a:p>
            <a:r>
              <a:rPr lang="en-US" sz="1100" b="1" dirty="0"/>
              <a:t>Source: </a:t>
            </a:r>
            <a:r>
              <a:rPr lang="en-US" sz="1100" dirty="0"/>
              <a:t>Spring 2025 Pantry Use Form (N = 424)</a:t>
            </a:r>
          </a:p>
        </p:txBody>
      </p:sp>
      <p:graphicFrame>
        <p:nvGraphicFramePr>
          <p:cNvPr id="3" name="TextBox 3">
            <a:extLst>
              <a:ext uri="{FF2B5EF4-FFF2-40B4-BE49-F238E27FC236}">
                <a16:creationId xmlns:a16="http://schemas.microsoft.com/office/drawing/2014/main" id="{D46FE30F-3383-95EE-266C-3A3F2B493A29}"/>
              </a:ext>
            </a:extLst>
          </p:cNvPr>
          <p:cNvGraphicFramePr/>
          <p:nvPr>
            <p:extLst>
              <p:ext uri="{D42A27DB-BD31-4B8C-83A1-F6EECF244321}">
                <p14:modId xmlns:p14="http://schemas.microsoft.com/office/powerpoint/2010/main" val="2463407629"/>
              </p:ext>
            </p:extLst>
          </p:nvPr>
        </p:nvGraphicFramePr>
        <p:xfrm>
          <a:off x="609600" y="1919491"/>
          <a:ext cx="10972800"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49368837"/>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8029E8D4-7509-0D89-6858-8C08AC2B3A2B}"/>
              </a:ext>
            </a:extLst>
          </p:cNvPr>
          <p:cNvSpPr txBox="1"/>
          <p:nvPr/>
        </p:nvSpPr>
        <p:spPr>
          <a:xfrm>
            <a:off x="1371599" y="294538"/>
            <a:ext cx="9895951" cy="1033669"/>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nSpc>
                <a:spcPct val="90000"/>
              </a:lnSpc>
              <a:spcBef>
                <a:spcPct val="0"/>
              </a:spcBef>
              <a:spcAft>
                <a:spcPts val="600"/>
              </a:spcAft>
            </a:pPr>
            <a:r>
              <a:rPr lang="en-US" sz="4000" kern="1200">
                <a:solidFill>
                  <a:srgbClr val="FFFFFF"/>
                </a:solidFill>
                <a:latin typeface="+mj-lt"/>
                <a:ea typeface="+mj-ea"/>
                <a:cs typeface="+mj-cs"/>
              </a:rPr>
              <a:t>Mission</a:t>
            </a:r>
          </a:p>
        </p:txBody>
      </p:sp>
      <p:sp>
        <p:nvSpPr>
          <p:cNvPr id="3" name="TextBox 2">
            <a:extLst>
              <a:ext uri="{FF2B5EF4-FFF2-40B4-BE49-F238E27FC236}">
                <a16:creationId xmlns:a16="http://schemas.microsoft.com/office/drawing/2014/main" id="{7B931408-51C4-E5F1-4369-7CAB0886D4D9}"/>
              </a:ext>
            </a:extLst>
          </p:cNvPr>
          <p:cNvSpPr txBox="1"/>
          <p:nvPr/>
        </p:nvSpPr>
        <p:spPr>
          <a:xfrm>
            <a:off x="461433" y="2318197"/>
            <a:ext cx="11311530" cy="3683358"/>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Autofit/>
          </a:bodyPr>
          <a:lstStyle/>
          <a:p>
            <a:pPr>
              <a:lnSpc>
                <a:spcPct val="90000"/>
              </a:lnSpc>
              <a:spcAft>
                <a:spcPts val="600"/>
              </a:spcAft>
            </a:pPr>
            <a:r>
              <a:rPr lang="en-US" sz="3000" dirty="0"/>
              <a:t>Our mission is to ensure that every student has access to equitable basic needs, such as healthy food, stable housing, and financial wellness, so that they are better able to persist at Miramar College and meet their educational goals.</a:t>
            </a:r>
            <a:endParaRPr lang="en-US" sz="3000">
              <a:cs typeface="Arial"/>
            </a:endParaRPr>
          </a:p>
          <a:p>
            <a:pPr>
              <a:lnSpc>
                <a:spcPct val="90000"/>
              </a:lnSpc>
              <a:spcAft>
                <a:spcPts val="600"/>
              </a:spcAft>
            </a:pPr>
            <a:endParaRPr lang="en-US" sz="3000" dirty="0">
              <a:cs typeface="Arial"/>
            </a:endParaRPr>
          </a:p>
          <a:p>
            <a:pPr>
              <a:lnSpc>
                <a:spcPct val="90000"/>
              </a:lnSpc>
              <a:spcAft>
                <a:spcPts val="600"/>
              </a:spcAft>
            </a:pPr>
            <a:r>
              <a:rPr lang="en-US" sz="3000" dirty="0"/>
              <a:t>We are committed to providing an educational environment that fosters compassion and respect, welcomes diversity and supports students in various circumstances, including students experiencing basic needs insecurities.</a:t>
            </a:r>
            <a:endParaRPr lang="en-US" sz="3000">
              <a:cs typeface="Arial"/>
            </a:endParaRPr>
          </a:p>
        </p:txBody>
      </p:sp>
      <p:sp>
        <p:nvSpPr>
          <p:cNvPr id="5" name="Slide Number Placeholder 4">
            <a:extLst>
              <a:ext uri="{FF2B5EF4-FFF2-40B4-BE49-F238E27FC236}">
                <a16:creationId xmlns:a16="http://schemas.microsoft.com/office/drawing/2014/main" id="{B31A1836-C849-6C92-4E8F-DCDFA6830626}"/>
              </a:ext>
            </a:extLst>
          </p:cNvPr>
          <p:cNvSpPr>
            <a:spLocks noGrp="1"/>
          </p:cNvSpPr>
          <p:nvPr>
            <p:ph type="sldNum" sz="quarter" idx="12"/>
          </p:nvPr>
        </p:nvSpPr>
        <p:spPr/>
        <p:txBody>
          <a:bodyPr/>
          <a:lstStyle/>
          <a:p>
            <a:r>
              <a:rPr lang="en-US" dirty="0"/>
              <a:t>Parks | </a:t>
            </a:r>
            <a:fld id="{330EA680-D336-4FF7-8B7A-9848BB0A1C32}" type="slidenum">
              <a:rPr lang="en-US" dirty="0" smtClean="0"/>
              <a:pPr/>
              <a:t>2</a:t>
            </a:fld>
            <a:endParaRPr lang="en-US" dirty="0"/>
          </a:p>
        </p:txBody>
      </p:sp>
    </p:spTree>
    <p:extLst>
      <p:ext uri="{BB962C8B-B14F-4D97-AF65-F5344CB8AC3E}">
        <p14:creationId xmlns:p14="http://schemas.microsoft.com/office/powerpoint/2010/main" val="3276820546"/>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7AF3412-E925-E5BD-E57C-C1768C27B073}"/>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203610D-92EF-0DCF-C39B-CA05EE898D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965666F-5427-629E-7026-64212B24D0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F636899-EA18-BE88-A7AA-57623FBA33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38F860A-6701-20E3-3E16-6540BF469C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56281B2-726E-9D8A-3502-7F3D5716D4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959D1BDF-2D30-5D67-5532-C1E058573647}"/>
              </a:ext>
            </a:extLst>
          </p:cNvPr>
          <p:cNvSpPr txBox="1"/>
          <p:nvPr/>
        </p:nvSpPr>
        <p:spPr>
          <a:xfrm>
            <a:off x="1371599" y="294538"/>
            <a:ext cx="9895951" cy="1033669"/>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nSpc>
                <a:spcPct val="90000"/>
              </a:lnSpc>
              <a:spcBef>
                <a:spcPct val="0"/>
              </a:spcBef>
              <a:spcAft>
                <a:spcPts val="600"/>
              </a:spcAft>
            </a:pPr>
            <a:r>
              <a:rPr lang="en-US" sz="4000" kern="1200" dirty="0">
                <a:solidFill>
                  <a:srgbClr val="FFFFFF"/>
                </a:solidFill>
                <a:latin typeface="+mj-lt"/>
                <a:ea typeface="+mj-ea"/>
                <a:cs typeface="+mj-cs"/>
              </a:rPr>
              <a:t>Pantry Satisfaction Survey</a:t>
            </a:r>
          </a:p>
        </p:txBody>
      </p:sp>
      <p:sp>
        <p:nvSpPr>
          <p:cNvPr id="5" name="Slide Number Placeholder 4">
            <a:extLst>
              <a:ext uri="{FF2B5EF4-FFF2-40B4-BE49-F238E27FC236}">
                <a16:creationId xmlns:a16="http://schemas.microsoft.com/office/drawing/2014/main" id="{C00DF232-3A90-2D98-B658-D52AF3F6F205}"/>
              </a:ext>
            </a:extLst>
          </p:cNvPr>
          <p:cNvSpPr>
            <a:spLocks noGrp="1"/>
          </p:cNvSpPr>
          <p:nvPr>
            <p:ph type="sldNum" sz="quarter" idx="12"/>
          </p:nvPr>
        </p:nvSpPr>
        <p:spPr/>
        <p:txBody>
          <a:bodyPr/>
          <a:lstStyle/>
          <a:p>
            <a:r>
              <a:rPr lang="en-US"/>
              <a:t>Parks | </a:t>
            </a:r>
            <a:fld id="{330EA680-D336-4FF7-8B7A-9848BB0A1C32}" type="slidenum">
              <a:rPr lang="en-US" dirty="0" smtClean="0"/>
              <a:pPr/>
              <a:t>20</a:t>
            </a:fld>
            <a:endParaRPr lang="en-US" dirty="0">
              <a:cs typeface="Arial"/>
            </a:endParaRPr>
          </a:p>
        </p:txBody>
      </p:sp>
      <p:sp>
        <p:nvSpPr>
          <p:cNvPr id="9" name="TextBox 8">
            <a:extLst>
              <a:ext uri="{FF2B5EF4-FFF2-40B4-BE49-F238E27FC236}">
                <a16:creationId xmlns:a16="http://schemas.microsoft.com/office/drawing/2014/main" id="{D41A2681-DE0D-954B-D571-D5C154BA63CF}"/>
              </a:ext>
            </a:extLst>
          </p:cNvPr>
          <p:cNvSpPr txBox="1"/>
          <p:nvPr/>
        </p:nvSpPr>
        <p:spPr>
          <a:xfrm>
            <a:off x="-1" y="6148590"/>
            <a:ext cx="12135907" cy="430887"/>
          </a:xfrm>
          <a:prstGeom prst="rect">
            <a:avLst/>
          </a:prstGeom>
          <a:noFill/>
        </p:spPr>
        <p:txBody>
          <a:bodyPr wrap="square" lIns="91440" tIns="45720" rIns="91440" bIns="45720" rtlCol="0" anchor="t">
            <a:spAutoFit/>
          </a:bodyPr>
          <a:lstStyle/>
          <a:p>
            <a:pPr indent="-457200"/>
            <a:r>
              <a:rPr lang="en-US" sz="1100" dirty="0"/>
              <a:t>During the last week of the Fall 2024 semester, all pantry visitors were invited to complete a satisfaction survey and entered in an opportunity drawing for a $500 Smart &amp; Final grocery gift card.</a:t>
            </a:r>
          </a:p>
          <a:p>
            <a:pPr indent="-457200"/>
            <a:r>
              <a:rPr lang="en-US" sz="1100" b="1" dirty="0"/>
              <a:t>Source: </a:t>
            </a:r>
            <a:r>
              <a:rPr lang="en-US" sz="1100" dirty="0"/>
              <a:t>Fall 2024 Pantry Usage Survey (survey responses = 57, n = 167, N = 461)</a:t>
            </a:r>
          </a:p>
        </p:txBody>
      </p:sp>
      <p:graphicFrame>
        <p:nvGraphicFramePr>
          <p:cNvPr id="3" name="TextBox 3">
            <a:extLst>
              <a:ext uri="{FF2B5EF4-FFF2-40B4-BE49-F238E27FC236}">
                <a16:creationId xmlns:a16="http://schemas.microsoft.com/office/drawing/2014/main" id="{499149BE-EB7D-8337-BB3C-29E7911B364A}"/>
              </a:ext>
            </a:extLst>
          </p:cNvPr>
          <p:cNvGraphicFramePr/>
          <p:nvPr>
            <p:extLst>
              <p:ext uri="{D42A27DB-BD31-4B8C-83A1-F6EECF244321}">
                <p14:modId xmlns:p14="http://schemas.microsoft.com/office/powerpoint/2010/main" val="2771466325"/>
              </p:ext>
            </p:extLst>
          </p:nvPr>
        </p:nvGraphicFramePr>
        <p:xfrm>
          <a:off x="609600" y="1919491"/>
          <a:ext cx="10972800"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45444930"/>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D69D31C-8E9D-0A14-04C2-9DDD406D6603}"/>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31F474A-5FCA-98F9-246B-858AD60D4E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CA2A188-7B51-4311-FDBC-142501DEB5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6185998-4FE0-6EBE-4B86-F5C5923D0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8F15A3D-0818-9304-5421-EDD9579E5B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164191B-974C-E7B1-15BA-46D6E29045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9C0C889C-518C-8EE1-8620-6046C5BAD675}"/>
              </a:ext>
            </a:extLst>
          </p:cNvPr>
          <p:cNvSpPr txBox="1"/>
          <p:nvPr/>
        </p:nvSpPr>
        <p:spPr>
          <a:xfrm>
            <a:off x="1371599" y="294538"/>
            <a:ext cx="9895951" cy="1033669"/>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nSpc>
                <a:spcPct val="90000"/>
              </a:lnSpc>
              <a:spcBef>
                <a:spcPct val="0"/>
              </a:spcBef>
              <a:spcAft>
                <a:spcPts val="600"/>
              </a:spcAft>
            </a:pPr>
            <a:r>
              <a:rPr lang="en-US" sz="4000" kern="1200" dirty="0">
                <a:solidFill>
                  <a:srgbClr val="FFFFFF"/>
                </a:solidFill>
                <a:latin typeface="+mj-lt"/>
                <a:ea typeface="+mj-ea"/>
                <a:cs typeface="+mj-cs"/>
              </a:rPr>
              <a:t>Measuring Stigma</a:t>
            </a:r>
          </a:p>
        </p:txBody>
      </p:sp>
      <p:sp>
        <p:nvSpPr>
          <p:cNvPr id="5" name="Slide Number Placeholder 4">
            <a:extLst>
              <a:ext uri="{FF2B5EF4-FFF2-40B4-BE49-F238E27FC236}">
                <a16:creationId xmlns:a16="http://schemas.microsoft.com/office/drawing/2014/main" id="{009A96A9-0D56-3B8A-0036-C010518EECF0}"/>
              </a:ext>
            </a:extLst>
          </p:cNvPr>
          <p:cNvSpPr>
            <a:spLocks noGrp="1"/>
          </p:cNvSpPr>
          <p:nvPr>
            <p:ph type="sldNum" sz="quarter" idx="12"/>
          </p:nvPr>
        </p:nvSpPr>
        <p:spPr/>
        <p:txBody>
          <a:bodyPr/>
          <a:lstStyle/>
          <a:p>
            <a:r>
              <a:rPr lang="en-US" dirty="0"/>
              <a:t>Parks </a:t>
            </a:r>
            <a:r>
              <a:rPr lang="en-US"/>
              <a:t>| </a:t>
            </a:r>
            <a:fld id="{330EA680-D336-4FF7-8B7A-9848BB0A1C32}" type="slidenum">
              <a:rPr lang="en-US" dirty="0" smtClean="0"/>
              <a:pPr/>
              <a:t>21</a:t>
            </a:fld>
            <a:endParaRPr lang="en-US">
              <a:cs typeface="Arial"/>
            </a:endParaRPr>
          </a:p>
        </p:txBody>
      </p:sp>
      <p:sp>
        <p:nvSpPr>
          <p:cNvPr id="9" name="TextBox 8">
            <a:extLst>
              <a:ext uri="{FF2B5EF4-FFF2-40B4-BE49-F238E27FC236}">
                <a16:creationId xmlns:a16="http://schemas.microsoft.com/office/drawing/2014/main" id="{6182260C-1345-3390-790F-8D1EE57F2413}"/>
              </a:ext>
            </a:extLst>
          </p:cNvPr>
          <p:cNvSpPr txBox="1"/>
          <p:nvPr/>
        </p:nvSpPr>
        <p:spPr>
          <a:xfrm>
            <a:off x="-1" y="6148590"/>
            <a:ext cx="9782175" cy="600164"/>
          </a:xfrm>
          <a:prstGeom prst="rect">
            <a:avLst/>
          </a:prstGeom>
          <a:noFill/>
        </p:spPr>
        <p:txBody>
          <a:bodyPr wrap="square" rtlCol="0">
            <a:spAutoFit/>
          </a:bodyPr>
          <a:lstStyle/>
          <a:p>
            <a:pPr indent="-457200"/>
            <a:endParaRPr lang="en-US" sz="1100" dirty="0"/>
          </a:p>
          <a:p>
            <a:pPr indent="-457200"/>
            <a:r>
              <a:rPr lang="en-US" sz="1100" dirty="0"/>
              <a:t>Students were asked how often they feel a variety of emotions after utilizing the pantry.</a:t>
            </a:r>
          </a:p>
          <a:p>
            <a:pPr indent="-457200"/>
            <a:r>
              <a:rPr lang="en-US" sz="1100" b="1" dirty="0"/>
              <a:t>Source: </a:t>
            </a:r>
            <a:r>
              <a:rPr lang="en-US" sz="1100" dirty="0"/>
              <a:t>Fall 2024 Pantry Usage Survey (survey responses = 57, n = 167, N = 461)</a:t>
            </a:r>
          </a:p>
        </p:txBody>
      </p:sp>
      <p:graphicFrame>
        <p:nvGraphicFramePr>
          <p:cNvPr id="7" name="Chart 6">
            <a:extLst>
              <a:ext uri="{FF2B5EF4-FFF2-40B4-BE49-F238E27FC236}">
                <a16:creationId xmlns:a16="http://schemas.microsoft.com/office/drawing/2014/main" id="{F9DA7F37-FB24-885C-99BA-64A0D6EC4278}"/>
              </a:ext>
            </a:extLst>
          </p:cNvPr>
          <p:cNvGraphicFramePr/>
          <p:nvPr>
            <p:extLst>
              <p:ext uri="{D42A27DB-BD31-4B8C-83A1-F6EECF244321}">
                <p14:modId xmlns:p14="http://schemas.microsoft.com/office/powerpoint/2010/main" val="1255437217"/>
              </p:ext>
            </p:extLst>
          </p:nvPr>
        </p:nvGraphicFramePr>
        <p:xfrm>
          <a:off x="1763756" y="1672233"/>
          <a:ext cx="8664484" cy="454759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97943402"/>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DE61DAD-6A2F-19D4-58E0-AE82A0BFD284}"/>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D9E1EA7-A54E-BE08-C232-A6F7A67AF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FC0FF7D-B83C-A063-39E8-1A597FDC7F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91D19C-7172-7D24-D21A-945D5EEA92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6152004-DB7F-B099-0183-8330B2914D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B4FBD35-B517-ED59-ADE2-CCE300F86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BA6A08E-BB96-6908-5718-F2C883674F29}"/>
              </a:ext>
            </a:extLst>
          </p:cNvPr>
          <p:cNvSpPr txBox="1"/>
          <p:nvPr/>
        </p:nvSpPr>
        <p:spPr>
          <a:xfrm>
            <a:off x="1371599" y="294538"/>
            <a:ext cx="9895951" cy="1033669"/>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nSpc>
                <a:spcPct val="90000"/>
              </a:lnSpc>
              <a:spcBef>
                <a:spcPct val="0"/>
              </a:spcBef>
              <a:spcAft>
                <a:spcPts val="600"/>
              </a:spcAft>
            </a:pPr>
            <a:r>
              <a:rPr lang="en-US" sz="4000" kern="1200" dirty="0">
                <a:solidFill>
                  <a:srgbClr val="FFFFFF"/>
                </a:solidFill>
                <a:latin typeface="+mj-lt"/>
                <a:ea typeface="+mj-ea"/>
                <a:cs typeface="+mj-cs"/>
              </a:rPr>
              <a:t>Measuring Stigma</a:t>
            </a:r>
          </a:p>
        </p:txBody>
      </p:sp>
      <p:sp>
        <p:nvSpPr>
          <p:cNvPr id="5" name="Slide Number Placeholder 4">
            <a:extLst>
              <a:ext uri="{FF2B5EF4-FFF2-40B4-BE49-F238E27FC236}">
                <a16:creationId xmlns:a16="http://schemas.microsoft.com/office/drawing/2014/main" id="{D3181FBE-C725-654D-FFCD-E3C81642D45F}"/>
              </a:ext>
            </a:extLst>
          </p:cNvPr>
          <p:cNvSpPr>
            <a:spLocks noGrp="1"/>
          </p:cNvSpPr>
          <p:nvPr>
            <p:ph type="sldNum" sz="quarter" idx="12"/>
          </p:nvPr>
        </p:nvSpPr>
        <p:spPr/>
        <p:txBody>
          <a:bodyPr/>
          <a:lstStyle/>
          <a:p>
            <a:r>
              <a:rPr lang="en-US"/>
              <a:t>Parks | </a:t>
            </a:r>
            <a:fld id="{330EA680-D336-4FF7-8B7A-9848BB0A1C32}" type="slidenum">
              <a:rPr lang="en-US" dirty="0" smtClean="0"/>
              <a:pPr/>
              <a:t>22</a:t>
            </a:fld>
            <a:endParaRPr lang="en-US" dirty="0">
              <a:cs typeface="Arial"/>
            </a:endParaRPr>
          </a:p>
        </p:txBody>
      </p:sp>
      <p:sp>
        <p:nvSpPr>
          <p:cNvPr id="9" name="TextBox 8">
            <a:extLst>
              <a:ext uri="{FF2B5EF4-FFF2-40B4-BE49-F238E27FC236}">
                <a16:creationId xmlns:a16="http://schemas.microsoft.com/office/drawing/2014/main" id="{9EB8218F-1A65-5C07-3415-D86570DDDD13}"/>
              </a:ext>
            </a:extLst>
          </p:cNvPr>
          <p:cNvSpPr txBox="1"/>
          <p:nvPr/>
        </p:nvSpPr>
        <p:spPr>
          <a:xfrm>
            <a:off x="-1" y="6148590"/>
            <a:ext cx="9782175" cy="600164"/>
          </a:xfrm>
          <a:prstGeom prst="rect">
            <a:avLst/>
          </a:prstGeom>
          <a:noFill/>
        </p:spPr>
        <p:txBody>
          <a:bodyPr wrap="square" rtlCol="0">
            <a:spAutoFit/>
          </a:bodyPr>
          <a:lstStyle/>
          <a:p>
            <a:pPr indent="-457200"/>
            <a:r>
              <a:rPr lang="en-US" sz="1100" dirty="0"/>
              <a:t>*Pride defined as “feeling positive about taking care of yourself of others.</a:t>
            </a:r>
          </a:p>
          <a:p>
            <a:pPr indent="-457200"/>
            <a:r>
              <a:rPr lang="en-US" sz="1100" dirty="0"/>
              <a:t>Students were asked how often they feel a variety of emotions after utilizing the pantry.</a:t>
            </a:r>
          </a:p>
          <a:p>
            <a:pPr indent="-457200"/>
            <a:r>
              <a:rPr lang="en-US" sz="1100" b="1" dirty="0"/>
              <a:t>Source: </a:t>
            </a:r>
            <a:r>
              <a:rPr lang="en-US" sz="1100" dirty="0"/>
              <a:t>Fall 2024 Pantry Usage Survey (survey responses = 57, n = 167, N = 461)</a:t>
            </a:r>
          </a:p>
        </p:txBody>
      </p:sp>
      <p:graphicFrame>
        <p:nvGraphicFramePr>
          <p:cNvPr id="7" name="Chart 6">
            <a:extLst>
              <a:ext uri="{FF2B5EF4-FFF2-40B4-BE49-F238E27FC236}">
                <a16:creationId xmlns:a16="http://schemas.microsoft.com/office/drawing/2014/main" id="{306FFFCB-F471-35F4-E69F-68F3C70519F8}"/>
              </a:ext>
            </a:extLst>
          </p:cNvPr>
          <p:cNvGraphicFramePr/>
          <p:nvPr>
            <p:extLst>
              <p:ext uri="{D42A27DB-BD31-4B8C-83A1-F6EECF244321}">
                <p14:modId xmlns:p14="http://schemas.microsoft.com/office/powerpoint/2010/main" val="2307969855"/>
              </p:ext>
            </p:extLst>
          </p:nvPr>
        </p:nvGraphicFramePr>
        <p:xfrm>
          <a:off x="1763756" y="1672233"/>
          <a:ext cx="8664484" cy="454759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57894323"/>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a:extLst>
            <a:ext uri="{FF2B5EF4-FFF2-40B4-BE49-F238E27FC236}">
              <a16:creationId xmlns:a16="http://schemas.microsoft.com/office/drawing/2014/main" id="{86E795CF-702B-3739-9493-E91B7DBFAFA5}"/>
            </a:ext>
          </a:extLst>
        </p:cNvPr>
        <p:cNvGrpSpPr/>
        <p:nvPr/>
      </p:nvGrpSpPr>
      <p:grpSpPr>
        <a:xfrm>
          <a:off x="0" y="0"/>
          <a:ext cx="0" cy="0"/>
          <a:chOff x="0" y="0"/>
          <a:chExt cx="0" cy="0"/>
        </a:xfrm>
      </p:grpSpPr>
      <p:sp useBgFill="1">
        <p:nvSpPr>
          <p:cNvPr id="185" name="Rectangle 184">
            <a:extLst>
              <a:ext uri="{FF2B5EF4-FFF2-40B4-BE49-F238E27FC236}">
                <a16:creationId xmlns:a16="http://schemas.microsoft.com/office/drawing/2014/main" id="{EC9C3406-08C1-5C1E-855C-B63960C33C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1" name="Picture 170">
            <a:extLst>
              <a:ext uri="{FF2B5EF4-FFF2-40B4-BE49-F238E27FC236}">
                <a16:creationId xmlns:a16="http://schemas.microsoft.com/office/drawing/2014/main" id="{2E802A1F-0E27-6815-71A2-B2E8E4599CCB}"/>
              </a:ext>
            </a:extLst>
          </p:cNvPr>
          <p:cNvPicPr>
            <a:picLocks noChangeAspect="1"/>
          </p:cNvPicPr>
          <p:nvPr/>
        </p:nvPicPr>
        <p:blipFill>
          <a:blip r:embed="rId2" cstate="screen">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a:ext>
            </a:extLst>
          </a:blip>
          <a:srcRect/>
          <a:stretch/>
        </p:blipFill>
        <p:spPr>
          <a:xfrm>
            <a:off x="20" y="10"/>
            <a:ext cx="12191981" cy="6857990"/>
          </a:xfrm>
          <a:prstGeom prst="rect">
            <a:avLst/>
          </a:prstGeom>
        </p:spPr>
      </p:pic>
      <p:sp>
        <p:nvSpPr>
          <p:cNvPr id="187" name="Rectangle 186">
            <a:extLst>
              <a:ext uri="{FF2B5EF4-FFF2-40B4-BE49-F238E27FC236}">
                <a16:creationId xmlns:a16="http://schemas.microsoft.com/office/drawing/2014/main" id="{1372F9DF-10B6-1E63-F639-74E31FC752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5" y="-1524511"/>
            <a:ext cx="4592270" cy="12192001"/>
          </a:xfrm>
          <a:prstGeom prst="rect">
            <a:avLst/>
          </a:prstGeom>
          <a:gradFill>
            <a:gsLst>
              <a:gs pos="35000">
                <a:schemeClr val="tx1">
                  <a:alpha val="46000"/>
                </a:schemeClr>
              </a:gs>
              <a:gs pos="21000">
                <a:schemeClr val="tx1">
                  <a:alpha val="30000"/>
                </a:schemeClr>
              </a:gs>
              <a:gs pos="0">
                <a:schemeClr val="tx1">
                  <a:alpha val="0"/>
                </a:schemeClr>
              </a:gs>
              <a:gs pos="100000">
                <a:schemeClr val="tx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3" name="TextBox 172">
            <a:extLst>
              <a:ext uri="{FF2B5EF4-FFF2-40B4-BE49-F238E27FC236}">
                <a16:creationId xmlns:a16="http://schemas.microsoft.com/office/drawing/2014/main" id="{E0060226-39A4-BA7D-7088-73752C8A0C60}"/>
              </a:ext>
            </a:extLst>
          </p:cNvPr>
          <p:cNvSpPr txBox="1"/>
          <p:nvPr/>
        </p:nvSpPr>
        <p:spPr>
          <a:xfrm>
            <a:off x="404553" y="3091928"/>
            <a:ext cx="9078562" cy="2387600"/>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lnSpc>
                <a:spcPct val="90000"/>
              </a:lnSpc>
              <a:spcBef>
                <a:spcPct val="0"/>
              </a:spcBef>
              <a:spcAft>
                <a:spcPts val="600"/>
              </a:spcAft>
            </a:pPr>
            <a:r>
              <a:rPr lang="en-US" sz="6600" dirty="0">
                <a:solidFill>
                  <a:schemeClr val="bg1"/>
                </a:solidFill>
                <a:latin typeface="+mj-lt"/>
                <a:ea typeface="+mj-ea"/>
                <a:cs typeface="+mj-cs"/>
              </a:rPr>
              <a:t>Looking Forward</a:t>
            </a:r>
          </a:p>
        </p:txBody>
      </p:sp>
      <p:sp>
        <p:nvSpPr>
          <p:cNvPr id="189" name="Rectangle: Rounded Corners 188">
            <a:extLst>
              <a:ext uri="{FF2B5EF4-FFF2-40B4-BE49-F238E27FC236}">
                <a16:creationId xmlns:a16="http://schemas.microsoft.com/office/drawing/2014/main" id="{50B7D4C7-6121-68BC-6C41-F15B24FE8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A0969ED9-E234-1E93-9C52-A1CE3C9F741D}"/>
              </a:ext>
            </a:extLst>
          </p:cNvPr>
          <p:cNvSpPr>
            <a:spLocks noGrp="1"/>
          </p:cNvSpPr>
          <p:nvPr>
            <p:ph type="sldNum" sz="quarter" idx="12"/>
          </p:nvPr>
        </p:nvSpPr>
        <p:spPr/>
        <p:txBody>
          <a:bodyPr/>
          <a:lstStyle/>
          <a:p>
            <a:r>
              <a:rPr lang="en-US" dirty="0">
                <a:solidFill>
                  <a:schemeClr val="bg1"/>
                </a:solidFill>
              </a:rPr>
              <a:t>Parks | </a:t>
            </a:r>
            <a:fld id="{330EA680-D336-4FF7-8B7A-9848BB0A1C32}" type="slidenum">
              <a:rPr lang="en-US" smtClean="0">
                <a:solidFill>
                  <a:schemeClr val="bg1"/>
                </a:solidFill>
              </a:rPr>
              <a:t>23</a:t>
            </a:fld>
            <a:endParaRPr lang="en-US" dirty="0">
              <a:solidFill>
                <a:schemeClr val="bg1"/>
              </a:solidFill>
            </a:endParaRPr>
          </a:p>
        </p:txBody>
      </p:sp>
    </p:spTree>
    <p:extLst>
      <p:ext uri="{BB962C8B-B14F-4D97-AF65-F5344CB8AC3E}">
        <p14:creationId xmlns:p14="http://schemas.microsoft.com/office/powerpoint/2010/main" val="47888680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C2DB10C-7A15-4C4F-AB5A-1D618D20680B}"/>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D8CAB89-9611-51D8-29D2-EF8820D411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63B7956-52F8-D160-7C66-3E0CD27256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E402CAC-6814-A9C0-3D2A-FB08F8E04F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D756D1C-26BF-BE67-5F81-BC268A87D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A095EBA-07DE-6BAA-EBCA-F4C6A59731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08D6B59F-7416-45A3-1E6F-FD88A3CB3A0F}"/>
              </a:ext>
            </a:extLst>
          </p:cNvPr>
          <p:cNvSpPr txBox="1"/>
          <p:nvPr/>
        </p:nvSpPr>
        <p:spPr>
          <a:xfrm>
            <a:off x="1371599" y="294538"/>
            <a:ext cx="9895951" cy="1033669"/>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nSpc>
                <a:spcPct val="90000"/>
              </a:lnSpc>
              <a:spcBef>
                <a:spcPct val="0"/>
              </a:spcBef>
              <a:spcAft>
                <a:spcPts val="600"/>
              </a:spcAft>
            </a:pPr>
            <a:r>
              <a:rPr lang="en-US" sz="4000" dirty="0">
                <a:solidFill>
                  <a:srgbClr val="FFFFFF"/>
                </a:solidFill>
                <a:latin typeface="+mj-lt"/>
                <a:ea typeface="+mj-ea"/>
                <a:cs typeface="+mj-cs"/>
              </a:rPr>
              <a:t>18-month Action Plan</a:t>
            </a:r>
            <a:endParaRPr lang="en-US" dirty="0">
              <a:ea typeface="+mj-ea"/>
              <a:cs typeface="+mj-cs"/>
            </a:endParaRPr>
          </a:p>
        </p:txBody>
      </p:sp>
      <p:sp>
        <p:nvSpPr>
          <p:cNvPr id="5" name="Slide Number Placeholder 4">
            <a:extLst>
              <a:ext uri="{FF2B5EF4-FFF2-40B4-BE49-F238E27FC236}">
                <a16:creationId xmlns:a16="http://schemas.microsoft.com/office/drawing/2014/main" id="{A55BCB18-9080-7772-7146-A6A8926E3C0B}"/>
              </a:ext>
            </a:extLst>
          </p:cNvPr>
          <p:cNvSpPr>
            <a:spLocks noGrp="1"/>
          </p:cNvSpPr>
          <p:nvPr>
            <p:ph type="sldNum" sz="quarter" idx="12"/>
          </p:nvPr>
        </p:nvSpPr>
        <p:spPr/>
        <p:txBody>
          <a:bodyPr/>
          <a:lstStyle/>
          <a:p>
            <a:r>
              <a:rPr lang="en-US"/>
              <a:t>Parks | </a:t>
            </a:r>
            <a:fld id="{330EA680-D336-4FF7-8B7A-9848BB0A1C32}" type="slidenum">
              <a:rPr lang="en-US" dirty="0" smtClean="0"/>
              <a:pPr/>
              <a:t>24</a:t>
            </a:fld>
            <a:endParaRPr lang="en-US" dirty="0"/>
          </a:p>
        </p:txBody>
      </p:sp>
      <p:sp>
        <p:nvSpPr>
          <p:cNvPr id="38" name="TextBox 37">
            <a:extLst>
              <a:ext uri="{FF2B5EF4-FFF2-40B4-BE49-F238E27FC236}">
                <a16:creationId xmlns:a16="http://schemas.microsoft.com/office/drawing/2014/main" id="{ABE014D8-6968-C74D-4A9A-AC0E79E6719B}"/>
              </a:ext>
            </a:extLst>
          </p:cNvPr>
          <p:cNvSpPr txBox="1"/>
          <p:nvPr/>
        </p:nvSpPr>
        <p:spPr>
          <a:xfrm>
            <a:off x="236131" y="1912379"/>
            <a:ext cx="11532385" cy="4945619"/>
          </a:xfrm>
          <a:prstGeom prst="rect">
            <a:avLst/>
          </a:prstGeom>
        </p:spPr>
        <p:txBody>
          <a:bodyPr vert="horz" lIns="91440" tIns="45720" rIns="91440" bIns="45720" rtlCol="0" anchor="t">
            <a:normAutofit fontScale="85000" lnSpcReduction="20000"/>
          </a:bodyPr>
          <a:lstStyle/>
          <a:p>
            <a:pPr marL="228600" marR="457200">
              <a:spcAft>
                <a:spcPts val="2400"/>
              </a:spcAft>
            </a:pPr>
            <a:r>
              <a:rPr lang="en-US" sz="3600" dirty="0">
                <a:cs typeface="Arial"/>
              </a:rPr>
              <a:t>Making data-driven decisions to:</a:t>
            </a:r>
          </a:p>
          <a:p>
            <a:pPr marL="571500" marR="457200" indent="-342900">
              <a:spcAft>
                <a:spcPts val="2400"/>
              </a:spcAft>
              <a:buFont typeface="Arial"/>
              <a:buChar char="•"/>
            </a:pPr>
            <a:r>
              <a:rPr lang="en-US" sz="3600" dirty="0">
                <a:cs typeface="Arial"/>
              </a:rPr>
              <a:t>Enhance existing operations.</a:t>
            </a:r>
            <a:endParaRPr lang="en-US" dirty="0">
              <a:cs typeface="Arial"/>
            </a:endParaRPr>
          </a:p>
          <a:p>
            <a:pPr marL="571500" marR="457200" indent="-342900">
              <a:spcAft>
                <a:spcPts val="2400"/>
              </a:spcAft>
              <a:buFont typeface="Arial"/>
              <a:buChar char="•"/>
            </a:pPr>
            <a:r>
              <a:rPr lang="en-US" sz="3600" dirty="0">
                <a:cs typeface="Arial"/>
              </a:rPr>
              <a:t>Evaluate current data platforms and define future data collection strategy.</a:t>
            </a:r>
            <a:endParaRPr lang="en-US"/>
          </a:p>
          <a:p>
            <a:pPr marL="571500" marR="457200" indent="-342900">
              <a:spcAft>
                <a:spcPts val="2400"/>
              </a:spcAft>
              <a:buFont typeface="Arial"/>
              <a:buChar char="•"/>
            </a:pPr>
            <a:r>
              <a:rPr lang="en-US" sz="3600" dirty="0">
                <a:cs typeface="Arial"/>
              </a:rPr>
              <a:t>Expand community and government referrals, build strategic relationships, and engage partners for on-site service delivery.</a:t>
            </a:r>
          </a:p>
          <a:p>
            <a:pPr marL="571500" marR="457200" indent="-342900">
              <a:spcAft>
                <a:spcPts val="2400"/>
              </a:spcAft>
              <a:buFont typeface="Arial"/>
              <a:buChar char="•"/>
            </a:pPr>
            <a:r>
              <a:rPr lang="en-US" sz="3900" dirty="0">
                <a:cs typeface="Arial"/>
              </a:rPr>
              <a:t>Foster and institutionalize cross-departmental collaboration</a:t>
            </a:r>
            <a:r>
              <a:rPr lang="en-US" sz="3600" dirty="0">
                <a:cs typeface="Arial"/>
              </a:rPr>
              <a:t>.</a:t>
            </a:r>
          </a:p>
        </p:txBody>
      </p:sp>
    </p:spTree>
    <p:extLst>
      <p:ext uri="{BB962C8B-B14F-4D97-AF65-F5344CB8AC3E}">
        <p14:creationId xmlns:p14="http://schemas.microsoft.com/office/powerpoint/2010/main" val="2413285567"/>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835C702-C4C9-C89C-1171-409B07021CF4}"/>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FA3A09F-1D01-55A6-8F82-B13303B15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pic>
        <p:nvPicPr>
          <p:cNvPr id="9" name="Picture 8" descr="A black and white logo with a jet in the middle&#10;&#10;AI-generated content may be incorrect.">
            <a:extLst>
              <a:ext uri="{FF2B5EF4-FFF2-40B4-BE49-F238E27FC236}">
                <a16:creationId xmlns:a16="http://schemas.microsoft.com/office/drawing/2014/main" id="{4E58BEF8-59C7-CA6D-1F22-E2A7608E9190}"/>
              </a:ext>
            </a:extLst>
          </p:cNvPr>
          <p:cNvPicPr>
            <a:picLocks noChangeAspect="1"/>
          </p:cNvPicPr>
          <p:nvPr/>
        </p:nvPicPr>
        <p:blipFill>
          <a:blip r:embed="rId2">
            <a:alphaModFix amt="5000"/>
            <a:extLst>
              <a:ext uri="{28A0092B-C50C-407E-A947-70E740481C1C}">
                <a14:useLocalDpi xmlns:a14="http://schemas.microsoft.com/office/drawing/2010/main" val="0"/>
              </a:ext>
            </a:extLst>
          </a:blip>
          <a:stretch>
            <a:fillRect/>
          </a:stretch>
        </p:blipFill>
        <p:spPr>
          <a:xfrm>
            <a:off x="8696325" y="2573692"/>
            <a:ext cx="4572000" cy="4572000"/>
          </a:xfrm>
          <a:prstGeom prst="rect">
            <a:avLst/>
          </a:prstGeom>
        </p:spPr>
      </p:pic>
      <p:sp>
        <p:nvSpPr>
          <p:cNvPr id="10" name="Rectangle 9">
            <a:extLst>
              <a:ext uri="{FF2B5EF4-FFF2-40B4-BE49-F238E27FC236}">
                <a16:creationId xmlns:a16="http://schemas.microsoft.com/office/drawing/2014/main" id="{61B136E7-0A2D-A401-56C0-71EEEE2FBA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2" name="Rectangle 11">
            <a:extLst>
              <a:ext uri="{FF2B5EF4-FFF2-40B4-BE49-F238E27FC236}">
                <a16:creationId xmlns:a16="http://schemas.microsoft.com/office/drawing/2014/main" id="{EC527A78-9B25-FF57-4F3E-FDFF3604B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4" name="Rectangle 13">
            <a:extLst>
              <a:ext uri="{FF2B5EF4-FFF2-40B4-BE49-F238E27FC236}">
                <a16:creationId xmlns:a16="http://schemas.microsoft.com/office/drawing/2014/main" id="{4A8A2D6E-4A03-2CF2-FB3F-DE792D90E5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6" name="Rectangle 15">
            <a:extLst>
              <a:ext uri="{FF2B5EF4-FFF2-40B4-BE49-F238E27FC236}">
                <a16:creationId xmlns:a16="http://schemas.microsoft.com/office/drawing/2014/main" id="{53682A93-1420-3DD0-1892-A48E7F0C6A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 name="TextBox 1">
            <a:extLst>
              <a:ext uri="{FF2B5EF4-FFF2-40B4-BE49-F238E27FC236}">
                <a16:creationId xmlns:a16="http://schemas.microsoft.com/office/drawing/2014/main" id="{E9BD921F-5A21-9099-20C5-BF33CBBDEA34}"/>
              </a:ext>
            </a:extLst>
          </p:cNvPr>
          <p:cNvSpPr txBox="1"/>
          <p:nvPr/>
        </p:nvSpPr>
        <p:spPr>
          <a:xfrm>
            <a:off x="1371599" y="294538"/>
            <a:ext cx="9895951" cy="1033669"/>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nSpc>
                <a:spcPct val="90000"/>
              </a:lnSpc>
              <a:spcBef>
                <a:spcPct val="0"/>
              </a:spcBef>
              <a:spcAft>
                <a:spcPts val="600"/>
              </a:spcAft>
              <a:defRPr/>
            </a:pPr>
            <a:r>
              <a:rPr lang="en-US" sz="4000" dirty="0">
                <a:solidFill>
                  <a:srgbClr val="FFFFFF"/>
                </a:solidFill>
                <a:latin typeface="Optima"/>
              </a:rPr>
              <a:t>Coming Soon...</a:t>
            </a:r>
          </a:p>
        </p:txBody>
      </p:sp>
      <p:grpSp>
        <p:nvGrpSpPr>
          <p:cNvPr id="46" name="Group 45">
            <a:extLst>
              <a:ext uri="{FF2B5EF4-FFF2-40B4-BE49-F238E27FC236}">
                <a16:creationId xmlns:a16="http://schemas.microsoft.com/office/drawing/2014/main" id="{22F806C1-13F5-9DF3-D571-90EA91428E57}"/>
              </a:ext>
            </a:extLst>
          </p:cNvPr>
          <p:cNvGrpSpPr/>
          <p:nvPr/>
        </p:nvGrpSpPr>
        <p:grpSpPr>
          <a:xfrm>
            <a:off x="187285" y="2997404"/>
            <a:ext cx="10387907" cy="3712475"/>
            <a:chOff x="366231" y="2802440"/>
            <a:chExt cx="5853462" cy="3712475"/>
          </a:xfrm>
        </p:grpSpPr>
        <p:sp>
          <p:nvSpPr>
            <p:cNvPr id="47" name="TextBox 46">
              <a:extLst>
                <a:ext uri="{FF2B5EF4-FFF2-40B4-BE49-F238E27FC236}">
                  <a16:creationId xmlns:a16="http://schemas.microsoft.com/office/drawing/2014/main" id="{23818BEE-88FB-747C-16CE-70927F608478}"/>
                </a:ext>
              </a:extLst>
            </p:cNvPr>
            <p:cNvSpPr txBox="1"/>
            <p:nvPr/>
          </p:nvSpPr>
          <p:spPr>
            <a:xfrm>
              <a:off x="417963" y="3371490"/>
              <a:ext cx="4623362" cy="3143425"/>
            </a:xfrm>
            <a:prstGeom prst="rect">
              <a:avLst/>
            </a:prstGeom>
          </p:spPr>
          <p:txBody>
            <a:bodyPr vert="horz" wrap="square" lIns="91440" tIns="45720" rIns="91440" bIns="45720" rtlCol="0" anchor="t">
              <a:spAutoFit/>
            </a:bodyPr>
            <a:lstStyle/>
            <a:p>
              <a:pPr>
                <a:defRPr/>
              </a:pPr>
              <a:r>
                <a:rPr lang="en-US">
                  <a:solidFill>
                    <a:srgbClr val="000000"/>
                  </a:solidFill>
                  <a:ea typeface="+mn-lt"/>
                  <a:cs typeface="+mn-lt"/>
                </a:rPr>
                <a:t>Being able to meet your basic needs is foundational to your success as a student at Miramar College. If you are having difficulty affording food, lack a stable place to live, or are struggling to meet another need, the campus has resources for you. Our Jet Fuel Resource Center supports Miramar students with services like 1:1 case management, the Jet Fuel Food Pantry, Flight Suit (free clothing), workshops, and more. </a:t>
              </a:r>
              <a:endParaRPr lang="en-US"/>
            </a:p>
            <a:p>
              <a:pPr>
                <a:defRPr/>
              </a:pPr>
              <a:endParaRPr lang="en-US"/>
            </a:p>
            <a:p>
              <a:pPr>
                <a:defRPr/>
              </a:pPr>
              <a:r>
                <a:rPr lang="en-US">
                  <a:solidFill>
                    <a:srgbClr val="000000"/>
                  </a:solidFill>
                  <a:ea typeface="+mn-lt"/>
                  <a:cs typeface="+mn-lt"/>
                </a:rPr>
                <a:t>Please contact the Basic Needs Team </a:t>
              </a:r>
              <a:r>
                <a:rPr lang="en-US" dirty="0">
                  <a:solidFill>
                    <a:srgbClr val="000000"/>
                  </a:solidFill>
                  <a:ea typeface="+mn-lt"/>
                  <a:cs typeface="+mn-lt"/>
                  <a:hlinkClick r:id="rId3"/>
                </a:rPr>
                <a:t>JetFuelMira@sdccd.edu</a:t>
              </a:r>
              <a:r>
                <a:rPr lang="en-US">
                  <a:solidFill>
                    <a:srgbClr val="000000"/>
                  </a:solidFill>
                  <a:ea typeface="+mn-lt"/>
                  <a:cs typeface="+mn-lt"/>
                </a:rPr>
                <a:t> for information on how to get support or view more information at </a:t>
              </a:r>
              <a:r>
                <a:rPr lang="en-US" dirty="0">
                  <a:solidFill>
                    <a:srgbClr val="000000"/>
                  </a:solidFill>
                  <a:ea typeface="+mn-lt"/>
                  <a:cs typeface="+mn-lt"/>
                  <a:hlinkClick r:id="rId4"/>
                </a:rPr>
                <a:t>https://sdmiramar.edu/basicneeds</a:t>
              </a:r>
              <a:r>
                <a:rPr lang="en-US" dirty="0">
                  <a:solidFill>
                    <a:srgbClr val="000000"/>
                  </a:solidFill>
                  <a:ea typeface="+mn-lt"/>
                  <a:cs typeface="+mn-lt"/>
                </a:rPr>
                <a:t>.   </a:t>
              </a:r>
              <a:endParaRPr lang="en-US" dirty="0"/>
            </a:p>
            <a:p>
              <a:pPr marR="457200">
                <a:lnSpc>
                  <a:spcPct val="110000"/>
                </a:lnSpc>
                <a:defRPr/>
              </a:pPr>
              <a:endParaRPr lang="en-US" dirty="0">
                <a:ea typeface="+mn-lt"/>
                <a:cs typeface="+mn-lt"/>
              </a:endParaRPr>
            </a:p>
          </p:txBody>
        </p:sp>
        <p:sp>
          <p:nvSpPr>
            <p:cNvPr id="48" name="TextBox 47">
              <a:extLst>
                <a:ext uri="{FF2B5EF4-FFF2-40B4-BE49-F238E27FC236}">
                  <a16:creationId xmlns:a16="http://schemas.microsoft.com/office/drawing/2014/main" id="{46283567-9E3E-D47D-A1DD-10334F4BAC0F}"/>
                </a:ext>
              </a:extLst>
            </p:cNvPr>
            <p:cNvSpPr txBox="1"/>
            <p:nvPr/>
          </p:nvSpPr>
          <p:spPr>
            <a:xfrm>
              <a:off x="366231" y="2802440"/>
              <a:ext cx="5853462" cy="58477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ct val="0"/>
                </a:spcBef>
                <a:defRPr/>
              </a:pPr>
              <a:r>
                <a:rPr lang="en-US" sz="3200" dirty="0">
                  <a:solidFill>
                    <a:srgbClr val="1E9097"/>
                  </a:solidFill>
                  <a:latin typeface="Optima"/>
                </a:rPr>
                <a:t>Syllabus Statement &amp; Slide</a:t>
              </a:r>
            </a:p>
          </p:txBody>
        </p:sp>
      </p:grpSp>
      <p:pic>
        <p:nvPicPr>
          <p:cNvPr id="6" name="Picture 5" descr="A close-up of a flyer&#10;&#10;AI-generated content may be incorrect.">
            <a:extLst>
              <a:ext uri="{FF2B5EF4-FFF2-40B4-BE49-F238E27FC236}">
                <a16:creationId xmlns:a16="http://schemas.microsoft.com/office/drawing/2014/main" id="{0CAAF0BD-3989-951D-31B8-12E43266D971}"/>
              </a:ext>
            </a:extLst>
          </p:cNvPr>
          <p:cNvPicPr>
            <a:picLocks noChangeAspect="1"/>
          </p:cNvPicPr>
          <p:nvPr/>
        </p:nvPicPr>
        <p:blipFill>
          <a:blip r:embed="rId5"/>
          <a:stretch>
            <a:fillRect/>
          </a:stretch>
        </p:blipFill>
        <p:spPr>
          <a:xfrm>
            <a:off x="8492994" y="3973013"/>
            <a:ext cx="3569196" cy="1995435"/>
          </a:xfrm>
          <a:prstGeom prst="rect">
            <a:avLst/>
          </a:prstGeom>
          <a:ln>
            <a:noFill/>
          </a:ln>
          <a:effectLst>
            <a:outerShdw blurRad="292100" dist="139700" dir="2700000" algn="tl" rotWithShape="0">
              <a:srgbClr val="333333">
                <a:alpha val="65000"/>
              </a:srgbClr>
            </a:outerShdw>
          </a:effectLst>
        </p:spPr>
      </p:pic>
      <p:sp>
        <p:nvSpPr>
          <p:cNvPr id="11" name="TextBox 10">
            <a:extLst>
              <a:ext uri="{FF2B5EF4-FFF2-40B4-BE49-F238E27FC236}">
                <a16:creationId xmlns:a16="http://schemas.microsoft.com/office/drawing/2014/main" id="{A9662972-402D-7ABA-B215-0FEEBF089225}"/>
              </a:ext>
            </a:extLst>
          </p:cNvPr>
          <p:cNvSpPr txBox="1"/>
          <p:nvPr/>
        </p:nvSpPr>
        <p:spPr>
          <a:xfrm>
            <a:off x="183612" y="1809419"/>
            <a:ext cx="10387907" cy="58477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ct val="0"/>
              </a:spcBef>
              <a:defRPr/>
            </a:pPr>
            <a:r>
              <a:rPr lang="en-US" sz="3200" dirty="0">
                <a:solidFill>
                  <a:srgbClr val="1E9097"/>
                </a:solidFill>
                <a:latin typeface="Optima"/>
              </a:rPr>
              <a:t>Basic Needs Flex Workshop</a:t>
            </a:r>
          </a:p>
        </p:txBody>
      </p:sp>
      <p:sp>
        <p:nvSpPr>
          <p:cNvPr id="17" name="TextBox 16">
            <a:extLst>
              <a:ext uri="{FF2B5EF4-FFF2-40B4-BE49-F238E27FC236}">
                <a16:creationId xmlns:a16="http://schemas.microsoft.com/office/drawing/2014/main" id="{8A4F4049-DCA0-E27C-DC47-DFABD82D6498}"/>
              </a:ext>
            </a:extLst>
          </p:cNvPr>
          <p:cNvSpPr txBox="1"/>
          <p:nvPr/>
        </p:nvSpPr>
        <p:spPr>
          <a:xfrm>
            <a:off x="280930" y="2392496"/>
            <a:ext cx="1135471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Coming Fall 2025</a:t>
            </a:r>
          </a:p>
        </p:txBody>
      </p:sp>
    </p:spTree>
    <p:extLst>
      <p:ext uri="{BB962C8B-B14F-4D97-AF65-F5344CB8AC3E}">
        <p14:creationId xmlns:p14="http://schemas.microsoft.com/office/powerpoint/2010/main" val="3023422597"/>
      </p:ext>
    </p:extLst>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a:extLst>
            <a:ext uri="{FF2B5EF4-FFF2-40B4-BE49-F238E27FC236}">
              <a16:creationId xmlns:a16="http://schemas.microsoft.com/office/drawing/2014/main" id="{712ED7AB-CE4A-6DED-F9C9-B026841D8FB1}"/>
            </a:ext>
          </a:extLst>
        </p:cNvPr>
        <p:cNvGrpSpPr/>
        <p:nvPr/>
      </p:nvGrpSpPr>
      <p:grpSpPr>
        <a:xfrm>
          <a:off x="0" y="0"/>
          <a:ext cx="0" cy="0"/>
          <a:chOff x="0" y="0"/>
          <a:chExt cx="0" cy="0"/>
        </a:xfrm>
      </p:grpSpPr>
      <p:sp useBgFill="1">
        <p:nvSpPr>
          <p:cNvPr id="194" name="Rectangle 193">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1" name="Picture 170">
            <a:extLst>
              <a:ext uri="{FF2B5EF4-FFF2-40B4-BE49-F238E27FC236}">
                <a16:creationId xmlns:a16="http://schemas.microsoft.com/office/drawing/2014/main" id="{A18C3134-F0AA-CD9C-5C5E-CB8E31CC4C44}"/>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rot="5400000">
            <a:off x="2667000" y="-2667000"/>
            <a:ext cx="6858000" cy="12192001"/>
          </a:xfrm>
          <a:prstGeom prst="rect">
            <a:avLst/>
          </a:prstGeom>
        </p:spPr>
      </p:pic>
      <p:sp>
        <p:nvSpPr>
          <p:cNvPr id="196" name="Rectangle 195">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5" y="-1524511"/>
            <a:ext cx="4592270" cy="12192001"/>
          </a:xfrm>
          <a:prstGeom prst="rect">
            <a:avLst/>
          </a:prstGeom>
          <a:gradFill>
            <a:gsLst>
              <a:gs pos="35000">
                <a:schemeClr val="tx1">
                  <a:alpha val="46000"/>
                </a:schemeClr>
              </a:gs>
              <a:gs pos="21000">
                <a:schemeClr val="tx1">
                  <a:alpha val="30000"/>
                </a:schemeClr>
              </a:gs>
              <a:gs pos="0">
                <a:schemeClr val="tx1">
                  <a:alpha val="0"/>
                </a:schemeClr>
              </a:gs>
              <a:gs pos="100000">
                <a:schemeClr val="tx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3" name="TextBox 172">
            <a:extLst>
              <a:ext uri="{FF2B5EF4-FFF2-40B4-BE49-F238E27FC236}">
                <a16:creationId xmlns:a16="http://schemas.microsoft.com/office/drawing/2014/main" id="{FE8030BA-2AB0-E894-3E45-EF6D2605BAA4}"/>
              </a:ext>
            </a:extLst>
          </p:cNvPr>
          <p:cNvSpPr txBox="1"/>
          <p:nvPr/>
        </p:nvSpPr>
        <p:spPr>
          <a:xfrm>
            <a:off x="404553" y="3091928"/>
            <a:ext cx="9078562" cy="2387600"/>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lnSpc>
                <a:spcPct val="90000"/>
              </a:lnSpc>
              <a:spcBef>
                <a:spcPct val="0"/>
              </a:spcBef>
              <a:spcAft>
                <a:spcPts val="600"/>
              </a:spcAft>
            </a:pPr>
            <a:r>
              <a:rPr lang="en-US" sz="6600" dirty="0">
                <a:solidFill>
                  <a:schemeClr val="bg1"/>
                </a:solidFill>
                <a:latin typeface="+mj-lt"/>
                <a:ea typeface="+mj-ea"/>
                <a:cs typeface="+mj-cs"/>
              </a:rPr>
              <a:t>Closing &amp; Q&amp;A</a:t>
            </a:r>
          </a:p>
        </p:txBody>
      </p:sp>
      <p:sp>
        <p:nvSpPr>
          <p:cNvPr id="198" name="Rectangle: Rounded Corners 197">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B7DDEE51-52FD-1A69-9D61-760D904D9F9A}"/>
              </a:ext>
            </a:extLst>
          </p:cNvPr>
          <p:cNvSpPr>
            <a:spLocks noGrp="1"/>
          </p:cNvSpPr>
          <p:nvPr>
            <p:ph type="sldNum" sz="quarter" idx="12"/>
          </p:nvPr>
        </p:nvSpPr>
        <p:spPr/>
        <p:txBody>
          <a:bodyPr/>
          <a:lstStyle/>
          <a:p>
            <a:r>
              <a:rPr lang="en-US">
                <a:solidFill>
                  <a:schemeClr val="bg1"/>
                </a:solidFill>
              </a:rPr>
              <a:t>Parks | </a:t>
            </a:r>
            <a:fld id="{330EA680-D336-4FF7-8B7A-9848BB0A1C32}" type="slidenum">
              <a:rPr lang="en-US" dirty="0" smtClean="0">
                <a:solidFill>
                  <a:schemeClr val="bg1"/>
                </a:solidFill>
              </a:rPr>
              <a:pPr/>
              <a:t>26</a:t>
            </a:fld>
            <a:endParaRPr lang="en-US" dirty="0">
              <a:solidFill>
                <a:schemeClr val="bg1"/>
              </a:solidFill>
            </a:endParaRPr>
          </a:p>
        </p:txBody>
      </p:sp>
    </p:spTree>
    <p:extLst>
      <p:ext uri="{BB962C8B-B14F-4D97-AF65-F5344CB8AC3E}">
        <p14:creationId xmlns:p14="http://schemas.microsoft.com/office/powerpoint/2010/main" val="153035085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a:extLst>
            <a:ext uri="{FF2B5EF4-FFF2-40B4-BE49-F238E27FC236}">
              <a16:creationId xmlns:a16="http://schemas.microsoft.com/office/drawing/2014/main" id="{84060D75-87D6-7BE7-C6E2-D6AF13A54A4C}"/>
            </a:ext>
          </a:extLst>
        </p:cNvPr>
        <p:cNvGrpSpPr/>
        <p:nvPr/>
      </p:nvGrpSpPr>
      <p:grpSpPr>
        <a:xfrm>
          <a:off x="0" y="0"/>
          <a:ext cx="0" cy="0"/>
          <a:chOff x="0" y="0"/>
          <a:chExt cx="0" cy="0"/>
        </a:xfrm>
      </p:grpSpPr>
      <p:sp useBgFill="1">
        <p:nvSpPr>
          <p:cNvPr id="185" name="Rectangle 184">
            <a:extLst>
              <a:ext uri="{FF2B5EF4-FFF2-40B4-BE49-F238E27FC236}">
                <a16:creationId xmlns:a16="http://schemas.microsoft.com/office/drawing/2014/main" id="{43EAA6FF-6EC6-1CE5-B879-CD422FE6DE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1" name="Picture 170">
            <a:extLst>
              <a:ext uri="{FF2B5EF4-FFF2-40B4-BE49-F238E27FC236}">
                <a16:creationId xmlns:a16="http://schemas.microsoft.com/office/drawing/2014/main" id="{18678494-A333-A176-DA71-56AA0FB75E73}"/>
              </a:ext>
            </a:extLst>
          </p:cNvPr>
          <p:cNvPicPr>
            <a:picLocks noChangeAspect="1"/>
          </p:cNvPicPr>
          <p:nvPr/>
        </p:nvPicPr>
        <p:blipFill>
          <a:blip r:embed="rId2">
            <a:extLst>
              <a:ext uri="{28A0092B-C50C-407E-A947-70E740481C1C}">
                <a14:useLocalDpi xmlns:a14="http://schemas.microsoft.com/office/drawing/2010/main" val="0"/>
              </a:ext>
            </a:extLst>
          </a:blip>
          <a:srcRect l="30329" t="13554" r="21336" b="1"/>
          <a:stretch/>
        </p:blipFill>
        <p:spPr>
          <a:xfrm>
            <a:off x="0" y="-798286"/>
            <a:ext cx="12191999" cy="7665911"/>
          </a:xfrm>
          <a:prstGeom prst="rect">
            <a:avLst/>
          </a:prstGeom>
        </p:spPr>
      </p:pic>
      <p:sp>
        <p:nvSpPr>
          <p:cNvPr id="187" name="Rectangle 186">
            <a:extLst>
              <a:ext uri="{FF2B5EF4-FFF2-40B4-BE49-F238E27FC236}">
                <a16:creationId xmlns:a16="http://schemas.microsoft.com/office/drawing/2014/main" id="{5763440F-CCA7-0BE2-BADC-DDCA1A940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5" y="-1524511"/>
            <a:ext cx="4592270" cy="12192001"/>
          </a:xfrm>
          <a:prstGeom prst="rect">
            <a:avLst/>
          </a:prstGeom>
          <a:gradFill>
            <a:gsLst>
              <a:gs pos="35000">
                <a:schemeClr val="tx1">
                  <a:alpha val="46000"/>
                </a:schemeClr>
              </a:gs>
              <a:gs pos="21000">
                <a:schemeClr val="tx1">
                  <a:alpha val="30000"/>
                </a:schemeClr>
              </a:gs>
              <a:gs pos="0">
                <a:schemeClr val="tx1">
                  <a:alpha val="0"/>
                </a:schemeClr>
              </a:gs>
              <a:gs pos="100000">
                <a:schemeClr val="tx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3" name="TextBox 172">
            <a:extLst>
              <a:ext uri="{FF2B5EF4-FFF2-40B4-BE49-F238E27FC236}">
                <a16:creationId xmlns:a16="http://schemas.microsoft.com/office/drawing/2014/main" id="{72B4F9AA-7199-8880-84E6-3E528B819574}"/>
              </a:ext>
            </a:extLst>
          </p:cNvPr>
          <p:cNvSpPr txBox="1"/>
          <p:nvPr/>
        </p:nvSpPr>
        <p:spPr>
          <a:xfrm>
            <a:off x="404553" y="3091928"/>
            <a:ext cx="9078562" cy="2387600"/>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lnSpc>
                <a:spcPct val="90000"/>
              </a:lnSpc>
              <a:spcBef>
                <a:spcPct val="0"/>
              </a:spcBef>
              <a:spcAft>
                <a:spcPts val="600"/>
              </a:spcAft>
            </a:pPr>
            <a:r>
              <a:rPr lang="en-US" sz="6600" dirty="0">
                <a:solidFill>
                  <a:schemeClr val="bg1"/>
                </a:solidFill>
                <a:latin typeface="+mj-lt"/>
                <a:ea typeface="+mj-ea"/>
                <a:cs typeface="+mj-cs"/>
              </a:rPr>
              <a:t>Service Model</a:t>
            </a:r>
          </a:p>
        </p:txBody>
      </p:sp>
      <p:sp>
        <p:nvSpPr>
          <p:cNvPr id="189" name="Rectangle: Rounded Corners 188">
            <a:extLst>
              <a:ext uri="{FF2B5EF4-FFF2-40B4-BE49-F238E27FC236}">
                <a16:creationId xmlns:a16="http://schemas.microsoft.com/office/drawing/2014/main" id="{FD4C3382-A24B-31B9-1471-123E844A49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364816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38E69E3F-B413-5D00-5F8D-3B90B1931CD0}"/>
              </a:ext>
            </a:extLst>
          </p:cNvPr>
          <p:cNvPicPr>
            <a:picLocks noChangeAspect="1"/>
          </p:cNvPicPr>
          <p:nvPr/>
        </p:nvPicPr>
        <p:blipFill>
          <a:blip r:embed="rId2">
            <a:alphaModFix amt="35000"/>
            <a:extLst>
              <a:ext uri="{28A0092B-C50C-407E-A947-70E740481C1C}">
                <a14:useLocalDpi xmlns:a14="http://schemas.microsoft.com/office/drawing/2010/main" val="0"/>
              </a:ext>
            </a:extLst>
          </a:blip>
          <a:srcRect r="49987" b="19980"/>
          <a:stretch/>
        </p:blipFill>
        <p:spPr>
          <a:xfrm>
            <a:off x="0" y="0"/>
            <a:ext cx="12192000" cy="6858000"/>
          </a:xfrm>
          <a:prstGeom prst="rect">
            <a:avLst/>
          </a:prstGeom>
        </p:spPr>
      </p:pic>
      <p:sp>
        <p:nvSpPr>
          <p:cNvPr id="18" name="TextBox 17">
            <a:extLst>
              <a:ext uri="{FF2B5EF4-FFF2-40B4-BE49-F238E27FC236}">
                <a16:creationId xmlns:a16="http://schemas.microsoft.com/office/drawing/2014/main" id="{84C426FB-40F0-1763-80BF-9F5F00EB7BA2}"/>
              </a:ext>
            </a:extLst>
          </p:cNvPr>
          <p:cNvSpPr txBox="1"/>
          <p:nvPr/>
        </p:nvSpPr>
        <p:spPr>
          <a:xfrm>
            <a:off x="0" y="6148590"/>
            <a:ext cx="9445558" cy="600164"/>
          </a:xfrm>
          <a:prstGeom prst="rect">
            <a:avLst/>
          </a:prstGeom>
          <a:solidFill>
            <a:schemeClr val="tx1">
              <a:alpha val="50000"/>
            </a:schemeClr>
          </a:solidFill>
        </p:spPr>
        <p:txBody>
          <a:bodyPr wrap="square" lIns="91440" tIns="45720" rIns="91440" bIns="45720" rtlCol="0" anchor="b">
            <a:spAutoFit/>
          </a:bodyPr>
          <a:lstStyle/>
          <a:p>
            <a:pPr indent="-457200"/>
            <a:endParaRPr lang="en-US" sz="1100" b="1" dirty="0">
              <a:solidFill>
                <a:schemeClr val="bg1"/>
              </a:solidFill>
            </a:endParaRPr>
          </a:p>
          <a:p>
            <a:pPr indent="-457200"/>
            <a:r>
              <a:rPr lang="en-US" sz="1100" b="1" dirty="0">
                <a:solidFill>
                  <a:schemeClr val="bg1"/>
                </a:solidFill>
              </a:rPr>
              <a:t>*The Really, Really FREE Farmers Market</a:t>
            </a:r>
            <a:r>
              <a:rPr lang="en-US" sz="1100" dirty="0">
                <a:solidFill>
                  <a:schemeClr val="bg1"/>
                </a:solidFill>
              </a:rPr>
              <a:t> is open to the public. All other programs are limited to currently enrolled Miramar College students (excludes CCE-Miramar) due to funding allocations.</a:t>
            </a:r>
            <a:endParaRPr lang="en-US" sz="1100" dirty="0">
              <a:solidFill>
                <a:schemeClr val="bg1"/>
              </a:solidFill>
              <a:cs typeface="Arial"/>
            </a:endParaRPr>
          </a:p>
        </p:txBody>
      </p:sp>
      <p:graphicFrame>
        <p:nvGraphicFramePr>
          <p:cNvPr id="2" name="Diagram 1">
            <a:extLst>
              <a:ext uri="{FF2B5EF4-FFF2-40B4-BE49-F238E27FC236}">
                <a16:creationId xmlns:a16="http://schemas.microsoft.com/office/drawing/2014/main" id="{7BB26CB4-8645-DA55-5C29-ACFFD5FA8365}"/>
              </a:ext>
            </a:extLst>
          </p:cNvPr>
          <p:cNvGraphicFramePr/>
          <p:nvPr/>
        </p:nvGraphicFramePr>
        <p:xfrm>
          <a:off x="304800" y="330938"/>
          <a:ext cx="23774400" cy="5714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56296525"/>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03D83F4B-A1F1-A728-C11A-52356A0267F9}"/>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E9B4CEB2-CAB4-C841-4ADA-A38A34A29D14}"/>
              </a:ext>
            </a:extLst>
          </p:cNvPr>
          <p:cNvPicPr>
            <a:picLocks noChangeAspect="1"/>
          </p:cNvPicPr>
          <p:nvPr/>
        </p:nvPicPr>
        <p:blipFill>
          <a:blip r:embed="rId2">
            <a:alphaModFix amt="35000"/>
            <a:extLst>
              <a:ext uri="{28A0092B-C50C-407E-A947-70E740481C1C}">
                <a14:useLocalDpi xmlns:a14="http://schemas.microsoft.com/office/drawing/2010/main" val="0"/>
              </a:ext>
            </a:extLst>
          </a:blip>
          <a:srcRect l="49987" b="19980"/>
          <a:stretch/>
        </p:blipFill>
        <p:spPr>
          <a:xfrm>
            <a:off x="0" y="0"/>
            <a:ext cx="12192000" cy="6858000"/>
          </a:xfrm>
          <a:prstGeom prst="rect">
            <a:avLst/>
          </a:prstGeom>
        </p:spPr>
      </p:pic>
      <p:sp>
        <p:nvSpPr>
          <p:cNvPr id="7" name="TextBox 6">
            <a:extLst>
              <a:ext uri="{FF2B5EF4-FFF2-40B4-BE49-F238E27FC236}">
                <a16:creationId xmlns:a16="http://schemas.microsoft.com/office/drawing/2014/main" id="{A35B58B4-DB24-D951-2E0A-EFD5BF45EDC0}"/>
              </a:ext>
            </a:extLst>
          </p:cNvPr>
          <p:cNvSpPr txBox="1"/>
          <p:nvPr/>
        </p:nvSpPr>
        <p:spPr>
          <a:xfrm>
            <a:off x="0" y="6148590"/>
            <a:ext cx="9445558" cy="600164"/>
          </a:xfrm>
          <a:prstGeom prst="rect">
            <a:avLst/>
          </a:prstGeom>
          <a:solidFill>
            <a:schemeClr val="tx1">
              <a:alpha val="50000"/>
            </a:schemeClr>
          </a:solidFill>
        </p:spPr>
        <p:txBody>
          <a:bodyPr wrap="square" lIns="91440" tIns="45720" rIns="91440" bIns="45720" rtlCol="0" anchor="b">
            <a:spAutoFit/>
          </a:bodyPr>
          <a:lstStyle/>
          <a:p>
            <a:pPr indent="-457200"/>
            <a:r>
              <a:rPr lang="en-US" sz="1100" b="1" dirty="0">
                <a:solidFill>
                  <a:schemeClr val="bg1"/>
                </a:solidFill>
              </a:rPr>
              <a:t>*Impact Grants</a:t>
            </a:r>
            <a:r>
              <a:rPr lang="en-US" sz="1100" dirty="0">
                <a:solidFill>
                  <a:schemeClr val="bg1"/>
                </a:solidFill>
              </a:rPr>
              <a:t> are only available to students who meet eligibility criteria and have met with a Basic Needs Counselor to discuss their situation.</a:t>
            </a:r>
          </a:p>
          <a:p>
            <a:pPr indent="-457200"/>
            <a:r>
              <a:rPr lang="en-US" sz="1100" dirty="0">
                <a:solidFill>
                  <a:schemeClr val="bg1"/>
                </a:solidFill>
              </a:rPr>
              <a:t>  Grants are intended to prevent a student from failing or dropping out due to an acute, unforeseen financial hardship.</a:t>
            </a:r>
          </a:p>
          <a:p>
            <a:pPr indent="-457200"/>
            <a:r>
              <a:rPr lang="en-US" sz="1100" dirty="0">
                <a:solidFill>
                  <a:schemeClr val="bg1"/>
                </a:solidFill>
              </a:rPr>
              <a:t>  Granting of funds can take up to a week (or more, depending on when the request is made) and are therefore </a:t>
            </a:r>
            <a:r>
              <a:rPr lang="en-US" sz="1100" b="1" dirty="0">
                <a:solidFill>
                  <a:schemeClr val="bg1"/>
                </a:solidFill>
              </a:rPr>
              <a:t>not</a:t>
            </a:r>
            <a:r>
              <a:rPr lang="en-US" sz="1100" dirty="0">
                <a:solidFill>
                  <a:schemeClr val="bg1"/>
                </a:solidFill>
              </a:rPr>
              <a:t> intended for immediate relief.</a:t>
            </a:r>
          </a:p>
        </p:txBody>
      </p:sp>
      <p:graphicFrame>
        <p:nvGraphicFramePr>
          <p:cNvPr id="3" name="Diagram 2">
            <a:extLst>
              <a:ext uri="{FF2B5EF4-FFF2-40B4-BE49-F238E27FC236}">
                <a16:creationId xmlns:a16="http://schemas.microsoft.com/office/drawing/2014/main" id="{3AEF4471-57DC-A1BE-0DEE-5FA9412D3D48}"/>
              </a:ext>
            </a:extLst>
          </p:cNvPr>
          <p:cNvGraphicFramePr/>
          <p:nvPr/>
        </p:nvGraphicFramePr>
        <p:xfrm>
          <a:off x="-11887200" y="330938"/>
          <a:ext cx="23774400" cy="5714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92869281"/>
      </p:ext>
    </p:extLst>
  </p:cSld>
  <p:clrMapOvr>
    <a:masterClrMapping/>
  </p:clrMapOvr>
  <p:transition spd="slow">
    <p:push/>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C99A0B2-7CDB-9C0F-A4D1-9E58A7FF492F}"/>
            </a:ext>
          </a:extLst>
        </p:cNvPr>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246E82A-878A-A78A-B6EE-AB2505DD0F7C}"/>
              </a:ext>
            </a:extLst>
          </p:cNvPr>
          <p:cNvSpPr txBox="1"/>
          <p:nvPr/>
        </p:nvSpPr>
        <p:spPr>
          <a:xfrm>
            <a:off x="640080" y="325369"/>
            <a:ext cx="4368602" cy="1385341"/>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lnSpc>
                <a:spcPct val="90000"/>
              </a:lnSpc>
              <a:spcBef>
                <a:spcPct val="0"/>
              </a:spcBef>
              <a:spcAft>
                <a:spcPts val="600"/>
              </a:spcAft>
            </a:pPr>
            <a:r>
              <a:rPr lang="en-US" sz="5400">
                <a:latin typeface="+mj-lt"/>
                <a:ea typeface="+mj-ea"/>
                <a:cs typeface="+mj-cs"/>
              </a:rPr>
              <a:t>Food Security</a:t>
            </a:r>
            <a:endParaRPr lang="en-US" sz="5400" dirty="0">
              <a:latin typeface="+mj-lt"/>
              <a:ea typeface="+mj-ea"/>
              <a:cs typeface="+mj-cs"/>
            </a:endParaRPr>
          </a:p>
        </p:txBody>
      </p:sp>
      <p:sp>
        <p:nvSpPr>
          <p:cNvPr id="3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0532231D-E8B2-7C4C-5979-FB839EBAD7F3}"/>
              </a:ext>
            </a:extLst>
          </p:cNvPr>
          <p:cNvSpPr txBox="1"/>
          <p:nvPr/>
        </p:nvSpPr>
        <p:spPr>
          <a:xfrm>
            <a:off x="640080" y="2872899"/>
            <a:ext cx="4243589" cy="3320668"/>
          </a:xfrm>
          <a:prstGeom prst="rect">
            <a:avLst/>
          </a:prstGeom>
        </p:spPr>
        <p:txBody>
          <a:bodyPr vert="horz" lIns="91440" tIns="45720" rIns="91440" bIns="45720" rtlCol="0" anchor="t">
            <a:normAutofit lnSpcReduction="10000"/>
          </a:bodyPr>
          <a:lstStyle/>
          <a:p>
            <a:pPr marL="285750" indent="-228600" fontAlgn="base">
              <a:lnSpc>
                <a:spcPct val="90000"/>
              </a:lnSpc>
              <a:spcAft>
                <a:spcPts val="1800"/>
              </a:spcAft>
              <a:buFont typeface="Arial" panose="020B0604020202020204" pitchFamily="34" charset="0"/>
              <a:buChar char="•"/>
            </a:pPr>
            <a:r>
              <a:rPr lang="en-US" sz="1900" dirty="0"/>
              <a:t>95 Store Pick-ups that resulted in 30,117 pounds of rescued </a:t>
            </a:r>
            <a:r>
              <a:rPr lang="en-US" sz="1900"/>
              <a:t>food</a:t>
            </a:r>
            <a:endParaRPr lang="en-US" sz="1900" b="1" dirty="0"/>
          </a:p>
          <a:p>
            <a:pPr marL="285750" indent="-228600">
              <a:lnSpc>
                <a:spcPct val="90000"/>
              </a:lnSpc>
              <a:spcAft>
                <a:spcPts val="1800"/>
              </a:spcAft>
              <a:buFont typeface="Arial" panose="020B0604020202020204" pitchFamily="34" charset="0"/>
              <a:buChar char="•"/>
            </a:pPr>
            <a:r>
              <a:rPr lang="en-US" sz="1900" dirty="0"/>
              <a:t>47,546 pounds of total food provided—that’s equivalent to </a:t>
            </a:r>
            <a:r>
              <a:rPr lang="en-US" sz="1900" b="1" dirty="0"/>
              <a:t>39,622 meals!</a:t>
            </a:r>
            <a:endParaRPr lang="en-US" sz="1900" b="1">
              <a:cs typeface="Arial"/>
            </a:endParaRPr>
          </a:p>
          <a:p>
            <a:pPr marL="285750" indent="-228600" fontAlgn="base">
              <a:lnSpc>
                <a:spcPct val="90000"/>
              </a:lnSpc>
              <a:spcAft>
                <a:spcPts val="1800"/>
              </a:spcAft>
              <a:buFont typeface="Arial" panose="020B0604020202020204" pitchFamily="34" charset="0"/>
              <a:buChar char="•"/>
            </a:pPr>
            <a:r>
              <a:rPr lang="en-US" sz="1900" b="1" dirty="0"/>
              <a:t>5,355 pantry visits </a:t>
            </a:r>
            <a:r>
              <a:rPr lang="en-US" sz="1900" dirty="0"/>
              <a:t>from 461 unique students </a:t>
            </a:r>
          </a:p>
          <a:p>
            <a:pPr marL="285750" indent="-228600">
              <a:lnSpc>
                <a:spcPct val="90000"/>
              </a:lnSpc>
              <a:spcAft>
                <a:spcPts val="1800"/>
              </a:spcAft>
              <a:buFont typeface="Arial" panose="020B0604020202020204" pitchFamily="34" charset="0"/>
              <a:buChar char="•"/>
            </a:pPr>
            <a:r>
              <a:rPr lang="en-US" sz="1900" dirty="0"/>
              <a:t>9 Farmer’s Market distributions serving </a:t>
            </a:r>
            <a:r>
              <a:rPr lang="en-US" sz="1900" b="1" dirty="0"/>
              <a:t>645 unique visitors</a:t>
            </a:r>
            <a:endParaRPr lang="en-US"/>
          </a:p>
          <a:p>
            <a:pPr marL="285750" indent="-228600">
              <a:lnSpc>
                <a:spcPct val="90000"/>
              </a:lnSpc>
              <a:spcAft>
                <a:spcPts val="1800"/>
              </a:spcAft>
              <a:buFont typeface="Arial" panose="020B0604020202020204" pitchFamily="34" charset="0"/>
              <a:buChar char="•"/>
            </a:pPr>
            <a:endParaRPr lang="en-US" sz="1900" dirty="0">
              <a:cs typeface="Arial"/>
            </a:endParaRPr>
          </a:p>
        </p:txBody>
      </p:sp>
      <p:pic>
        <p:nvPicPr>
          <p:cNvPr id="15" name="Picture 14" descr="Assorted vegetables and fruits">
            <a:extLst>
              <a:ext uri="{FF2B5EF4-FFF2-40B4-BE49-F238E27FC236}">
                <a16:creationId xmlns:a16="http://schemas.microsoft.com/office/drawing/2014/main" id="{55341F6F-E634-6F14-92B8-E81E37A82564}"/>
              </a:ext>
            </a:extLst>
          </p:cNvPr>
          <p:cNvPicPr>
            <a:picLocks noChangeAspect="1"/>
          </p:cNvPicPr>
          <p:nvPr/>
        </p:nvPicPr>
        <p:blipFill>
          <a:blip r:embed="rId2"/>
          <a:srcRect l="22574" r="10473"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5" name="Slide Number Placeholder 4">
            <a:extLst>
              <a:ext uri="{FF2B5EF4-FFF2-40B4-BE49-F238E27FC236}">
                <a16:creationId xmlns:a16="http://schemas.microsoft.com/office/drawing/2014/main" id="{053FAD37-094F-75BB-E5C2-D160EF6250D4}"/>
              </a:ext>
            </a:extLst>
          </p:cNvPr>
          <p:cNvSpPr>
            <a:spLocks noGrp="1"/>
          </p:cNvSpPr>
          <p:nvPr>
            <p:ph type="sldNum" sz="quarter" idx="12"/>
          </p:nvPr>
        </p:nvSpPr>
        <p:spPr>
          <a:xfrm>
            <a:off x="8610600" y="6356350"/>
            <a:ext cx="2743200" cy="365125"/>
          </a:xfrm>
        </p:spPr>
        <p:txBody>
          <a:bodyPr/>
          <a:lstStyle/>
          <a:p>
            <a:r>
              <a:rPr lang="en-US" dirty="0">
                <a:solidFill>
                  <a:schemeClr val="bg1"/>
                </a:solidFill>
              </a:rPr>
              <a:t>Parks | </a:t>
            </a:r>
            <a:fld id="{330EA680-D336-4FF7-8B7A-9848BB0A1C32}" type="slidenum">
              <a:rPr lang="en-US" dirty="0" smtClean="0">
                <a:solidFill>
                  <a:schemeClr val="bg1"/>
                </a:solidFill>
              </a:rPr>
              <a:pPr/>
              <a:t>6</a:t>
            </a:fld>
            <a:endParaRPr lang="en-US" dirty="0">
              <a:solidFill>
                <a:schemeClr val="bg1"/>
              </a:solidFill>
              <a:cs typeface="Arial"/>
            </a:endParaRPr>
          </a:p>
        </p:txBody>
      </p:sp>
      <p:sp>
        <p:nvSpPr>
          <p:cNvPr id="6" name="TextBox 5">
            <a:extLst>
              <a:ext uri="{FF2B5EF4-FFF2-40B4-BE49-F238E27FC236}">
                <a16:creationId xmlns:a16="http://schemas.microsoft.com/office/drawing/2014/main" id="{30F26949-90F7-5DD7-EE58-0FD8BCEA91E0}"/>
              </a:ext>
            </a:extLst>
          </p:cNvPr>
          <p:cNvSpPr txBox="1"/>
          <p:nvPr/>
        </p:nvSpPr>
        <p:spPr>
          <a:xfrm>
            <a:off x="1" y="6148590"/>
            <a:ext cx="6715124" cy="600164"/>
          </a:xfrm>
          <a:prstGeom prst="rect">
            <a:avLst/>
          </a:prstGeom>
          <a:noFill/>
        </p:spPr>
        <p:txBody>
          <a:bodyPr wrap="square" lIns="91440" tIns="45720" rIns="91440" bIns="45720" rtlCol="0" anchor="t">
            <a:spAutoFit/>
          </a:bodyPr>
          <a:lstStyle/>
          <a:p>
            <a:endParaRPr lang="en-US" sz="1100" dirty="0"/>
          </a:p>
          <a:p>
            <a:endParaRPr lang="en-US" sz="1100" dirty="0">
              <a:cs typeface="Arial"/>
            </a:endParaRPr>
          </a:p>
          <a:p>
            <a:r>
              <a:rPr lang="en-US" sz="1100" b="1" dirty="0"/>
              <a:t>Timeframe: </a:t>
            </a:r>
            <a:r>
              <a:rPr lang="en-US" sz="1100" dirty="0"/>
              <a:t>Fall 2024 data</a:t>
            </a:r>
            <a:endParaRPr lang="en-US" sz="1100" dirty="0">
              <a:cs typeface="Arial"/>
            </a:endParaRPr>
          </a:p>
        </p:txBody>
      </p:sp>
    </p:spTree>
    <p:extLst>
      <p:ext uri="{BB962C8B-B14F-4D97-AF65-F5344CB8AC3E}">
        <p14:creationId xmlns:p14="http://schemas.microsoft.com/office/powerpoint/2010/main" val="4009091895"/>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white carton&#10;&#10;AI-generated content may be incorrect.">
            <a:extLst>
              <a:ext uri="{FF2B5EF4-FFF2-40B4-BE49-F238E27FC236}">
                <a16:creationId xmlns:a16="http://schemas.microsoft.com/office/drawing/2014/main" id="{953A29FF-E9B6-042C-1E63-FE6B1B2C3849}"/>
              </a:ext>
            </a:extLst>
          </p:cNvPr>
          <p:cNvPicPr>
            <a:picLocks noChangeAspect="1"/>
          </p:cNvPicPr>
          <p:nvPr/>
        </p:nvPicPr>
        <p:blipFill>
          <a:blip r:embed="rId2"/>
          <a:stretch>
            <a:fillRect/>
          </a:stretch>
        </p:blipFill>
        <p:spPr>
          <a:xfrm>
            <a:off x="381000" y="438150"/>
            <a:ext cx="11430000" cy="5981700"/>
          </a:xfrm>
          <a:prstGeom prst="rect">
            <a:avLst/>
          </a:prstGeom>
        </p:spPr>
      </p:pic>
    </p:spTree>
    <p:extLst>
      <p:ext uri="{BB962C8B-B14F-4D97-AF65-F5344CB8AC3E}">
        <p14:creationId xmlns:p14="http://schemas.microsoft.com/office/powerpoint/2010/main" val="32794057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D69D31C-8E9D-0A14-04C2-9DDD406D6603}"/>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31F474A-5FCA-98F9-246B-858AD60D4E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CA2A188-7B51-4311-FDBC-142501DEB5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6185998-4FE0-6EBE-4B86-F5C5923D0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8F15A3D-0818-9304-5421-EDD9579E5B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164191B-974C-E7B1-15BA-46D6E29045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9C0C889C-518C-8EE1-8620-6046C5BAD675}"/>
              </a:ext>
            </a:extLst>
          </p:cNvPr>
          <p:cNvSpPr txBox="1"/>
          <p:nvPr/>
        </p:nvSpPr>
        <p:spPr>
          <a:xfrm>
            <a:off x="1371599" y="294538"/>
            <a:ext cx="9895951" cy="1033669"/>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nSpc>
                <a:spcPct val="90000"/>
              </a:lnSpc>
              <a:spcBef>
                <a:spcPct val="0"/>
              </a:spcBef>
              <a:spcAft>
                <a:spcPts val="600"/>
              </a:spcAft>
            </a:pPr>
            <a:r>
              <a:rPr lang="en-US" sz="4000" kern="1200" dirty="0">
                <a:solidFill>
                  <a:srgbClr val="FFFFFF"/>
                </a:solidFill>
                <a:latin typeface="+mj-lt"/>
                <a:ea typeface="+mj-ea"/>
                <a:cs typeface="+mj-cs"/>
              </a:rPr>
              <a:t>Food Safety</a:t>
            </a:r>
          </a:p>
        </p:txBody>
      </p:sp>
      <p:graphicFrame>
        <p:nvGraphicFramePr>
          <p:cNvPr id="6" name="Diagram 5">
            <a:extLst>
              <a:ext uri="{FF2B5EF4-FFF2-40B4-BE49-F238E27FC236}">
                <a16:creationId xmlns:a16="http://schemas.microsoft.com/office/drawing/2014/main" id="{0D79D5B6-8EE7-099F-2AAF-F353DE7E5790}"/>
              </a:ext>
            </a:extLst>
          </p:cNvPr>
          <p:cNvGraphicFramePr/>
          <p:nvPr/>
        </p:nvGraphicFramePr>
        <p:xfrm>
          <a:off x="847988" y="1790700"/>
          <a:ext cx="10496025" cy="45815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TextBox 10">
            <a:extLst>
              <a:ext uri="{FF2B5EF4-FFF2-40B4-BE49-F238E27FC236}">
                <a16:creationId xmlns:a16="http://schemas.microsoft.com/office/drawing/2014/main" id="{8287B243-B9E2-03E1-EB90-6FF93B14BDCD}"/>
              </a:ext>
            </a:extLst>
          </p:cNvPr>
          <p:cNvSpPr txBox="1"/>
          <p:nvPr/>
        </p:nvSpPr>
        <p:spPr>
          <a:xfrm>
            <a:off x="0" y="6487144"/>
            <a:ext cx="9289279" cy="261610"/>
          </a:xfrm>
          <a:prstGeom prst="rect">
            <a:avLst/>
          </a:prstGeom>
          <a:noFill/>
        </p:spPr>
        <p:txBody>
          <a:bodyPr wrap="square" lIns="91440" tIns="45720" rIns="91440" bIns="45720" rtlCol="0" anchor="b">
            <a:spAutoFit/>
          </a:bodyPr>
          <a:lstStyle/>
          <a:p>
            <a:pPr>
              <a:spcAft>
                <a:spcPts val="600"/>
              </a:spcAft>
            </a:pPr>
            <a:r>
              <a:rPr lang="en-US" sz="1100" b="1" dirty="0"/>
              <a:t>Source: </a:t>
            </a:r>
            <a:r>
              <a:rPr lang="en-US" sz="1100" dirty="0"/>
              <a:t>USDA Food Safety and Inspection Service (FSIS)</a:t>
            </a:r>
            <a:endParaRPr lang="en-US" sz="1100" dirty="0">
              <a:cs typeface="Arial"/>
            </a:endParaRPr>
          </a:p>
        </p:txBody>
      </p:sp>
    </p:spTree>
    <p:extLst>
      <p:ext uri="{BB962C8B-B14F-4D97-AF65-F5344CB8AC3E}">
        <p14:creationId xmlns:p14="http://schemas.microsoft.com/office/powerpoint/2010/main" val="1325922470"/>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55000">
              <a:schemeClr val="accent3">
                <a:lumMod val="5000"/>
                <a:lumOff val="95000"/>
              </a:schemeClr>
            </a:gs>
            <a:gs pos="100000">
              <a:schemeClr val="bg2">
                <a:lumMod val="90000"/>
              </a:schemeClr>
            </a:gs>
            <a:gs pos="80000">
              <a:schemeClr val="bg2"/>
            </a:gs>
          </a:gsLst>
          <a:lin ang="18900000" scaled="1"/>
          <a:tileRect/>
        </a:gradFill>
        <a:effectLst/>
      </p:bgPr>
    </p:bg>
    <p:spTree>
      <p:nvGrpSpPr>
        <p:cNvPr id="1" name="">
          <a:extLst>
            <a:ext uri="{FF2B5EF4-FFF2-40B4-BE49-F238E27FC236}">
              <a16:creationId xmlns:a16="http://schemas.microsoft.com/office/drawing/2014/main" id="{E3140B26-CD49-454B-EF3B-D35E38F35500}"/>
            </a:ext>
          </a:extLst>
        </p:cNvPr>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2CD78C69-7432-246D-3055-12F09F181F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D4703662-1F54-2186-3E09-FE5B5C686B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4347F10-8BA9-8E5D-D73A-3E8108213A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C739049C-B0DD-9A4C-6944-4AC387C0B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D5CD033B-351A-BCF7-6151-F8930A340A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TextBox 3">
            <a:extLst>
              <a:ext uri="{FF2B5EF4-FFF2-40B4-BE49-F238E27FC236}">
                <a16:creationId xmlns:a16="http://schemas.microsoft.com/office/drawing/2014/main" id="{4432A31F-081F-25CA-64AA-35CEBAB6E983}"/>
              </a:ext>
            </a:extLst>
          </p:cNvPr>
          <p:cNvSpPr txBox="1"/>
          <p:nvPr/>
        </p:nvSpPr>
        <p:spPr>
          <a:xfrm>
            <a:off x="4038605" y="6487144"/>
            <a:ext cx="8153396" cy="261610"/>
          </a:xfrm>
          <a:prstGeom prst="rect">
            <a:avLst/>
          </a:prstGeom>
          <a:noFill/>
        </p:spPr>
        <p:txBody>
          <a:bodyPr wrap="square" lIns="91440" tIns="45720" rIns="91440" bIns="45720" rtlCol="0" anchor="b">
            <a:spAutoFit/>
          </a:bodyPr>
          <a:lstStyle/>
          <a:p>
            <a:r>
              <a:rPr lang="en-US" sz="1100" b="1" dirty="0"/>
              <a:t>Source: </a:t>
            </a:r>
            <a:r>
              <a:rPr lang="en-US" sz="1100" b="0" i="0" dirty="0">
                <a:solidFill>
                  <a:srgbClr val="000000"/>
                </a:solidFill>
                <a:effectLst/>
              </a:rPr>
              <a:t>Greater Pittsburgh Community Food Bank</a:t>
            </a:r>
          </a:p>
        </p:txBody>
      </p:sp>
      <p:pic>
        <p:nvPicPr>
          <p:cNvPr id="8" name="Picture 7" descr="A list of food items&#10;&#10;AI-generated content may be incorrect.">
            <a:extLst>
              <a:ext uri="{FF2B5EF4-FFF2-40B4-BE49-F238E27FC236}">
                <a16:creationId xmlns:a16="http://schemas.microsoft.com/office/drawing/2014/main" id="{3F8DB749-5519-0621-4E81-EBA4FB4E5B3F}"/>
              </a:ext>
            </a:extLst>
          </p:cNvPr>
          <p:cNvPicPr>
            <a:picLocks noChangeAspect="1"/>
          </p:cNvPicPr>
          <p:nvPr/>
        </p:nvPicPr>
        <p:blipFill>
          <a:blip r:embed="rId2"/>
          <a:stretch>
            <a:fillRect/>
          </a:stretch>
        </p:blipFill>
        <p:spPr>
          <a:xfrm>
            <a:off x="336698" y="171141"/>
            <a:ext cx="3363418" cy="6521954"/>
          </a:xfrm>
          <a:prstGeom prst="rect">
            <a:avLst/>
          </a:prstGeom>
          <a:ln>
            <a:noFill/>
          </a:ln>
          <a:effectLst>
            <a:outerShdw blurRad="50800" dist="38100" dir="2700000" algn="tl" rotWithShape="0">
              <a:prstClr val="black">
                <a:alpha val="40000"/>
              </a:prstClr>
            </a:outerShdw>
          </a:effectLst>
        </p:spPr>
      </p:pic>
      <p:grpSp>
        <p:nvGrpSpPr>
          <p:cNvPr id="15" name="Group 14">
            <a:extLst>
              <a:ext uri="{FF2B5EF4-FFF2-40B4-BE49-F238E27FC236}">
                <a16:creationId xmlns:a16="http://schemas.microsoft.com/office/drawing/2014/main" id="{4C97867B-F15E-8351-C553-D8F33E239072}"/>
              </a:ext>
            </a:extLst>
          </p:cNvPr>
          <p:cNvGrpSpPr/>
          <p:nvPr/>
        </p:nvGrpSpPr>
        <p:grpSpPr>
          <a:xfrm>
            <a:off x="4569702" y="1098764"/>
            <a:ext cx="6944135" cy="4852355"/>
            <a:chOff x="459349" y="2832618"/>
            <a:chExt cx="6818611" cy="4852355"/>
          </a:xfrm>
        </p:grpSpPr>
        <p:sp>
          <p:nvSpPr>
            <p:cNvPr id="16" name="TextBox 15">
              <a:extLst>
                <a:ext uri="{FF2B5EF4-FFF2-40B4-BE49-F238E27FC236}">
                  <a16:creationId xmlns:a16="http://schemas.microsoft.com/office/drawing/2014/main" id="{19C5B2D5-D69B-057D-D324-B525E1E8E2B4}"/>
                </a:ext>
              </a:extLst>
            </p:cNvPr>
            <p:cNvSpPr txBox="1"/>
            <p:nvPr/>
          </p:nvSpPr>
          <p:spPr>
            <a:xfrm>
              <a:off x="459349" y="3606741"/>
              <a:ext cx="6362377" cy="4078232"/>
            </a:xfrm>
            <a:prstGeom prst="rect">
              <a:avLst/>
            </a:prstGeom>
          </p:spPr>
          <p:txBody>
            <a:bodyPr vert="horz" wrap="square" lIns="91440" tIns="45720" rIns="91440" bIns="45720" rtlCol="0" anchor="t">
              <a:spAutoFit/>
            </a:bodyPr>
            <a:lstStyle/>
            <a:p>
              <a:pPr marR="457200" lvl="0" algn="l" defTabSz="914400" rtl="0" eaLnBrk="1" fontAlgn="auto" latinLnBrk="0" hangingPunct="1">
                <a:lnSpc>
                  <a:spcPct val="110000"/>
                </a:lnSpc>
                <a:spcBef>
                  <a:spcPts val="0"/>
                </a:spcBef>
                <a:spcAft>
                  <a:spcPts val="180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
                  <a:ea typeface="+mn-ea"/>
                  <a:cs typeface="+mn-cs"/>
                </a:rPr>
                <a:t>Because much of the food offered in the pantry is </a:t>
              </a:r>
              <a:r>
                <a:rPr kumimoji="0" lang="en-US" sz="2800" b="1" i="0" u="none" strike="noStrike" kern="1200" cap="none" spc="0" normalizeH="0" baseline="0" noProof="0" dirty="0">
                  <a:ln>
                    <a:noFill/>
                  </a:ln>
                  <a:solidFill>
                    <a:schemeClr val="accent1"/>
                  </a:solidFill>
                  <a:effectLst/>
                  <a:uLnTx/>
                  <a:uFillTx/>
                  <a:latin typeface="Arial"/>
                  <a:ea typeface="+mn-ea"/>
                  <a:cs typeface="+mn-cs"/>
                </a:rPr>
                <a:t>donated</a:t>
              </a:r>
              <a:r>
                <a:rPr kumimoji="0" lang="en-US" sz="2800" b="0" i="0" u="none" strike="noStrike" kern="1200" cap="none" spc="0" normalizeH="0" baseline="0" noProof="0" dirty="0">
                  <a:ln>
                    <a:noFill/>
                  </a:ln>
                  <a:solidFill>
                    <a:srgbClr val="000000"/>
                  </a:solidFill>
                  <a:effectLst/>
                  <a:uLnTx/>
                  <a:uFillTx/>
                  <a:latin typeface="Arial"/>
                  <a:ea typeface="+mn-ea"/>
                  <a:cs typeface="+mn-cs"/>
                </a:rPr>
                <a:t> or “</a:t>
              </a:r>
              <a:r>
                <a:rPr kumimoji="0" lang="en-US" sz="2800" b="1" i="0" u="none" strike="noStrike" kern="1200" cap="none" spc="0" normalizeH="0" baseline="0" noProof="0" dirty="0">
                  <a:ln>
                    <a:noFill/>
                  </a:ln>
                  <a:solidFill>
                    <a:schemeClr val="accent1"/>
                  </a:solidFill>
                  <a:effectLst/>
                  <a:uLnTx/>
                  <a:uFillTx/>
                  <a:latin typeface="Arial"/>
                  <a:ea typeface="+mn-ea"/>
                  <a:cs typeface="+mn-cs"/>
                </a:rPr>
                <a:t>rescued</a:t>
              </a:r>
              <a:r>
                <a:rPr kumimoji="0" lang="en-US" sz="2800" b="0" i="0" u="none" strike="noStrike" kern="1200" cap="none" spc="0" normalizeH="0" baseline="0" noProof="0" dirty="0">
                  <a:ln>
                    <a:noFill/>
                  </a:ln>
                  <a:solidFill>
                    <a:srgbClr val="000000"/>
                  </a:solidFill>
                  <a:effectLst/>
                  <a:uLnTx/>
                  <a:uFillTx/>
                  <a:latin typeface="Arial"/>
                  <a:ea typeface="+mn-ea"/>
                  <a:cs typeface="+mn-cs"/>
                </a:rPr>
                <a:t>,” many foods appear to be “</a:t>
              </a:r>
              <a:r>
                <a:rPr kumimoji="0" lang="en-US" sz="2800" b="1" i="0" u="none" strike="noStrike" kern="1200" cap="none" spc="0" normalizeH="0" baseline="0" noProof="0" dirty="0">
                  <a:ln>
                    <a:noFill/>
                  </a:ln>
                  <a:solidFill>
                    <a:schemeClr val="accent1"/>
                  </a:solidFill>
                  <a:effectLst/>
                  <a:uLnTx/>
                  <a:uFillTx/>
                  <a:latin typeface="Arial"/>
                  <a:ea typeface="+mn-ea"/>
                  <a:cs typeface="+mn-cs"/>
                </a:rPr>
                <a:t>expired</a:t>
              </a:r>
              <a:r>
                <a:rPr kumimoji="0" lang="en-US" sz="2800" b="0" i="0" u="none" strike="noStrike" kern="1200" cap="none" spc="0" normalizeH="0" baseline="0" noProof="0" dirty="0">
                  <a:ln>
                    <a:noFill/>
                  </a:ln>
                  <a:solidFill>
                    <a:srgbClr val="000000"/>
                  </a:solidFill>
                  <a:effectLst/>
                  <a:uLnTx/>
                  <a:uFillTx/>
                  <a:latin typeface="Arial"/>
                  <a:ea typeface="+mn-ea"/>
                  <a:cs typeface="+mn-cs"/>
                </a:rPr>
                <a:t>” based on product dating labels.</a:t>
              </a:r>
              <a:endParaRPr lang="en-US" sz="2800" b="0" i="0" u="none" strike="noStrike" kern="1200" cap="none" spc="0" normalizeH="0" baseline="0" noProof="0" dirty="0">
                <a:ln>
                  <a:noFill/>
                </a:ln>
                <a:solidFill>
                  <a:srgbClr val="000000"/>
                </a:solidFill>
                <a:effectLst/>
                <a:uLnTx/>
                <a:uFillTx/>
                <a:latin typeface="Arial"/>
                <a:cs typeface="Arial"/>
              </a:endParaRPr>
            </a:p>
            <a:p>
              <a:pPr marR="457200">
                <a:lnSpc>
                  <a:spcPct val="110000"/>
                </a:lnSpc>
                <a:defRPr/>
              </a:pPr>
              <a:r>
                <a:rPr kumimoji="0" lang="en-US" sz="2800" b="1" i="1" u="none" strike="noStrike" kern="1200" cap="none" spc="0" normalizeH="0" baseline="0" noProof="0" dirty="0">
                  <a:ln>
                    <a:noFill/>
                  </a:ln>
                  <a:solidFill>
                    <a:srgbClr val="000000"/>
                  </a:solidFill>
                  <a:effectLst/>
                  <a:uLnTx/>
                  <a:uFillTx/>
                  <a:latin typeface="Arial"/>
                  <a:ea typeface="+mn-ea"/>
                  <a:cs typeface="+mn-cs"/>
                </a:rPr>
                <a:t>However, these foods are completely safe to eat</a:t>
              </a:r>
              <a:r>
                <a:rPr lang="en-US" sz="2800" b="1" i="1" dirty="0">
                  <a:solidFill>
                    <a:srgbClr val="000000"/>
                  </a:solidFill>
                  <a:latin typeface="Arial"/>
                </a:rPr>
                <a:t>.</a:t>
              </a:r>
              <a:r>
                <a:rPr kumimoji="0" lang="en-US" sz="2800" b="1" i="1" u="none" strike="noStrike" kern="1200" cap="none" spc="0" normalizeH="0" baseline="0" noProof="0" dirty="0">
                  <a:ln>
                    <a:noFill/>
                  </a:ln>
                  <a:solidFill>
                    <a:srgbClr val="000000"/>
                  </a:solidFill>
                  <a:effectLst/>
                  <a:uLnTx/>
                  <a:uFillTx/>
                  <a:latin typeface="Arial"/>
                  <a:ea typeface="+mn-ea"/>
                  <a:cs typeface="+mn-cs"/>
                </a:rPr>
                <a:t> </a:t>
              </a:r>
              <a:r>
                <a:rPr lang="en-US" sz="2800" b="1" i="1" dirty="0">
                  <a:solidFill>
                    <a:srgbClr val="000000"/>
                  </a:solidFill>
                  <a:latin typeface="Arial"/>
                </a:rPr>
                <a:t>        </a:t>
              </a:r>
              <a:endParaRPr lang="en-US" sz="2800" i="1" dirty="0">
                <a:solidFill>
                  <a:srgbClr val="000000"/>
                </a:solidFill>
                <a:latin typeface="Arial"/>
                <a:cs typeface="Arial"/>
              </a:endParaRPr>
            </a:p>
            <a:p>
              <a:pPr marR="457200">
                <a:lnSpc>
                  <a:spcPct val="110000"/>
                </a:lnSpc>
                <a:defRPr/>
              </a:pPr>
              <a:r>
                <a:rPr lang="en-US" sz="2800" i="1" dirty="0">
                  <a:solidFill>
                    <a:srgbClr val="000000"/>
                  </a:solidFill>
                  <a:latin typeface="Arial"/>
                </a:rPr>
                <a:t>    </a:t>
              </a:r>
              <a:r>
                <a:rPr kumimoji="0" lang="en-US" sz="2800" i="1" u="none" strike="noStrike" kern="1200" cap="none" spc="0" normalizeH="0" baseline="0" noProof="0" dirty="0">
                  <a:ln>
                    <a:noFill/>
                  </a:ln>
                  <a:solidFill>
                    <a:srgbClr val="000000"/>
                  </a:solidFill>
                  <a:effectLst/>
                  <a:uLnTx/>
                  <a:uFillTx/>
                  <a:latin typeface="Arial"/>
                  <a:ea typeface="+mn-ea"/>
                  <a:cs typeface="+mn-cs"/>
                </a:rPr>
                <a:t>See the Extended Shelf Life Guide </a:t>
              </a:r>
              <a:endParaRPr lang="en-US" sz="2800" i="1" u="none" strike="noStrike" kern="1200" cap="none" spc="0" normalizeH="0" baseline="0" noProof="0">
                <a:ln>
                  <a:noFill/>
                </a:ln>
                <a:solidFill>
                  <a:srgbClr val="000000"/>
                </a:solidFill>
                <a:effectLst/>
                <a:uLnTx/>
                <a:uFillTx/>
                <a:latin typeface="Arial"/>
                <a:cs typeface="Arial"/>
              </a:endParaRPr>
            </a:p>
          </p:txBody>
        </p:sp>
        <p:sp>
          <p:nvSpPr>
            <p:cNvPr id="17" name="TextBox 16">
              <a:extLst>
                <a:ext uri="{FF2B5EF4-FFF2-40B4-BE49-F238E27FC236}">
                  <a16:creationId xmlns:a16="http://schemas.microsoft.com/office/drawing/2014/main" id="{E295F8AD-1F1A-6756-5295-342F8C72632E}"/>
                </a:ext>
              </a:extLst>
            </p:cNvPr>
            <p:cNvSpPr txBox="1"/>
            <p:nvPr/>
          </p:nvSpPr>
          <p:spPr>
            <a:xfrm>
              <a:off x="459349" y="2832618"/>
              <a:ext cx="6818611" cy="738664"/>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200" b="0" i="0" u="none" strike="noStrike" kern="1200" cap="none" spc="0" normalizeH="0" baseline="0" noProof="0" dirty="0">
                  <a:ln>
                    <a:noFill/>
                  </a:ln>
                  <a:solidFill>
                    <a:srgbClr val="1E9097"/>
                  </a:solidFill>
                  <a:effectLst/>
                  <a:uLnTx/>
                  <a:uFillTx/>
                  <a:latin typeface="Optima"/>
                  <a:ea typeface="+mn-ea"/>
                  <a:cs typeface="+mn-cs"/>
                </a:rPr>
                <a:t>Product Dating Labels</a:t>
              </a:r>
              <a:endParaRPr lang="en-US" sz="4200" b="0" i="0" u="none" strike="noStrike" kern="1200" cap="none" spc="0" normalizeH="0" baseline="0" noProof="0" dirty="0">
                <a:ln>
                  <a:noFill/>
                </a:ln>
                <a:solidFill>
                  <a:srgbClr val="1E9097"/>
                </a:solidFill>
                <a:effectLst/>
                <a:uLnTx/>
                <a:uFillTx/>
                <a:latin typeface="Optima"/>
              </a:endParaRPr>
            </a:p>
          </p:txBody>
        </p:sp>
      </p:grpSp>
      <p:cxnSp>
        <p:nvCxnSpPr>
          <p:cNvPr id="3" name="Straight Arrow Connector 2">
            <a:extLst>
              <a:ext uri="{FF2B5EF4-FFF2-40B4-BE49-F238E27FC236}">
                <a16:creationId xmlns:a16="http://schemas.microsoft.com/office/drawing/2014/main" id="{20501914-3245-505C-4D8F-882ECB4FD47E}"/>
              </a:ext>
            </a:extLst>
          </p:cNvPr>
          <p:cNvCxnSpPr/>
          <p:nvPr/>
        </p:nvCxnSpPr>
        <p:spPr>
          <a:xfrm flipH="1">
            <a:off x="4479073" y="5222488"/>
            <a:ext cx="45534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49233652"/>
      </p:ext>
    </p:extLst>
  </p:cSld>
  <p:clrMapOvr>
    <a:masterClrMapping/>
  </p:clrMapOvr>
  <p:transition spd="slow">
    <p:push dir="u"/>
  </p:transition>
</p:sld>
</file>

<file path=ppt/theme/theme1.xml><?xml version="1.0" encoding="utf-8"?>
<a:theme xmlns:a="http://schemas.openxmlformats.org/drawingml/2006/main" name="office theme">
  <a:themeElements>
    <a:clrScheme name="SDCCD">
      <a:dk1>
        <a:srgbClr val="000000"/>
      </a:dk1>
      <a:lt1>
        <a:srgbClr val="FFFFFF"/>
      </a:lt1>
      <a:dk2>
        <a:srgbClr val="7F7F7F"/>
      </a:dk2>
      <a:lt2>
        <a:srgbClr val="E7E6E6"/>
      </a:lt2>
      <a:accent1>
        <a:srgbClr val="1E9097"/>
      </a:accent1>
      <a:accent2>
        <a:srgbClr val="F9A701"/>
      </a:accent2>
      <a:accent3>
        <a:srgbClr val="A0D4EE"/>
      </a:accent3>
      <a:accent4>
        <a:srgbClr val="F47C29"/>
      </a:accent4>
      <a:accent5>
        <a:srgbClr val="9ACB46"/>
      </a:accent5>
      <a:accent6>
        <a:srgbClr val="5E3689"/>
      </a:accent6>
      <a:hlink>
        <a:srgbClr val="1E9097"/>
      </a:hlink>
      <a:folHlink>
        <a:srgbClr val="5E3689"/>
      </a:folHlink>
    </a:clrScheme>
    <a:fontScheme name="SDCCD">
      <a:majorFont>
        <a:latin typeface="Optima"/>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e29a396-008f-4753-b390-0ce3f65bde68">
      <Terms xmlns="http://schemas.microsoft.com/office/infopath/2007/PartnerControls"/>
    </lcf76f155ced4ddcb4097134ff3c332f>
    <TaxCatchAll xmlns="602b1098-cb23-4a71-bba7-dfae6fed0324"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B2FC1184E769B49B966D87BE3665572" ma:contentTypeVersion="14" ma:contentTypeDescription="Create a new document." ma:contentTypeScope="" ma:versionID="9b64690c45939069d046c5ffd40ba563">
  <xsd:schema xmlns:xsd="http://www.w3.org/2001/XMLSchema" xmlns:xs="http://www.w3.org/2001/XMLSchema" xmlns:p="http://schemas.microsoft.com/office/2006/metadata/properties" xmlns:ns2="6e29a396-008f-4753-b390-0ce3f65bde68" xmlns:ns3="602b1098-cb23-4a71-bba7-dfae6fed0324" targetNamespace="http://schemas.microsoft.com/office/2006/metadata/properties" ma:root="true" ma:fieldsID="41ea97768de81fd434b7a5880d3f0557" ns2:_="" ns3:_="">
    <xsd:import namespace="6e29a396-008f-4753-b390-0ce3f65bde68"/>
    <xsd:import namespace="602b1098-cb23-4a71-bba7-dfae6fed0324"/>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SearchProperties"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e29a396-008f-4753-b390-0ce3f65bde6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5623f574-7200-4a29-981e-196d7702f328"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02b1098-cb23-4a71-bba7-dfae6fed0324"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570c92df-f091-4d51-98b7-bd8127fc4778}" ma:internalName="TaxCatchAll" ma:showField="CatchAllData" ma:web="602b1098-cb23-4a71-bba7-dfae6fed0324">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CC1BCFA-225E-4C2C-A62F-0D49AA3CDFC7}">
  <ds:schemaRefs>
    <ds:schemaRef ds:uri="6e29a396-008f-4753-b390-0ce3f65bde68"/>
    <ds:schemaRef ds:uri="602b1098-cb23-4a71-bba7-dfae6fed0324"/>
    <ds:schemaRef ds:uri="http://purl.org/dc/elements/1.1/"/>
    <ds:schemaRef ds:uri="http://schemas.microsoft.com/office/2006/metadata/properties"/>
    <ds:schemaRef ds:uri="http://schemas.microsoft.com/office/2006/documentManagement/types"/>
    <ds:schemaRef ds:uri="http://schemas.openxmlformats.org/package/2006/metadata/core-properties"/>
    <ds:schemaRef ds:uri="http://purl.org/dc/term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FABC25EC-FEA0-4DE6-9C20-46D7DFE6300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e29a396-008f-4753-b390-0ce3f65bde68"/>
    <ds:schemaRef ds:uri="602b1098-cb23-4a71-bba7-dfae6fed032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B501616-2276-4071-8695-E0D9CADC756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1809</TotalTime>
  <Words>1129</Words>
  <Application>Microsoft Office PowerPoint</Application>
  <PresentationFormat>Widescreen</PresentationFormat>
  <Paragraphs>164</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Jet Fuel Resource Center Meeting the basic needs of our students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Basic Needs Center</dc:title>
  <dc:creator/>
  <cp:lastModifiedBy>Shelly Parks</cp:lastModifiedBy>
  <cp:revision>400</cp:revision>
  <dcterms:created xsi:type="dcterms:W3CDTF">2025-02-25T18:27:53Z</dcterms:created>
  <dcterms:modified xsi:type="dcterms:W3CDTF">2025-05-02T19:09:21Z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0x010100CB2FC1184E769B49B966D87BE3665572</vt:lpwstr>
  </property>
  <property fmtid="{D5CDD505-2E9C-101B-9397-08002B2CF9AE}" pid="3" name="MediaServiceImageTags">
    <vt:lpwstr/>
  </property>
</Properties>
</file>