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93FAF-10C4-DCF2-00D3-37DAD7180E3F}" v="243" dt="2025-02-22T23:23:23.542"/>
    <p1510:client id="{EFDF2ADD-2402-B324-A38B-80606E60F2B2}" v="40" dt="2025-02-23T00:03:55.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Carrasquillo) Jay" userId="S::cjay@sdccd.edu::986d20b2-90d3-4563-a900-6b44b3ca31dc" providerId="AD" clId="Web-{EFDF2ADD-2402-B324-A38B-80606E60F2B2}"/>
    <pc:docChg chg="addSld delSld modSld">
      <pc:chgData name="Carmen (Carrasquillo) Jay" userId="S::cjay@sdccd.edu::986d20b2-90d3-4563-a900-6b44b3ca31dc" providerId="AD" clId="Web-{EFDF2ADD-2402-B324-A38B-80606E60F2B2}" dt="2025-02-23T00:03:55.709" v="40" actId="20577"/>
      <pc:docMkLst>
        <pc:docMk/>
      </pc:docMkLst>
      <pc:sldChg chg="modSp">
        <pc:chgData name="Carmen (Carrasquillo) Jay" userId="S::cjay@sdccd.edu::986d20b2-90d3-4563-a900-6b44b3ca31dc" providerId="AD" clId="Web-{EFDF2ADD-2402-B324-A38B-80606E60F2B2}" dt="2025-02-23T00:03:55.709" v="40" actId="20577"/>
        <pc:sldMkLst>
          <pc:docMk/>
          <pc:sldMk cId="109857222" sldId="256"/>
        </pc:sldMkLst>
        <pc:spChg chg="mod">
          <ac:chgData name="Carmen (Carrasquillo) Jay" userId="S::cjay@sdccd.edu::986d20b2-90d3-4563-a900-6b44b3ca31dc" providerId="AD" clId="Web-{EFDF2ADD-2402-B324-A38B-80606E60F2B2}" dt="2025-02-23T00:03:55.709" v="40" actId="20577"/>
          <ac:spMkLst>
            <pc:docMk/>
            <pc:sldMk cId="109857222" sldId="256"/>
            <ac:spMk id="3" creationId="{00000000-0000-0000-0000-000000000000}"/>
          </ac:spMkLst>
        </pc:spChg>
      </pc:sldChg>
      <pc:sldChg chg="modSp">
        <pc:chgData name="Carmen (Carrasquillo) Jay" userId="S::cjay@sdccd.edu::986d20b2-90d3-4563-a900-6b44b3ca31dc" providerId="AD" clId="Web-{EFDF2ADD-2402-B324-A38B-80606E60F2B2}" dt="2025-02-22T23:56:28.335" v="4" actId="20577"/>
        <pc:sldMkLst>
          <pc:docMk/>
          <pc:sldMk cId="60447255" sldId="257"/>
        </pc:sldMkLst>
        <pc:spChg chg="mod">
          <ac:chgData name="Carmen (Carrasquillo) Jay" userId="S::cjay@sdccd.edu::986d20b2-90d3-4563-a900-6b44b3ca31dc" providerId="AD" clId="Web-{EFDF2ADD-2402-B324-A38B-80606E60F2B2}" dt="2025-02-22T23:56:28.335" v="4" actId="20577"/>
          <ac:spMkLst>
            <pc:docMk/>
            <pc:sldMk cId="60447255" sldId="257"/>
            <ac:spMk id="3" creationId="{D761BF30-465D-9E9C-1095-64626B7560B8}"/>
          </ac:spMkLst>
        </pc:spChg>
      </pc:sldChg>
      <pc:sldChg chg="modSp">
        <pc:chgData name="Carmen (Carrasquillo) Jay" userId="S::cjay@sdccd.edu::986d20b2-90d3-4563-a900-6b44b3ca31dc" providerId="AD" clId="Web-{EFDF2ADD-2402-B324-A38B-80606E60F2B2}" dt="2025-02-22T23:57:04.695" v="11" actId="20577"/>
        <pc:sldMkLst>
          <pc:docMk/>
          <pc:sldMk cId="1694975242" sldId="258"/>
        </pc:sldMkLst>
        <pc:spChg chg="mod">
          <ac:chgData name="Carmen (Carrasquillo) Jay" userId="S::cjay@sdccd.edu::986d20b2-90d3-4563-a900-6b44b3ca31dc" providerId="AD" clId="Web-{EFDF2ADD-2402-B324-A38B-80606E60F2B2}" dt="2025-02-22T23:57:04.695" v="11" actId="20577"/>
          <ac:spMkLst>
            <pc:docMk/>
            <pc:sldMk cId="1694975242" sldId="258"/>
            <ac:spMk id="3" creationId="{792E5026-2E5C-0FC3-BB4C-B251FCF05171}"/>
          </ac:spMkLst>
        </pc:spChg>
      </pc:sldChg>
      <pc:sldChg chg="modSp">
        <pc:chgData name="Carmen (Carrasquillo) Jay" userId="S::cjay@sdccd.edu::986d20b2-90d3-4563-a900-6b44b3ca31dc" providerId="AD" clId="Web-{EFDF2ADD-2402-B324-A38B-80606E60F2B2}" dt="2025-02-22T23:56:50.554" v="8" actId="20577"/>
        <pc:sldMkLst>
          <pc:docMk/>
          <pc:sldMk cId="3475720514" sldId="259"/>
        </pc:sldMkLst>
        <pc:spChg chg="mod">
          <ac:chgData name="Carmen (Carrasquillo) Jay" userId="S::cjay@sdccd.edu::986d20b2-90d3-4563-a900-6b44b3ca31dc" providerId="AD" clId="Web-{EFDF2ADD-2402-B324-A38B-80606E60F2B2}" dt="2025-02-22T23:56:50.554" v="8" actId="20577"/>
          <ac:spMkLst>
            <pc:docMk/>
            <pc:sldMk cId="3475720514" sldId="259"/>
            <ac:spMk id="3" creationId="{5779599A-D2E6-3ECA-662A-B8F14D5771D7}"/>
          </ac:spMkLst>
        </pc:spChg>
      </pc:sldChg>
      <pc:sldChg chg="modSp">
        <pc:chgData name="Carmen (Carrasquillo) Jay" userId="S::cjay@sdccd.edu::986d20b2-90d3-4563-a900-6b44b3ca31dc" providerId="AD" clId="Web-{EFDF2ADD-2402-B324-A38B-80606E60F2B2}" dt="2025-02-22T23:57:31.227" v="12" actId="20577"/>
        <pc:sldMkLst>
          <pc:docMk/>
          <pc:sldMk cId="2679363149" sldId="260"/>
        </pc:sldMkLst>
        <pc:spChg chg="mod">
          <ac:chgData name="Carmen (Carrasquillo) Jay" userId="S::cjay@sdccd.edu::986d20b2-90d3-4563-a900-6b44b3ca31dc" providerId="AD" clId="Web-{EFDF2ADD-2402-B324-A38B-80606E60F2B2}" dt="2025-02-22T23:57:31.227" v="12" actId="20577"/>
          <ac:spMkLst>
            <pc:docMk/>
            <pc:sldMk cId="2679363149" sldId="260"/>
            <ac:spMk id="3" creationId="{E5CB0682-6F1A-D4EB-C410-C5355A4A8F2B}"/>
          </ac:spMkLst>
        </pc:spChg>
      </pc:sldChg>
      <pc:sldChg chg="addSp delSp modSp new del">
        <pc:chgData name="Carmen (Carrasquillo) Jay" userId="S::cjay@sdccd.edu::986d20b2-90d3-4563-a900-6b44b3ca31dc" providerId="AD" clId="Web-{EFDF2ADD-2402-B324-A38B-80606E60F2B2}" dt="2025-02-23T00:00:02.517" v="16"/>
        <pc:sldMkLst>
          <pc:docMk/>
          <pc:sldMk cId="3560805013" sldId="261"/>
        </pc:sldMkLst>
        <pc:picChg chg="add del mod">
          <ac:chgData name="Carmen (Carrasquillo) Jay" userId="S::cjay@sdccd.edu::986d20b2-90d3-4563-a900-6b44b3ca31dc" providerId="AD" clId="Web-{EFDF2ADD-2402-B324-A38B-80606E60F2B2}" dt="2025-02-22T23:59:56.845" v="15"/>
          <ac:picMkLst>
            <pc:docMk/>
            <pc:sldMk cId="3560805013" sldId="261"/>
            <ac:picMk id="2" creationId="{98BAE08B-704A-5544-5E76-772423ECB859}"/>
          </ac:picMkLst>
        </pc:picChg>
      </pc:sldChg>
      <pc:sldChg chg="addSp delSp modSp new mod setBg setClrOvrMap">
        <pc:chgData name="Carmen (Carrasquillo) Jay" userId="S::cjay@sdccd.edu::986d20b2-90d3-4563-a900-6b44b3ca31dc" providerId="AD" clId="Web-{EFDF2ADD-2402-B324-A38B-80606E60F2B2}" dt="2025-02-23T00:03:39.584" v="39" actId="14100"/>
        <pc:sldMkLst>
          <pc:docMk/>
          <pc:sldMk cId="3691707896" sldId="261"/>
        </pc:sldMkLst>
        <pc:spChg chg="mod ord">
          <ac:chgData name="Carmen (Carrasquillo) Jay" userId="S::cjay@sdccd.edu::986d20b2-90d3-4563-a900-6b44b3ca31dc" providerId="AD" clId="Web-{EFDF2ADD-2402-B324-A38B-80606E60F2B2}" dt="2025-02-23T00:03:18.802" v="36" actId="1076"/>
          <ac:spMkLst>
            <pc:docMk/>
            <pc:sldMk cId="3691707896" sldId="261"/>
            <ac:spMk id="2" creationId="{C697B8BF-AEDA-092A-04F0-F4371697C975}"/>
          </ac:spMkLst>
        </pc:spChg>
        <pc:spChg chg="add del">
          <ac:chgData name="Carmen (Carrasquillo) Jay" userId="S::cjay@sdccd.edu::986d20b2-90d3-4563-a900-6b44b3ca31dc" providerId="AD" clId="Web-{EFDF2ADD-2402-B324-A38B-80606E60F2B2}" dt="2025-02-23T00:03:08.911" v="35"/>
          <ac:spMkLst>
            <pc:docMk/>
            <pc:sldMk cId="3691707896" sldId="261"/>
            <ac:spMk id="36" creationId="{4EFE82FE-7465-AE46-88DF-34D347E83B84}"/>
          </ac:spMkLst>
        </pc:spChg>
        <pc:spChg chg="add del">
          <ac:chgData name="Carmen (Carrasquillo) Jay" userId="S::cjay@sdccd.edu::986d20b2-90d3-4563-a900-6b44b3ca31dc" providerId="AD" clId="Web-{EFDF2ADD-2402-B324-A38B-80606E60F2B2}" dt="2025-02-23T00:03:08.911" v="35"/>
          <ac:spMkLst>
            <pc:docMk/>
            <pc:sldMk cId="3691707896" sldId="261"/>
            <ac:spMk id="38" creationId="{B4F75AE3-A3AC-DE4C-98FE-EC9DC3BF8DA5}"/>
          </ac:spMkLst>
        </pc:spChg>
        <pc:grpChg chg="add del">
          <ac:chgData name="Carmen (Carrasquillo) Jay" userId="S::cjay@sdccd.edu::986d20b2-90d3-4563-a900-6b44b3ca31dc" providerId="AD" clId="Web-{EFDF2ADD-2402-B324-A38B-80606E60F2B2}" dt="2025-02-23T00:03:08.911" v="35"/>
          <ac:grpSpMkLst>
            <pc:docMk/>
            <pc:sldMk cId="3691707896" sldId="261"/>
            <ac:grpSpMk id="8" creationId="{EB46B8FB-F6A2-5F47-A6CD-A7E17E69270F}"/>
          </ac:grpSpMkLst>
        </pc:grpChg>
        <pc:grpChg chg="add del">
          <ac:chgData name="Carmen (Carrasquillo) Jay" userId="S::cjay@sdccd.edu::986d20b2-90d3-4563-a900-6b44b3ca31dc" providerId="AD" clId="Web-{EFDF2ADD-2402-B324-A38B-80606E60F2B2}" dt="2025-02-23T00:03:08.911" v="35"/>
          <ac:grpSpMkLst>
            <pc:docMk/>
            <pc:sldMk cId="3691707896" sldId="261"/>
            <ac:grpSpMk id="40" creationId="{44406D7A-DB1A-D940-8AD1-93FAF9DD7199}"/>
          </ac:grpSpMkLst>
        </pc:grpChg>
        <pc:picChg chg="add mod">
          <ac:chgData name="Carmen (Carrasquillo) Jay" userId="S::cjay@sdccd.edu::986d20b2-90d3-4563-a900-6b44b3ca31dc" providerId="AD" clId="Web-{EFDF2ADD-2402-B324-A38B-80606E60F2B2}" dt="2025-02-23T00:03:39.584" v="39" actId="14100"/>
          <ac:picMkLst>
            <pc:docMk/>
            <pc:sldMk cId="3691707896" sldId="261"/>
            <ac:picMk id="3" creationId="{35BD1D4B-7512-92D1-4D15-15F23344C457}"/>
          </ac:picMkLst>
        </pc:picChg>
        <pc:cxnChg chg="add del">
          <ac:chgData name="Carmen (Carrasquillo) Jay" userId="S::cjay@sdccd.edu::986d20b2-90d3-4563-a900-6b44b3ca31dc" providerId="AD" clId="Web-{EFDF2ADD-2402-B324-A38B-80606E60F2B2}" dt="2025-02-23T00:03:08.911" v="35"/>
          <ac:cxnSpMkLst>
            <pc:docMk/>
            <pc:sldMk cId="3691707896" sldId="261"/>
            <ac:cxnSpMk id="34" creationId="{D33A3282-0389-C547-8CA6-7F3E7F27B34D}"/>
          </ac:cxnSpMkLst>
        </pc:cxnChg>
        <pc:cxnChg chg="add del">
          <ac:chgData name="Carmen (Carrasquillo) Jay" userId="S::cjay@sdccd.edu::986d20b2-90d3-4563-a900-6b44b3ca31dc" providerId="AD" clId="Web-{EFDF2ADD-2402-B324-A38B-80606E60F2B2}" dt="2025-02-23T00:03:08.911" v="35"/>
          <ac:cxnSpMkLst>
            <pc:docMk/>
            <pc:sldMk cId="3691707896" sldId="261"/>
            <ac:cxnSpMk id="49" creationId="{41C79BB7-CCAB-2243-9830-5569626C4D01}"/>
          </ac:cxnSpMkLst>
        </pc:cxnChg>
      </pc:sldChg>
    </pc:docChg>
  </pc:docChgLst>
  <pc:docChgLst>
    <pc:chgData name="Carmen (Carrasquillo) Jay" userId="S::cjay@sdccd.edu::986d20b2-90d3-4563-a900-6b44b3ca31dc" providerId="AD" clId="Web-{95093FAF-10C4-DCF2-00D3-37DAD7180E3F}"/>
    <pc:docChg chg="addSld modSld addMainMaster delMainMaster">
      <pc:chgData name="Carmen (Carrasquillo) Jay" userId="S::cjay@sdccd.edu::986d20b2-90d3-4563-a900-6b44b3ca31dc" providerId="AD" clId="Web-{95093FAF-10C4-DCF2-00D3-37DAD7180E3F}" dt="2025-02-22T23:22:09.943" v="263" actId="14100"/>
      <pc:docMkLst>
        <pc:docMk/>
      </pc:docMkLst>
      <pc:sldChg chg="addSp delSp modSp mod setBg modClrScheme chgLayout">
        <pc:chgData name="Carmen (Carrasquillo) Jay" userId="S::cjay@sdccd.edu::986d20b2-90d3-4563-a900-6b44b3ca31dc" providerId="AD" clId="Web-{95093FAF-10C4-DCF2-00D3-37DAD7180E3F}" dt="2025-02-22T23:03:57.447" v="77"/>
        <pc:sldMkLst>
          <pc:docMk/>
          <pc:sldMk cId="109857222" sldId="256"/>
        </pc:sldMkLst>
        <pc:spChg chg="mod">
          <ac:chgData name="Carmen (Carrasquillo) Jay" userId="S::cjay@sdccd.edu::986d20b2-90d3-4563-a900-6b44b3ca31dc" providerId="AD" clId="Web-{95093FAF-10C4-DCF2-00D3-37DAD7180E3F}" dt="2025-02-22T23:03:57.447" v="77"/>
          <ac:spMkLst>
            <pc:docMk/>
            <pc:sldMk cId="109857222" sldId="256"/>
            <ac:spMk id="2" creationId="{00000000-0000-0000-0000-000000000000}"/>
          </ac:spMkLst>
        </pc:spChg>
        <pc:spChg chg="mod">
          <ac:chgData name="Carmen (Carrasquillo) Jay" userId="S::cjay@sdccd.edu::986d20b2-90d3-4563-a900-6b44b3ca31dc" providerId="AD" clId="Web-{95093FAF-10C4-DCF2-00D3-37DAD7180E3F}" dt="2025-02-22T23:03:57.447" v="77"/>
          <ac:spMkLst>
            <pc:docMk/>
            <pc:sldMk cId="109857222" sldId="256"/>
            <ac:spMk id="3" creationId="{00000000-0000-0000-0000-000000000000}"/>
          </ac:spMkLst>
        </pc:spChg>
        <pc:spChg chg="add del">
          <ac:chgData name="Carmen (Carrasquillo) Jay" userId="S::cjay@sdccd.edu::986d20b2-90d3-4563-a900-6b44b3ca31dc" providerId="AD" clId="Web-{95093FAF-10C4-DCF2-00D3-37DAD7180E3F}" dt="2025-02-22T23:00:37.449" v="1"/>
          <ac:spMkLst>
            <pc:docMk/>
            <pc:sldMk cId="109857222" sldId="256"/>
            <ac:spMk id="9" creationId="{6E0D4398-84C2-41B8-BF30-3157F7B18DF2}"/>
          </ac:spMkLst>
        </pc:spChg>
        <pc:spChg chg="add del">
          <ac:chgData name="Carmen (Carrasquillo) Jay" userId="S::cjay@sdccd.edu::986d20b2-90d3-4563-a900-6b44b3ca31dc" providerId="AD" clId="Web-{95093FAF-10C4-DCF2-00D3-37DAD7180E3F}" dt="2025-02-22T23:00:37.449" v="1"/>
          <ac:spMkLst>
            <pc:docMk/>
            <pc:sldMk cId="109857222" sldId="256"/>
            <ac:spMk id="11" creationId="{1E519840-CB5B-442F-AF8C-F848E7699768}"/>
          </ac:spMkLst>
        </pc:spChg>
        <pc:spChg chg="add del">
          <ac:chgData name="Carmen (Carrasquillo) Jay" userId="S::cjay@sdccd.edu::986d20b2-90d3-4563-a900-6b44b3ca31dc" providerId="AD" clId="Web-{95093FAF-10C4-DCF2-00D3-37DAD7180E3F}" dt="2025-02-22T23:01:33.562" v="19"/>
          <ac:spMkLst>
            <pc:docMk/>
            <pc:sldMk cId="109857222" sldId="256"/>
            <ac:spMk id="17" creationId="{33E93247-6229-44AB-A550-739E971E690B}"/>
          </ac:spMkLst>
        </pc:spChg>
        <pc:spChg chg="add del">
          <ac:chgData name="Carmen (Carrasquillo) Jay" userId="S::cjay@sdccd.edu::986d20b2-90d3-4563-a900-6b44b3ca31dc" providerId="AD" clId="Web-{95093FAF-10C4-DCF2-00D3-37DAD7180E3F}" dt="2025-02-22T23:02:11.908" v="34"/>
          <ac:spMkLst>
            <pc:docMk/>
            <pc:sldMk cId="109857222" sldId="256"/>
            <ac:spMk id="25" creationId="{19F9BF86-FE94-4517-B97D-026C7515E589}"/>
          </ac:spMkLst>
        </pc:spChg>
        <pc:spChg chg="add del">
          <ac:chgData name="Carmen (Carrasquillo) Jay" userId="S::cjay@sdccd.edu::986d20b2-90d3-4563-a900-6b44b3ca31dc" providerId="AD" clId="Web-{95093FAF-10C4-DCF2-00D3-37DAD7180E3F}" dt="2025-02-22T23:03:57.447" v="77"/>
          <ac:spMkLst>
            <pc:docMk/>
            <pc:sldMk cId="109857222" sldId="256"/>
            <ac:spMk id="32" creationId="{5AB5C7EE-A919-646B-4F86-BACCBC52D961}"/>
          </ac:spMkLst>
        </pc:spChg>
        <pc:spChg chg="add">
          <ac:chgData name="Carmen (Carrasquillo) Jay" userId="S::cjay@sdccd.edu::986d20b2-90d3-4563-a900-6b44b3ca31dc" providerId="AD" clId="Web-{95093FAF-10C4-DCF2-00D3-37DAD7180E3F}" dt="2025-02-22T23:03:57.447" v="77"/>
          <ac:spMkLst>
            <pc:docMk/>
            <pc:sldMk cId="109857222" sldId="256"/>
            <ac:spMk id="37" creationId="{4EFE82FE-7465-AE46-88DF-34D347E83B84}"/>
          </ac:spMkLst>
        </pc:spChg>
        <pc:grpChg chg="add">
          <ac:chgData name="Carmen (Carrasquillo) Jay" userId="S::cjay@sdccd.edu::986d20b2-90d3-4563-a900-6b44b3ca31dc" providerId="AD" clId="Web-{95093FAF-10C4-DCF2-00D3-37DAD7180E3F}" dt="2025-02-22T23:03:57.447" v="77"/>
          <ac:grpSpMkLst>
            <pc:docMk/>
            <pc:sldMk cId="109857222" sldId="256"/>
            <ac:grpSpMk id="39" creationId="{66F2B51C-9578-EB41-A17E-FFF9D491ADA0}"/>
          </ac:grpSpMkLst>
        </pc:grpChg>
        <pc:picChg chg="add del">
          <ac:chgData name="Carmen (Carrasquillo) Jay" userId="S::cjay@sdccd.edu::986d20b2-90d3-4563-a900-6b44b3ca31dc" providerId="AD" clId="Web-{95093FAF-10C4-DCF2-00D3-37DAD7180E3F}" dt="2025-02-22T23:00:37.449" v="1"/>
          <ac:picMkLst>
            <pc:docMk/>
            <pc:sldMk cId="109857222" sldId="256"/>
            <ac:picMk id="4" creationId="{E1C6127C-7DB7-C4EA-D42C-6279892B23C3}"/>
          </ac:picMkLst>
        </pc:picChg>
        <pc:picChg chg="add mod ord">
          <ac:chgData name="Carmen (Carrasquillo) Jay" userId="S::cjay@sdccd.edu::986d20b2-90d3-4563-a900-6b44b3ca31dc" providerId="AD" clId="Web-{95093FAF-10C4-DCF2-00D3-37DAD7180E3F}" dt="2025-02-22T23:03:57.447" v="77"/>
          <ac:picMkLst>
            <pc:docMk/>
            <pc:sldMk cId="109857222" sldId="256"/>
            <ac:picMk id="18" creationId="{E96B6B61-9C97-AE4C-0040-3505FD827BCF}"/>
          </ac:picMkLst>
        </pc:picChg>
        <pc:cxnChg chg="add del">
          <ac:chgData name="Carmen (Carrasquillo) Jay" userId="S::cjay@sdccd.edu::986d20b2-90d3-4563-a900-6b44b3ca31dc" providerId="AD" clId="Web-{95093FAF-10C4-DCF2-00D3-37DAD7180E3F}" dt="2025-02-22T23:00:37.449" v="1"/>
          <ac:cxnSpMkLst>
            <pc:docMk/>
            <pc:sldMk cId="109857222" sldId="256"/>
            <ac:cxnSpMk id="13" creationId="{AC7EF422-3076-48F2-A38B-7CA851778E05}"/>
          </ac:cxnSpMkLst>
        </pc:cxnChg>
        <pc:cxnChg chg="add del">
          <ac:chgData name="Carmen (Carrasquillo) Jay" userId="S::cjay@sdccd.edu::986d20b2-90d3-4563-a900-6b44b3ca31dc" providerId="AD" clId="Web-{95093FAF-10C4-DCF2-00D3-37DAD7180E3F}" dt="2025-02-22T23:00:37.449" v="1"/>
          <ac:cxnSpMkLst>
            <pc:docMk/>
            <pc:sldMk cId="109857222" sldId="256"/>
            <ac:cxnSpMk id="15" creationId="{6896548C-21A4-493D-B220-64E89F1EF6D7}"/>
          </ac:cxnSpMkLst>
        </pc:cxnChg>
        <pc:cxnChg chg="add del">
          <ac:chgData name="Carmen (Carrasquillo) Jay" userId="S::cjay@sdccd.edu::986d20b2-90d3-4563-a900-6b44b3ca31dc" providerId="AD" clId="Web-{95093FAF-10C4-DCF2-00D3-37DAD7180E3F}" dt="2025-02-22T23:01:33.562" v="19"/>
          <ac:cxnSpMkLst>
            <pc:docMk/>
            <pc:sldMk cId="109857222" sldId="256"/>
            <ac:cxnSpMk id="19" creationId="{EE2E603F-4A95-4FE8-BB06-211DFD75DBEF}"/>
          </ac:cxnSpMkLst>
        </pc:cxnChg>
        <pc:cxnChg chg="add del">
          <ac:chgData name="Carmen (Carrasquillo) Jay" userId="S::cjay@sdccd.edu::986d20b2-90d3-4563-a900-6b44b3ca31dc" providerId="AD" clId="Web-{95093FAF-10C4-DCF2-00D3-37DAD7180E3F}" dt="2025-02-22T23:01:33.562" v="19"/>
          <ac:cxnSpMkLst>
            <pc:docMk/>
            <pc:sldMk cId="109857222" sldId="256"/>
            <ac:cxnSpMk id="20" creationId="{D7CC41EB-2D81-4303-9171-6401B388BA35}"/>
          </ac:cxnSpMkLst>
        </pc:cxnChg>
        <pc:cxnChg chg="add del">
          <ac:chgData name="Carmen (Carrasquillo) Jay" userId="S::cjay@sdccd.edu::986d20b2-90d3-4563-a900-6b44b3ca31dc" providerId="AD" clId="Web-{95093FAF-10C4-DCF2-00D3-37DAD7180E3F}" dt="2025-02-22T23:02:11.908" v="34"/>
          <ac:cxnSpMkLst>
            <pc:docMk/>
            <pc:sldMk cId="109857222" sldId="256"/>
            <ac:cxnSpMk id="27" creationId="{426B4E86-32C4-273A-1ADF-6B44243549D7}"/>
          </ac:cxnSpMkLst>
        </pc:cxnChg>
        <pc:cxnChg chg="add">
          <ac:chgData name="Carmen (Carrasquillo) Jay" userId="S::cjay@sdccd.edu::986d20b2-90d3-4563-a900-6b44b3ca31dc" providerId="AD" clId="Web-{95093FAF-10C4-DCF2-00D3-37DAD7180E3F}" dt="2025-02-22T23:03:57.447" v="77"/>
          <ac:cxnSpMkLst>
            <pc:docMk/>
            <pc:sldMk cId="109857222" sldId="256"/>
            <ac:cxnSpMk id="48" creationId="{EEA70831-9A8D-3B4D-8EA5-EE32F93E94E9}"/>
          </ac:cxnSpMkLst>
        </pc:cxnChg>
      </pc:sldChg>
      <pc:sldChg chg="modSp new">
        <pc:chgData name="Carmen (Carrasquillo) Jay" userId="S::cjay@sdccd.edu::986d20b2-90d3-4563-a900-6b44b3ca31dc" providerId="AD" clId="Web-{95093FAF-10C4-DCF2-00D3-37DAD7180E3F}" dt="2025-02-22T23:12:00.261" v="143" actId="14100"/>
        <pc:sldMkLst>
          <pc:docMk/>
          <pc:sldMk cId="60447255" sldId="257"/>
        </pc:sldMkLst>
        <pc:spChg chg="mod">
          <ac:chgData name="Carmen (Carrasquillo) Jay" userId="S::cjay@sdccd.edu::986d20b2-90d3-4563-a900-6b44b3ca31dc" providerId="AD" clId="Web-{95093FAF-10C4-DCF2-00D3-37DAD7180E3F}" dt="2025-02-22T23:10:22.020" v="110" actId="14100"/>
          <ac:spMkLst>
            <pc:docMk/>
            <pc:sldMk cId="60447255" sldId="257"/>
            <ac:spMk id="2" creationId="{39194676-09C0-BAA6-9FFF-669A26727F9A}"/>
          </ac:spMkLst>
        </pc:spChg>
        <pc:spChg chg="mod">
          <ac:chgData name="Carmen (Carrasquillo) Jay" userId="S::cjay@sdccd.edu::986d20b2-90d3-4563-a900-6b44b3ca31dc" providerId="AD" clId="Web-{95093FAF-10C4-DCF2-00D3-37DAD7180E3F}" dt="2025-02-22T23:12:00.261" v="143" actId="14100"/>
          <ac:spMkLst>
            <pc:docMk/>
            <pc:sldMk cId="60447255" sldId="257"/>
            <ac:spMk id="3" creationId="{D761BF30-465D-9E9C-1095-64626B7560B8}"/>
          </ac:spMkLst>
        </pc:spChg>
      </pc:sldChg>
      <pc:sldChg chg="modSp new">
        <pc:chgData name="Carmen (Carrasquillo) Jay" userId="S::cjay@sdccd.edu::986d20b2-90d3-4563-a900-6b44b3ca31dc" providerId="AD" clId="Web-{95093FAF-10C4-DCF2-00D3-37DAD7180E3F}" dt="2025-02-22T23:17:14.423" v="200" actId="20577"/>
        <pc:sldMkLst>
          <pc:docMk/>
          <pc:sldMk cId="1694975242" sldId="258"/>
        </pc:sldMkLst>
        <pc:spChg chg="mod">
          <ac:chgData name="Carmen (Carrasquillo) Jay" userId="S::cjay@sdccd.edu::986d20b2-90d3-4563-a900-6b44b3ca31dc" providerId="AD" clId="Web-{95093FAF-10C4-DCF2-00D3-37DAD7180E3F}" dt="2025-02-22T23:13:28.548" v="148" actId="14100"/>
          <ac:spMkLst>
            <pc:docMk/>
            <pc:sldMk cId="1694975242" sldId="258"/>
            <ac:spMk id="2" creationId="{50C705C9-4CBA-EAC7-0C0E-DAB359352CC7}"/>
          </ac:spMkLst>
        </pc:spChg>
        <pc:spChg chg="mod">
          <ac:chgData name="Carmen (Carrasquillo) Jay" userId="S::cjay@sdccd.edu::986d20b2-90d3-4563-a900-6b44b3ca31dc" providerId="AD" clId="Web-{95093FAF-10C4-DCF2-00D3-37DAD7180E3F}" dt="2025-02-22T23:17:14.423" v="200" actId="20577"/>
          <ac:spMkLst>
            <pc:docMk/>
            <pc:sldMk cId="1694975242" sldId="258"/>
            <ac:spMk id="3" creationId="{792E5026-2E5C-0FC3-BB4C-B251FCF05171}"/>
          </ac:spMkLst>
        </pc:spChg>
      </pc:sldChg>
      <pc:sldChg chg="modSp new">
        <pc:chgData name="Carmen (Carrasquillo) Jay" userId="S::cjay@sdccd.edu::986d20b2-90d3-4563-a900-6b44b3ca31dc" providerId="AD" clId="Web-{95093FAF-10C4-DCF2-00D3-37DAD7180E3F}" dt="2025-02-22T23:17:00.985" v="198" actId="14100"/>
        <pc:sldMkLst>
          <pc:docMk/>
          <pc:sldMk cId="3475720514" sldId="259"/>
        </pc:sldMkLst>
        <pc:spChg chg="mod">
          <ac:chgData name="Carmen (Carrasquillo) Jay" userId="S::cjay@sdccd.edu::986d20b2-90d3-4563-a900-6b44b3ca31dc" providerId="AD" clId="Web-{95093FAF-10C4-DCF2-00D3-37DAD7180E3F}" dt="2025-02-22T23:16:55.500" v="197" actId="14100"/>
          <ac:spMkLst>
            <pc:docMk/>
            <pc:sldMk cId="3475720514" sldId="259"/>
            <ac:spMk id="2" creationId="{E9F282C3-F315-6861-B729-21673D27618E}"/>
          </ac:spMkLst>
        </pc:spChg>
        <pc:spChg chg="mod">
          <ac:chgData name="Carmen (Carrasquillo) Jay" userId="S::cjay@sdccd.edu::986d20b2-90d3-4563-a900-6b44b3ca31dc" providerId="AD" clId="Web-{95093FAF-10C4-DCF2-00D3-37DAD7180E3F}" dt="2025-02-22T23:17:00.985" v="198" actId="14100"/>
          <ac:spMkLst>
            <pc:docMk/>
            <pc:sldMk cId="3475720514" sldId="259"/>
            <ac:spMk id="3" creationId="{5779599A-D2E6-3ECA-662A-B8F14D5771D7}"/>
          </ac:spMkLst>
        </pc:spChg>
      </pc:sldChg>
      <pc:sldChg chg="modSp new">
        <pc:chgData name="Carmen (Carrasquillo) Jay" userId="S::cjay@sdccd.edu::986d20b2-90d3-4563-a900-6b44b3ca31dc" providerId="AD" clId="Web-{95093FAF-10C4-DCF2-00D3-37DAD7180E3F}" dt="2025-02-22T23:22:09.943" v="263" actId="14100"/>
        <pc:sldMkLst>
          <pc:docMk/>
          <pc:sldMk cId="2679363149" sldId="260"/>
        </pc:sldMkLst>
        <pc:spChg chg="mod">
          <ac:chgData name="Carmen (Carrasquillo) Jay" userId="S::cjay@sdccd.edu::986d20b2-90d3-4563-a900-6b44b3ca31dc" providerId="AD" clId="Web-{95093FAF-10C4-DCF2-00D3-37DAD7180E3F}" dt="2025-02-22T23:17:52.254" v="205" actId="20577"/>
          <ac:spMkLst>
            <pc:docMk/>
            <pc:sldMk cId="2679363149" sldId="260"/>
            <ac:spMk id="2" creationId="{7E7D41DE-2ECF-2B00-3979-73668EB3544E}"/>
          </ac:spMkLst>
        </pc:spChg>
        <pc:spChg chg="mod">
          <ac:chgData name="Carmen (Carrasquillo) Jay" userId="S::cjay@sdccd.edu::986d20b2-90d3-4563-a900-6b44b3ca31dc" providerId="AD" clId="Web-{95093FAF-10C4-DCF2-00D3-37DAD7180E3F}" dt="2025-02-22T23:22:09.943" v="263" actId="14100"/>
          <ac:spMkLst>
            <pc:docMk/>
            <pc:sldMk cId="2679363149" sldId="260"/>
            <ac:spMk id="3" creationId="{E5CB0682-6F1A-D4EB-C410-C5355A4A8F2B}"/>
          </ac:spMkLst>
        </pc:spChg>
      </pc:sldChg>
      <pc:sldMasterChg chg="add del addSldLayout delSldLayout">
        <pc:chgData name="Carmen (Carrasquillo) Jay" userId="S::cjay@sdccd.edu::986d20b2-90d3-4563-a900-6b44b3ca31dc" providerId="AD" clId="Web-{95093FAF-10C4-DCF2-00D3-37DAD7180E3F}" dt="2025-02-22T23:00:37.511" v="2"/>
        <pc:sldMasterMkLst>
          <pc:docMk/>
          <pc:sldMasterMk cId="2460954070" sldId="2147483660"/>
        </pc:sldMasterMkLst>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2385387890" sldId="2147483661"/>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949138452" sldId="2147483662"/>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2591524520" sldId="2147483663"/>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1203092039" sldId="2147483664"/>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3733172339" sldId="2147483665"/>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3210312558" sldId="2147483666"/>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3146388984" sldId="2147483667"/>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3171841454" sldId="2147483668"/>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1718958274" sldId="2147483669"/>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2202905451" sldId="2147483670"/>
          </pc:sldLayoutMkLst>
        </pc:sldLayoutChg>
        <pc:sldLayoutChg chg="add del">
          <pc:chgData name="Carmen (Carrasquillo) Jay" userId="S::cjay@sdccd.edu::986d20b2-90d3-4563-a900-6b44b3ca31dc" providerId="AD" clId="Web-{95093FAF-10C4-DCF2-00D3-37DAD7180E3F}" dt="2025-02-22T23:00:37.511" v="2"/>
          <pc:sldLayoutMkLst>
            <pc:docMk/>
            <pc:sldMasterMk cId="2460954070" sldId="2147483660"/>
            <pc:sldLayoutMk cId="3479445657" sldId="2147483671"/>
          </pc:sldLayoutMkLst>
        </pc:sldLayoutChg>
      </pc:sldMasterChg>
      <pc:sldMasterChg chg="add del addSldLayout delSldLayout">
        <pc:chgData name="Carmen (Carrasquillo) Jay" userId="S::cjay@sdccd.edu::986d20b2-90d3-4563-a900-6b44b3ca31dc" providerId="AD" clId="Web-{95093FAF-10C4-DCF2-00D3-37DAD7180E3F}" dt="2025-02-22T23:01:33.562" v="19"/>
        <pc:sldMasterMkLst>
          <pc:docMk/>
          <pc:sldMasterMk cId="1688086012" sldId="2147483708"/>
        </pc:sldMasterMkLst>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2959692563" sldId="2147483697"/>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2598062486" sldId="2147483698"/>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159689007" sldId="2147483699"/>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3694589061" sldId="2147483700"/>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4097171007" sldId="2147483701"/>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53270532" sldId="2147483702"/>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4061205162" sldId="2147483703"/>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347812157" sldId="2147483704"/>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3362477411" sldId="2147483705"/>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3212249967" sldId="2147483706"/>
          </pc:sldLayoutMkLst>
        </pc:sldLayoutChg>
        <pc:sldLayoutChg chg="add del">
          <pc:chgData name="Carmen (Carrasquillo) Jay" userId="S::cjay@sdccd.edu::986d20b2-90d3-4563-a900-6b44b3ca31dc" providerId="AD" clId="Web-{95093FAF-10C4-DCF2-00D3-37DAD7180E3F}" dt="2025-02-22T23:01:33.562" v="19"/>
          <pc:sldLayoutMkLst>
            <pc:docMk/>
            <pc:sldMasterMk cId="1688086012" sldId="2147483708"/>
            <pc:sldLayoutMk cId="3133272490" sldId="2147483707"/>
          </pc:sldLayoutMkLst>
        </pc:sldLayoutChg>
      </pc:sldMasterChg>
      <pc:sldMasterChg chg="add del addSldLayout delSldLayout">
        <pc:chgData name="Carmen (Carrasquillo) Jay" userId="S::cjay@sdccd.edu::986d20b2-90d3-4563-a900-6b44b3ca31dc" providerId="AD" clId="Web-{95093FAF-10C4-DCF2-00D3-37DAD7180E3F}" dt="2025-02-22T23:02:11.908" v="34"/>
        <pc:sldMasterMkLst>
          <pc:docMk/>
          <pc:sldMasterMk cId="2221685697" sldId="2147483732"/>
        </pc:sldMasterMkLst>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1432487828" sldId="2147483721"/>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1854813954" sldId="2147483722"/>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3278454042" sldId="2147483723"/>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453562296" sldId="2147483724"/>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1811622565" sldId="2147483725"/>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520602566" sldId="2147483726"/>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2214125814" sldId="2147483727"/>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3156289764" sldId="2147483728"/>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3526108961" sldId="2147483729"/>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4168294953" sldId="2147483730"/>
          </pc:sldLayoutMkLst>
        </pc:sldLayoutChg>
        <pc:sldLayoutChg chg="add del">
          <pc:chgData name="Carmen (Carrasquillo) Jay" userId="S::cjay@sdccd.edu::986d20b2-90d3-4563-a900-6b44b3ca31dc" providerId="AD" clId="Web-{95093FAF-10C4-DCF2-00D3-37DAD7180E3F}" dt="2025-02-22T23:02:11.908" v="34"/>
          <pc:sldLayoutMkLst>
            <pc:docMk/>
            <pc:sldMasterMk cId="2221685697" sldId="2147483732"/>
            <pc:sldLayoutMk cId="1005385148" sldId="2147483731"/>
          </pc:sldLayoutMkLst>
        </pc:sldLayoutChg>
      </pc:sldMasterChg>
      <pc:sldMasterChg chg="add del addSldLayout delSldLayout">
        <pc:chgData name="Carmen (Carrasquillo) Jay" userId="S::cjay@sdccd.edu::986d20b2-90d3-4563-a900-6b44b3ca31dc" providerId="AD" clId="Web-{95093FAF-10C4-DCF2-00D3-37DAD7180E3F}" dt="2025-02-22T23:03:57.447" v="77"/>
        <pc:sldMasterMkLst>
          <pc:docMk/>
          <pc:sldMasterMk cId="2690090653" sldId="2147483756"/>
        </pc:sldMasterMkLst>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521791006" sldId="2147483745"/>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1507860047" sldId="2147483746"/>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3641575388" sldId="2147483747"/>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1938440437" sldId="2147483748"/>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2370613078" sldId="2147483749"/>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2572327689" sldId="2147483750"/>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283414509" sldId="2147483751"/>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697006078" sldId="2147483752"/>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1524150901" sldId="2147483753"/>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1530557524" sldId="2147483754"/>
          </pc:sldLayoutMkLst>
        </pc:sldLayoutChg>
        <pc:sldLayoutChg chg="add del">
          <pc:chgData name="Carmen (Carrasquillo) Jay" userId="S::cjay@sdccd.edu::986d20b2-90d3-4563-a900-6b44b3ca31dc" providerId="AD" clId="Web-{95093FAF-10C4-DCF2-00D3-37DAD7180E3F}" dt="2025-02-22T23:03:57.447" v="77"/>
          <pc:sldLayoutMkLst>
            <pc:docMk/>
            <pc:sldMasterMk cId="2690090653" sldId="2147483756"/>
            <pc:sldLayoutMk cId="3025595010" sldId="2147483755"/>
          </pc:sldLayoutMkLst>
        </pc:sldLayoutChg>
      </pc:sldMasterChg>
      <pc:sldMasterChg chg="add del addSldLayout delSldLayout">
        <pc:chgData name="Carmen (Carrasquillo) Jay" userId="S::cjay@sdccd.edu::986d20b2-90d3-4563-a900-6b44b3ca31dc" providerId="AD" clId="Web-{95093FAF-10C4-DCF2-00D3-37DAD7180E3F}" dt="2025-02-22T23:00:37.449" v="1"/>
        <pc:sldMasterMkLst>
          <pc:docMk/>
          <pc:sldMasterMk cId="2772424565" sldId="2147483773"/>
        </pc:sldMasterMkLst>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1802119053" sldId="2147483762"/>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1929643532" sldId="2147483763"/>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892824455" sldId="2147483764"/>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3680119275" sldId="2147483765"/>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2629613609" sldId="2147483766"/>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403543416" sldId="2147483767"/>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468400187" sldId="2147483768"/>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3579018295" sldId="2147483769"/>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738183774" sldId="2147483770"/>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1028390025" sldId="2147483771"/>
          </pc:sldLayoutMkLst>
        </pc:sldLayoutChg>
        <pc:sldLayoutChg chg="add del">
          <pc:chgData name="Carmen (Carrasquillo) Jay" userId="S::cjay@sdccd.edu::986d20b2-90d3-4563-a900-6b44b3ca31dc" providerId="AD" clId="Web-{95093FAF-10C4-DCF2-00D3-37DAD7180E3F}" dt="2025-02-22T23:00:37.449" v="1"/>
          <pc:sldLayoutMkLst>
            <pc:docMk/>
            <pc:sldMasterMk cId="2772424565" sldId="2147483773"/>
            <pc:sldLayoutMk cId="2420904993" sldId="2147483772"/>
          </pc:sldLayoutMkLst>
        </pc:sldLayoutChg>
      </pc:sldMasterChg>
      <pc:sldMasterChg chg="add addSldLayout">
        <pc:chgData name="Carmen (Carrasquillo) Jay" userId="S::cjay@sdccd.edu::986d20b2-90d3-4563-a900-6b44b3ca31dc" providerId="AD" clId="Web-{95093FAF-10C4-DCF2-00D3-37DAD7180E3F}" dt="2025-02-22T23:03:57.447" v="77"/>
        <pc:sldMasterMkLst>
          <pc:docMk/>
          <pc:sldMasterMk cId="2524784328" sldId="2147483858"/>
        </pc:sldMasterMkLst>
        <pc:sldLayoutChg chg="add">
          <pc:chgData name="Carmen (Carrasquillo) Jay" userId="S::cjay@sdccd.edu::986d20b2-90d3-4563-a900-6b44b3ca31dc" providerId="AD" clId="Web-{95093FAF-10C4-DCF2-00D3-37DAD7180E3F}" dt="2025-02-22T23:03:57.447" v="77"/>
          <pc:sldLayoutMkLst>
            <pc:docMk/>
            <pc:sldMasterMk cId="2524784328" sldId="2147483858"/>
            <pc:sldLayoutMk cId="1245491393" sldId="2147483847"/>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1041773023" sldId="2147483848"/>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1612220895" sldId="2147483849"/>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3983047490" sldId="2147483850"/>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2688668614" sldId="2147483851"/>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126455595" sldId="2147483852"/>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622241173" sldId="2147483853"/>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3987331026" sldId="2147483854"/>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848442059" sldId="2147483855"/>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642077559" sldId="2147483856"/>
          </pc:sldLayoutMkLst>
        </pc:sldLayoutChg>
        <pc:sldLayoutChg chg="add">
          <pc:chgData name="Carmen (Carrasquillo) Jay" userId="S::cjay@sdccd.edu::986d20b2-90d3-4563-a900-6b44b3ca31dc" providerId="AD" clId="Web-{95093FAF-10C4-DCF2-00D3-37DAD7180E3F}" dt="2025-02-22T23:03:57.447" v="77"/>
          <pc:sldLayoutMkLst>
            <pc:docMk/>
            <pc:sldMasterMk cId="2524784328" sldId="2147483858"/>
            <pc:sldLayoutMk cId="2196670212" sldId="214748385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2/22/2025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4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4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2/22/2025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3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44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7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67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66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2/22/2025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2454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77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2/22/2025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2/22/2025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5247843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1" r:id="rId6"/>
    <p:sldLayoutId id="2147483847" r:id="rId7"/>
    <p:sldLayoutId id="2147483848" r:id="rId8"/>
    <p:sldLayoutId id="2147483849" r:id="rId9"/>
    <p:sldLayoutId id="2147483850" r:id="rId10"/>
    <p:sldLayoutId id="2147483852"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dccd.edu/docs/HumanResources/Employment%20Office/Chairperson%20User%20Guide.pdf" TargetMode="External"/><Relationship Id="rId2" Type="http://schemas.openxmlformats.org/officeDocument/2006/relationships/hyperlink" Target="https://www.sdccd.edu/docs/District/procedures/Human%20Resources/4200_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0" name="Oval 39">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4739751" y="768334"/>
            <a:ext cx="6479629" cy="2866405"/>
          </a:xfrm>
        </p:spPr>
        <p:txBody>
          <a:bodyPr>
            <a:normAutofit/>
          </a:bodyPr>
          <a:lstStyle/>
          <a:p>
            <a:r>
              <a:rPr lang="en-US"/>
              <a:t>Committee </a:t>
            </a:r>
            <a:br>
              <a:rPr lang="en-US"/>
            </a:br>
            <a:r>
              <a:rPr lang="en-US"/>
              <a:t>on</a:t>
            </a:r>
            <a:br>
              <a:rPr lang="en-US"/>
            </a:br>
            <a:r>
              <a:rPr lang="en-US"/>
              <a:t>Committees</a:t>
            </a:r>
          </a:p>
        </p:txBody>
      </p:sp>
      <p:sp>
        <p:nvSpPr>
          <p:cNvPr id="3" name="Subtitle 2"/>
          <p:cNvSpPr>
            <a:spLocks noGrp="1"/>
          </p:cNvSpPr>
          <p:nvPr>
            <p:ph type="subTitle" idx="1"/>
          </p:nvPr>
        </p:nvSpPr>
        <p:spPr>
          <a:xfrm>
            <a:off x="4739751" y="4283239"/>
            <a:ext cx="6479629" cy="1475177"/>
          </a:xfrm>
        </p:spPr>
        <p:txBody>
          <a:bodyPr vert="horz" lIns="91440" tIns="45720" rIns="91440" bIns="45720" rtlCol="0">
            <a:normAutofit/>
          </a:bodyPr>
          <a:lstStyle/>
          <a:p>
            <a:r>
              <a:rPr lang="en-US" sz="2400" dirty="0"/>
              <a:t>The Search Committee Process</a:t>
            </a:r>
          </a:p>
          <a:p>
            <a:r>
              <a:rPr lang="en-US" sz="2400" dirty="0"/>
              <a:t>College Council, 2/25/25</a:t>
            </a:r>
          </a:p>
          <a:p>
            <a:r>
              <a:rPr lang="en-US" sz="2400" dirty="0"/>
              <a:t>Dr. Carmen Carrasquillo, Chair</a:t>
            </a:r>
          </a:p>
        </p:txBody>
      </p:sp>
      <p:pic>
        <p:nvPicPr>
          <p:cNvPr id="18" name="Picture 17" descr="A splash of colors on a white surface">
            <a:extLst>
              <a:ext uri="{FF2B5EF4-FFF2-40B4-BE49-F238E27FC236}">
                <a16:creationId xmlns:a16="http://schemas.microsoft.com/office/drawing/2014/main" id="{E96B6B61-9C97-AE4C-0040-3505FD827BCF}"/>
              </a:ext>
            </a:extLst>
          </p:cNvPr>
          <p:cNvPicPr>
            <a:picLocks noChangeAspect="1"/>
          </p:cNvPicPr>
          <p:nvPr/>
        </p:nvPicPr>
        <p:blipFill>
          <a:blip r:embed="rId2"/>
          <a:srcRect l="8220" r="46139"/>
          <a:stretch/>
        </p:blipFill>
        <p:spPr>
          <a:xfrm>
            <a:off x="20" y="1"/>
            <a:ext cx="4173349" cy="6857999"/>
          </a:xfrm>
          <a:prstGeom prst="rect">
            <a:avLst/>
          </a:prstGeom>
        </p:spPr>
      </p:pic>
      <p:cxnSp>
        <p:nvCxnSpPr>
          <p:cNvPr id="48" name="Straight Connector 47">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4676-09C0-BAA6-9FFF-669A26727F9A}"/>
              </a:ext>
            </a:extLst>
          </p:cNvPr>
          <p:cNvSpPr>
            <a:spLocks noGrp="1"/>
          </p:cNvSpPr>
          <p:nvPr>
            <p:ph type="title"/>
          </p:nvPr>
        </p:nvSpPr>
        <p:spPr>
          <a:xfrm>
            <a:off x="745259" y="770890"/>
            <a:ext cx="8832126" cy="770221"/>
          </a:xfrm>
        </p:spPr>
        <p:txBody>
          <a:bodyPr>
            <a:normAutofit fontScale="90000"/>
          </a:bodyPr>
          <a:lstStyle/>
          <a:p>
            <a:r>
              <a:rPr lang="en-US" b="0" dirty="0">
                <a:ea typeface="+mj-lt"/>
                <a:cs typeface="+mj-lt"/>
              </a:rPr>
              <a:t>4200.1 - EMPLOYMENT OF FACULTY</a:t>
            </a:r>
            <a:endParaRPr lang="en-US" dirty="0"/>
          </a:p>
        </p:txBody>
      </p:sp>
      <p:sp>
        <p:nvSpPr>
          <p:cNvPr id="3" name="Content Placeholder 2">
            <a:extLst>
              <a:ext uri="{FF2B5EF4-FFF2-40B4-BE49-F238E27FC236}">
                <a16:creationId xmlns:a16="http://schemas.microsoft.com/office/drawing/2014/main" id="{D761BF30-465D-9E9C-1095-64626B7560B8}"/>
              </a:ext>
            </a:extLst>
          </p:cNvPr>
          <p:cNvSpPr>
            <a:spLocks noGrp="1"/>
          </p:cNvSpPr>
          <p:nvPr>
            <p:ph idx="1"/>
          </p:nvPr>
        </p:nvSpPr>
        <p:spPr>
          <a:xfrm>
            <a:off x="565150" y="1529635"/>
            <a:ext cx="9843506" cy="4231593"/>
          </a:xfrm>
        </p:spPr>
        <p:txBody>
          <a:bodyPr vert="horz" lIns="91440" tIns="45720" rIns="91440" bIns="45720" rtlCol="0" anchor="t">
            <a:normAutofit lnSpcReduction="10000"/>
          </a:bodyPr>
          <a:lstStyle/>
          <a:p>
            <a:pPr marL="0" indent="0">
              <a:buNone/>
            </a:pPr>
            <a:r>
              <a:rPr lang="en-US" dirty="0">
                <a:ea typeface="+mn-lt"/>
                <a:cs typeface="+mn-lt"/>
              </a:rPr>
              <a:t>3.1 </a:t>
            </a:r>
            <a:r>
              <a:rPr lang="en-US" b="1" dirty="0">
                <a:ea typeface="+mn-lt"/>
                <a:cs typeface="+mn-lt"/>
              </a:rPr>
              <a:t>ESTABLISHING THE POSITION ...</a:t>
            </a:r>
            <a:endParaRPr lang="en-US" b="1" dirty="0"/>
          </a:p>
          <a:p>
            <a:pPr marL="0" indent="0">
              <a:buNone/>
            </a:pPr>
            <a:r>
              <a:rPr lang="en-US" dirty="0">
                <a:ea typeface="+mn-lt"/>
                <a:cs typeface="+mn-lt"/>
              </a:rPr>
              <a:t>2. The Department and the Dean shall be responsible for the preparation of the Job Announcement. </a:t>
            </a:r>
          </a:p>
          <a:p>
            <a:pPr marL="0" indent="0">
              <a:buNone/>
            </a:pPr>
            <a:r>
              <a:rPr lang="en-US" dirty="0"/>
              <a:t>3.</a:t>
            </a:r>
            <a:r>
              <a:rPr lang="en-US" dirty="0">
                <a:ea typeface="+mn-lt"/>
                <a:cs typeface="+mn-lt"/>
              </a:rPr>
              <a:t>The Screening Committee shall be responsible for the review and final drafting of the Job Announcement. This committee shall also be responsible for indicating samples of previous work, training, and/or other creative works and/or demonstration(s) necessary to adequately measure the identified skills in the job announcement. These additional measures may be added to the job announcement by the screening committee. The screening committee shall write and approve the questions for the screening committee interview.</a:t>
            </a:r>
          </a:p>
        </p:txBody>
      </p:sp>
    </p:spTree>
    <p:extLst>
      <p:ext uri="{BB962C8B-B14F-4D97-AF65-F5344CB8AC3E}">
        <p14:creationId xmlns:p14="http://schemas.microsoft.com/office/powerpoint/2010/main" val="6044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05C9-4CBA-EAC7-0C0E-DAB359352CC7}"/>
              </a:ext>
            </a:extLst>
          </p:cNvPr>
          <p:cNvSpPr>
            <a:spLocks noGrp="1"/>
          </p:cNvSpPr>
          <p:nvPr>
            <p:ph type="title"/>
          </p:nvPr>
        </p:nvSpPr>
        <p:spPr>
          <a:xfrm>
            <a:off x="565150" y="770890"/>
            <a:ext cx="9303180" cy="1268984"/>
          </a:xfrm>
        </p:spPr>
        <p:txBody>
          <a:bodyPr>
            <a:normAutofit fontScale="90000"/>
          </a:bodyPr>
          <a:lstStyle/>
          <a:p>
            <a:r>
              <a:rPr lang="en-US" b="0" dirty="0">
                <a:ea typeface="+mj-lt"/>
                <a:cs typeface="+mj-lt"/>
              </a:rPr>
              <a:t>4.1 COMPOSITION AND DUTIES OF THE SCREENING COMMITTEE</a:t>
            </a:r>
            <a:endParaRPr lang="en-US" dirty="0"/>
          </a:p>
        </p:txBody>
      </p:sp>
      <p:sp>
        <p:nvSpPr>
          <p:cNvPr id="3" name="Content Placeholder 2">
            <a:extLst>
              <a:ext uri="{FF2B5EF4-FFF2-40B4-BE49-F238E27FC236}">
                <a16:creationId xmlns:a16="http://schemas.microsoft.com/office/drawing/2014/main" id="{792E5026-2E5C-0FC3-BB4C-B251FCF05171}"/>
              </a:ext>
            </a:extLst>
          </p:cNvPr>
          <p:cNvSpPr>
            <a:spLocks noGrp="1"/>
          </p:cNvSpPr>
          <p:nvPr>
            <p:ph idx="1"/>
          </p:nvPr>
        </p:nvSpPr>
        <p:spPr>
          <a:xfrm>
            <a:off x="565150" y="2063035"/>
            <a:ext cx="9801944" cy="3698193"/>
          </a:xfrm>
        </p:spPr>
        <p:txBody>
          <a:bodyPr vert="horz" lIns="91440" tIns="45720" rIns="91440" bIns="45720" rtlCol="0" anchor="t">
            <a:normAutofit/>
          </a:bodyPr>
          <a:lstStyle/>
          <a:p>
            <a:r>
              <a:rPr lang="en-US" dirty="0">
                <a:ea typeface="+mn-lt"/>
                <a:cs typeface="+mn-lt"/>
              </a:rPr>
              <a:t>3. </a:t>
            </a:r>
            <a:r>
              <a:rPr lang="en-US" b="1" dirty="0">
                <a:ea typeface="+mn-lt"/>
                <a:cs typeface="+mn-lt"/>
              </a:rPr>
              <a:t>Composition of the Screening Committee...</a:t>
            </a:r>
            <a:endParaRPr lang="en-US" b="1" dirty="0"/>
          </a:p>
          <a:p>
            <a:pPr marL="0" indent="0">
              <a:buNone/>
            </a:pPr>
            <a:r>
              <a:rPr lang="en-US" b="1" dirty="0">
                <a:ea typeface="+mn-lt"/>
                <a:cs typeface="+mn-lt"/>
              </a:rPr>
              <a:t>a</a:t>
            </a:r>
            <a:r>
              <a:rPr lang="en-US" dirty="0">
                <a:ea typeface="+mn-lt"/>
                <a:cs typeface="+mn-lt"/>
              </a:rPr>
              <a:t>. The Dean;</a:t>
            </a:r>
            <a:endParaRPr lang="en-US"/>
          </a:p>
          <a:p>
            <a:pPr marL="0" indent="0">
              <a:buNone/>
            </a:pPr>
            <a:r>
              <a:rPr lang="en-US" b="1" dirty="0">
                <a:ea typeface="+mn-lt"/>
                <a:cs typeface="+mn-lt"/>
              </a:rPr>
              <a:t>b. </a:t>
            </a:r>
            <a:r>
              <a:rPr lang="en-US" dirty="0">
                <a:ea typeface="+mn-lt"/>
                <a:cs typeface="+mn-lt"/>
              </a:rPr>
              <a:t>The Department Chairperson or other program coordinator;</a:t>
            </a:r>
            <a:endParaRPr lang="en-US"/>
          </a:p>
          <a:p>
            <a:pPr marL="0" indent="0">
              <a:buNone/>
            </a:pPr>
            <a:r>
              <a:rPr lang="en-US" b="1" dirty="0">
                <a:ea typeface="+mn-lt"/>
                <a:cs typeface="+mn-lt"/>
              </a:rPr>
              <a:t>c. </a:t>
            </a:r>
            <a:r>
              <a:rPr lang="en-US" dirty="0">
                <a:ea typeface="+mn-lt"/>
                <a:cs typeface="+mn-lt"/>
              </a:rPr>
              <a:t>Up to three discipline specialists certified by the Dean and the Department Chairperson from the Department or from related Departments. All faculty members of the committee are appointed by the Academic Senate.</a:t>
            </a:r>
            <a:endParaRPr lang="en-US"/>
          </a:p>
        </p:txBody>
      </p:sp>
    </p:spTree>
    <p:extLst>
      <p:ext uri="{BB962C8B-B14F-4D97-AF65-F5344CB8AC3E}">
        <p14:creationId xmlns:p14="http://schemas.microsoft.com/office/powerpoint/2010/main" val="169497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82C3-F315-6861-B729-21673D27618E}"/>
              </a:ext>
            </a:extLst>
          </p:cNvPr>
          <p:cNvSpPr>
            <a:spLocks noGrp="1"/>
          </p:cNvSpPr>
          <p:nvPr>
            <p:ph type="title"/>
          </p:nvPr>
        </p:nvSpPr>
        <p:spPr>
          <a:xfrm>
            <a:off x="565150" y="770890"/>
            <a:ext cx="8402635" cy="1268984"/>
          </a:xfrm>
        </p:spPr>
        <p:txBody>
          <a:bodyPr>
            <a:normAutofit fontScale="90000"/>
          </a:bodyPr>
          <a:lstStyle/>
          <a:p>
            <a:r>
              <a:rPr lang="en-US" dirty="0"/>
              <a:t>Electing a Search Committee Chair or Co-chairs</a:t>
            </a:r>
          </a:p>
        </p:txBody>
      </p:sp>
      <p:sp>
        <p:nvSpPr>
          <p:cNvPr id="3" name="Content Placeholder 2">
            <a:extLst>
              <a:ext uri="{FF2B5EF4-FFF2-40B4-BE49-F238E27FC236}">
                <a16:creationId xmlns:a16="http://schemas.microsoft.com/office/drawing/2014/main" id="{5779599A-D2E6-3ECA-662A-B8F14D5771D7}"/>
              </a:ext>
            </a:extLst>
          </p:cNvPr>
          <p:cNvSpPr>
            <a:spLocks noGrp="1"/>
          </p:cNvSpPr>
          <p:nvPr>
            <p:ph idx="1"/>
          </p:nvPr>
        </p:nvSpPr>
        <p:spPr>
          <a:xfrm>
            <a:off x="565150" y="2160016"/>
            <a:ext cx="9192344" cy="3601212"/>
          </a:xfrm>
        </p:spPr>
        <p:txBody>
          <a:bodyPr vert="horz" lIns="91440" tIns="45720" rIns="91440" bIns="45720" rtlCol="0" anchor="t">
            <a:normAutofit/>
          </a:bodyPr>
          <a:lstStyle/>
          <a:p>
            <a:r>
              <a:rPr lang="en-US" dirty="0">
                <a:ea typeface="+mn-lt"/>
                <a:cs typeface="+mn-lt"/>
              </a:rPr>
              <a:t>4. All members of the Screening Committee shall elect a Chairperson, or Co-Chairpersons, from those listed above in paragraph </a:t>
            </a:r>
            <a:r>
              <a:rPr lang="en-US" b="1" dirty="0">
                <a:ea typeface="+mn-lt"/>
                <a:cs typeface="+mn-lt"/>
              </a:rPr>
              <a:t>3. a, b, or c.</a:t>
            </a:r>
            <a:r>
              <a:rPr lang="en-US" dirty="0">
                <a:ea typeface="+mn-lt"/>
                <a:cs typeface="+mn-lt"/>
              </a:rPr>
              <a:t> The Committee Chairperson must adhere to the procedures outlined in the Screening Committee Manual provided by Human Resources, as well as Administrative Procedure 4200.1. The Chairperson accepts the legal and logistical responsibilities as prescribed by District policy.</a:t>
            </a:r>
            <a:endParaRPr lang="en-US"/>
          </a:p>
        </p:txBody>
      </p:sp>
    </p:spTree>
    <p:extLst>
      <p:ext uri="{BB962C8B-B14F-4D97-AF65-F5344CB8AC3E}">
        <p14:creationId xmlns:p14="http://schemas.microsoft.com/office/powerpoint/2010/main" val="347572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41DE-2ECF-2B00-3979-73668EB3544E}"/>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E5CB0682-6F1A-D4EB-C410-C5355A4A8F2B}"/>
              </a:ext>
            </a:extLst>
          </p:cNvPr>
          <p:cNvSpPr>
            <a:spLocks noGrp="1"/>
          </p:cNvSpPr>
          <p:nvPr>
            <p:ph idx="1"/>
          </p:nvPr>
        </p:nvSpPr>
        <p:spPr>
          <a:xfrm>
            <a:off x="565150" y="1707400"/>
            <a:ext cx="8561910" cy="4053828"/>
          </a:xfrm>
        </p:spPr>
        <p:txBody>
          <a:bodyPr vert="horz" lIns="91440" tIns="45720" rIns="91440" bIns="45720" rtlCol="0" anchor="t">
            <a:normAutofit lnSpcReduction="10000"/>
          </a:bodyPr>
          <a:lstStyle/>
          <a:p>
            <a:r>
              <a:rPr lang="en-US" dirty="0">
                <a:ea typeface="+mn-lt"/>
                <a:cs typeface="+mn-lt"/>
              </a:rPr>
              <a:t>SDCCD Human Resources </a:t>
            </a:r>
          </a:p>
          <a:p>
            <a:pPr marL="0" indent="0">
              <a:buNone/>
            </a:pPr>
            <a:r>
              <a:rPr lang="en-US" dirty="0">
                <a:ea typeface="+mn-lt"/>
                <a:cs typeface="+mn-lt"/>
              </a:rPr>
              <a:t>Administrative Procedure 4200.1</a:t>
            </a:r>
          </a:p>
          <a:p>
            <a:pPr marL="0" indent="0">
              <a:buNone/>
            </a:pPr>
            <a:r>
              <a:rPr lang="en-US" dirty="0">
                <a:ea typeface="+mn-lt"/>
                <a:cs typeface="+mn-lt"/>
              </a:rPr>
              <a:t>Chapter 7: Employment of College Faculty</a:t>
            </a:r>
            <a:endParaRPr lang="en-US">
              <a:ea typeface="+mn-lt"/>
              <a:cs typeface="+mn-lt"/>
            </a:endParaRPr>
          </a:p>
          <a:p>
            <a:pPr marL="0" indent="0">
              <a:buNone/>
            </a:pPr>
            <a:r>
              <a:rPr lang="en-US" dirty="0">
                <a:ea typeface="+mn-lt"/>
                <a:cs typeface="+mn-lt"/>
                <a:hlinkClick r:id="rId2"/>
              </a:rPr>
              <a:t>https://www.sdccd.edu/docs/District/procedures/Human%20Resources/4200_01.pdf</a:t>
            </a:r>
            <a:endParaRPr lang="en-US">
              <a:ea typeface="+mn-lt"/>
              <a:cs typeface="+mn-lt"/>
            </a:endParaRPr>
          </a:p>
          <a:p>
            <a:pPr marL="0" indent="0">
              <a:buNone/>
            </a:pPr>
            <a:endParaRPr lang="en-US" dirty="0"/>
          </a:p>
          <a:p>
            <a:r>
              <a:rPr lang="en-US" dirty="0"/>
              <a:t>Chairperson User Guide:</a:t>
            </a:r>
          </a:p>
          <a:p>
            <a:pPr marL="0" indent="0">
              <a:buNone/>
            </a:pPr>
            <a:r>
              <a:rPr lang="en-US" dirty="0">
                <a:ea typeface="+mn-lt"/>
                <a:cs typeface="+mn-lt"/>
                <a:hlinkClick r:id="rId3"/>
              </a:rPr>
              <a:t>https://www.sdccd.edu/docs/HumanResources/Employment%20Office/Chairperson%20User%20Guide.pdf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7936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B8BF-AEDA-092A-04F0-F4371697C975}"/>
              </a:ext>
            </a:extLst>
          </p:cNvPr>
          <p:cNvSpPr>
            <a:spLocks noGrp="1"/>
          </p:cNvSpPr>
          <p:nvPr>
            <p:ph type="title"/>
          </p:nvPr>
        </p:nvSpPr>
        <p:spPr>
          <a:xfrm>
            <a:off x="239635" y="2620405"/>
            <a:ext cx="7335835" cy="1268984"/>
          </a:xfrm>
        </p:spPr>
        <p:txBody>
          <a:bodyPr>
            <a:normAutofit fontScale="90000"/>
          </a:bodyPr>
          <a:lstStyle/>
          <a:p>
            <a:r>
              <a:rPr lang="en-US" dirty="0"/>
              <a:t>Thank you!</a:t>
            </a:r>
            <a:br>
              <a:rPr lang="en-US" dirty="0"/>
            </a:br>
            <a:endParaRPr lang="en-US" dirty="0"/>
          </a:p>
        </p:txBody>
      </p:sp>
      <p:pic>
        <p:nvPicPr>
          <p:cNvPr id="3" name="Picture 2" descr="People doing teamwork illustration">
            <a:extLst>
              <a:ext uri="{FF2B5EF4-FFF2-40B4-BE49-F238E27FC236}">
                <a16:creationId xmlns:a16="http://schemas.microsoft.com/office/drawing/2014/main" id="{35BD1D4B-7512-92D1-4D15-15F23344C457}"/>
              </a:ext>
            </a:extLst>
          </p:cNvPr>
          <p:cNvPicPr>
            <a:picLocks noChangeAspect="1"/>
          </p:cNvPicPr>
          <p:nvPr/>
        </p:nvPicPr>
        <p:blipFill>
          <a:blip r:embed="rId2"/>
          <a:stretch>
            <a:fillRect/>
          </a:stretch>
        </p:blipFill>
        <p:spPr>
          <a:xfrm>
            <a:off x="3055397" y="1257908"/>
            <a:ext cx="7087341" cy="4830452"/>
          </a:xfrm>
          <a:prstGeom prst="rect">
            <a:avLst/>
          </a:prstGeom>
        </p:spPr>
      </p:pic>
    </p:spTree>
    <p:extLst>
      <p:ext uri="{BB962C8B-B14F-4D97-AF65-F5344CB8AC3E}">
        <p14:creationId xmlns:p14="http://schemas.microsoft.com/office/powerpoint/2010/main" val="3691707896"/>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PunchcardVTI</vt:lpstr>
      <vt:lpstr>Committee  on Committees</vt:lpstr>
      <vt:lpstr>4200.1 - EMPLOYMENT OF FACULTY</vt:lpstr>
      <vt:lpstr>4.1 COMPOSITION AND DUTIES OF THE SCREENING COMMITTEE</vt:lpstr>
      <vt:lpstr>Electing a Search Committee Chair or Co-chairs</vt:lpstr>
      <vt:lpstr>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130</cp:revision>
  <dcterms:created xsi:type="dcterms:W3CDTF">2025-02-22T23:00:03Z</dcterms:created>
  <dcterms:modified xsi:type="dcterms:W3CDTF">2025-02-23T00:04:00Z</dcterms:modified>
</cp:coreProperties>
</file>