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9"/>
  </p:notesMasterIdLst>
  <p:handoutMasterIdLst>
    <p:handoutMasterId r:id="rId10"/>
  </p:handoutMasterIdLst>
  <p:sldIdLst>
    <p:sldId id="1864" r:id="rId5"/>
    <p:sldId id="1848" r:id="rId6"/>
    <p:sldId id="1846" r:id="rId7"/>
    <p:sldId id="1849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nks" id="{4CCBE145-9F3B-43C3-8EAE-1EE4FE803BE6}">
          <p14:sldIdLst>
            <p14:sldId id="1864"/>
            <p14:sldId id="1848"/>
            <p14:sldId id="1846"/>
            <p14:sldId id="1849"/>
          </p14:sldIdLst>
        </p14:section>
      </p14:sectionLst>
    </p:ext>
    <p:ext uri="{EFAFB233-063F-42B5-8137-9DF3F51BA10A}">
      <p15:sldGuideLst xmlns:p15="http://schemas.microsoft.com/office/powerpoint/2012/main">
        <p15:guide id="2" pos="4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F4"/>
    <a:srgbClr val="FF2625"/>
    <a:srgbClr val="007788"/>
    <a:srgbClr val="297C2A"/>
    <a:srgbClr val="FE4387"/>
    <a:srgbClr val="F69000"/>
    <a:srgbClr val="01C2D1"/>
    <a:srgbClr val="D6D734"/>
    <a:srgbClr val="005C68"/>
    <a:srgbClr val="3B2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F44AA-A6D2-BE26-DC72-A9CFA1D116F5}" v="16" dt="2025-02-24T00:32:58.372"/>
    <p1510:client id="{153B1D5D-817C-CBE3-14D9-685D3F7368BC}" v="1046" dt="2025-02-23T01:24:29.338"/>
    <p1510:client id="{B34F3795-89B9-1F60-6528-4F94C2229E33}" v="11" dt="2025-02-23T21:52:48.694"/>
    <p1510:client id="{FE05F7B9-E351-1280-E760-447724D202FA}" v="44" dt="2025-02-24T20:01:10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48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(Carrasquillo) Jay" userId="S::cjay@sdccd.edu::986d20b2-90d3-4563-a900-6b44b3ca31dc" providerId="AD" clId="Web-{153B1D5D-817C-CBE3-14D9-685D3F7368BC}"/>
    <pc:docChg chg="addSld delSld modSld sldOrd modSection">
      <pc:chgData name="Carmen (Carrasquillo) Jay" userId="S::cjay@sdccd.edu::986d20b2-90d3-4563-a900-6b44b3ca31dc" providerId="AD" clId="Web-{153B1D5D-817C-CBE3-14D9-685D3F7368BC}" dt="2025-02-23T01:24:27.806" v="915" actId="20577"/>
      <pc:docMkLst>
        <pc:docMk/>
      </pc:docMkLst>
      <pc:sldChg chg="addSp delSp modSp add del">
        <pc:chgData name="Carmen (Carrasquillo) Jay" userId="S::cjay@sdccd.edu::986d20b2-90d3-4563-a900-6b44b3ca31dc" providerId="AD" clId="Web-{153B1D5D-817C-CBE3-14D9-685D3F7368BC}" dt="2025-02-23T01:08:01.350" v="738"/>
        <pc:sldMkLst>
          <pc:docMk/>
          <pc:sldMk cId="803542810" sldId="1845"/>
        </pc:sldMkLst>
        <pc:spChg chg="add del">
          <ac:chgData name="Carmen (Carrasquillo) Jay" userId="S::cjay@sdccd.edu::986d20b2-90d3-4563-a900-6b44b3ca31dc" providerId="AD" clId="Web-{153B1D5D-817C-CBE3-14D9-685D3F7368BC}" dt="2025-02-23T01:03:28.097" v="629"/>
          <ac:spMkLst>
            <pc:docMk/>
            <pc:sldMk cId="803542810" sldId="1845"/>
            <ac:spMk id="2" creationId="{9B2DD51B-C671-C98D-67F1-A42B00D82CE0}"/>
          </ac:spMkLst>
        </pc:spChg>
        <pc:spChg chg="add mod">
          <ac:chgData name="Carmen (Carrasquillo) Jay" userId="S::cjay@sdccd.edu::986d20b2-90d3-4563-a900-6b44b3ca31dc" providerId="AD" clId="Web-{153B1D5D-817C-CBE3-14D9-685D3F7368BC}" dt="2025-02-23T01:07:44.600" v="735" actId="20577"/>
          <ac:spMkLst>
            <pc:docMk/>
            <pc:sldMk cId="803542810" sldId="1845"/>
            <ac:spMk id="3" creationId="{C323B111-3981-A062-F1F5-A3FEEB19FACE}"/>
          </ac:spMkLst>
        </pc:spChg>
        <pc:spChg chg="del mod">
          <ac:chgData name="Carmen (Carrasquillo) Jay" userId="S::cjay@sdccd.edu::986d20b2-90d3-4563-a900-6b44b3ca31dc" providerId="AD" clId="Web-{153B1D5D-817C-CBE3-14D9-685D3F7368BC}" dt="2025-02-23T01:03:16.331" v="627"/>
          <ac:spMkLst>
            <pc:docMk/>
            <pc:sldMk cId="803542810" sldId="1845"/>
            <ac:spMk id="4" creationId="{FD9E38B3-4686-8247-9625-49018D29F408}"/>
          </ac:spMkLst>
        </pc:spChg>
      </pc:sldChg>
      <pc:sldChg chg="modSp ord">
        <pc:chgData name="Carmen (Carrasquillo) Jay" userId="S::cjay@sdccd.edu::986d20b2-90d3-4563-a900-6b44b3ca31dc" providerId="AD" clId="Web-{153B1D5D-817C-CBE3-14D9-685D3F7368BC}" dt="2025-02-23T01:21:31.368" v="857" actId="20577"/>
        <pc:sldMkLst>
          <pc:docMk/>
          <pc:sldMk cId="461669259" sldId="1846"/>
        </pc:sldMkLst>
        <pc:spChg chg="mod">
          <ac:chgData name="Carmen (Carrasquillo) Jay" userId="S::cjay@sdccd.edu::986d20b2-90d3-4563-a900-6b44b3ca31dc" providerId="AD" clId="Web-{153B1D5D-817C-CBE3-14D9-685D3F7368BC}" dt="2025-02-23T01:21:31.368" v="857" actId="20577"/>
          <ac:spMkLst>
            <pc:docMk/>
            <pc:sldMk cId="461669259" sldId="1846"/>
            <ac:spMk id="2" creationId="{3F36812B-2065-4A2B-B59B-8957022687BC}"/>
          </ac:spMkLst>
        </pc:spChg>
        <pc:spChg chg="mod">
          <ac:chgData name="Carmen (Carrasquillo) Jay" userId="S::cjay@sdccd.edu::986d20b2-90d3-4563-a900-6b44b3ca31dc" providerId="AD" clId="Web-{153B1D5D-817C-CBE3-14D9-685D3F7368BC}" dt="2025-02-23T01:08:22.679" v="741" actId="20577"/>
          <ac:spMkLst>
            <pc:docMk/>
            <pc:sldMk cId="461669259" sldId="1846"/>
            <ac:spMk id="5" creationId="{C35FA19F-6DA1-4162-B648-9CBB05B31678}"/>
          </ac:spMkLst>
        </pc:spChg>
      </pc:sldChg>
      <pc:sldChg chg="delSp modSp ord">
        <pc:chgData name="Carmen (Carrasquillo) Jay" userId="S::cjay@sdccd.edu::986d20b2-90d3-4563-a900-6b44b3ca31dc" providerId="AD" clId="Web-{153B1D5D-817C-CBE3-14D9-685D3F7368BC}" dt="2025-02-23T01:15:57.008" v="804"/>
        <pc:sldMkLst>
          <pc:docMk/>
          <pc:sldMk cId="2957678139" sldId="1848"/>
        </pc:sldMkLst>
        <pc:spChg chg="mod">
          <ac:chgData name="Carmen (Carrasquillo) Jay" userId="S::cjay@sdccd.edu::986d20b2-90d3-4563-a900-6b44b3ca31dc" providerId="AD" clId="Web-{153B1D5D-817C-CBE3-14D9-685D3F7368BC}" dt="2025-02-23T00:43:15.877" v="62" actId="20577"/>
          <ac:spMkLst>
            <pc:docMk/>
            <pc:sldMk cId="2957678139" sldId="1848"/>
            <ac:spMk id="4" creationId="{048FBE6B-DC67-4E64-80F4-CADE978D2FE3}"/>
          </ac:spMkLst>
        </pc:spChg>
        <pc:spChg chg="del mod">
          <ac:chgData name="Carmen (Carrasquillo) Jay" userId="S::cjay@sdccd.edu::986d20b2-90d3-4563-a900-6b44b3ca31dc" providerId="AD" clId="Web-{153B1D5D-817C-CBE3-14D9-685D3F7368BC}" dt="2025-02-23T00:52:06.244" v="523"/>
          <ac:spMkLst>
            <pc:docMk/>
            <pc:sldMk cId="2957678139" sldId="1848"/>
            <ac:spMk id="10" creationId="{3E90A16C-1235-4DE1-9AE7-2F7599C83F90}"/>
          </ac:spMkLst>
        </pc:spChg>
        <pc:graphicFrameChg chg="mod modGraphic">
          <ac:chgData name="Carmen (Carrasquillo) Jay" userId="S::cjay@sdccd.edu::986d20b2-90d3-4563-a900-6b44b3ca31dc" providerId="AD" clId="Web-{153B1D5D-817C-CBE3-14D9-685D3F7368BC}" dt="2025-02-23T01:15:57.008" v="804"/>
          <ac:graphicFrameMkLst>
            <pc:docMk/>
            <pc:sldMk cId="2957678139" sldId="1848"/>
            <ac:graphicFrameMk id="7" creationId="{AD3D3348-39B0-440D-88BE-1A8FA9891931}"/>
          </ac:graphicFrameMkLst>
        </pc:graphicFrameChg>
      </pc:sldChg>
      <pc:sldChg chg="modSp">
        <pc:chgData name="Carmen (Carrasquillo) Jay" userId="S::cjay@sdccd.edu::986d20b2-90d3-4563-a900-6b44b3ca31dc" providerId="AD" clId="Web-{153B1D5D-817C-CBE3-14D9-685D3F7368BC}" dt="2025-02-23T01:24:27.806" v="915" actId="20577"/>
        <pc:sldMkLst>
          <pc:docMk/>
          <pc:sldMk cId="394783395" sldId="1849"/>
        </pc:sldMkLst>
        <pc:spChg chg="mod">
          <ac:chgData name="Carmen (Carrasquillo) Jay" userId="S::cjay@sdccd.edu::986d20b2-90d3-4563-a900-6b44b3ca31dc" providerId="AD" clId="Web-{153B1D5D-817C-CBE3-14D9-685D3F7368BC}" dt="2025-02-23T01:24:27.806" v="915" actId="20577"/>
          <ac:spMkLst>
            <pc:docMk/>
            <pc:sldMk cId="394783395" sldId="1849"/>
            <ac:spMk id="3" creationId="{EF99585A-5E1F-40FA-8E64-BB4F04611657}"/>
          </ac:spMkLst>
        </pc:spChg>
        <pc:spChg chg="mod">
          <ac:chgData name="Carmen (Carrasquillo) Jay" userId="S::cjay@sdccd.edu::986d20b2-90d3-4563-a900-6b44b3ca31dc" providerId="AD" clId="Web-{153B1D5D-817C-CBE3-14D9-685D3F7368BC}" dt="2025-02-23T01:18:41.289" v="837" actId="20577"/>
          <ac:spMkLst>
            <pc:docMk/>
            <pc:sldMk cId="394783395" sldId="1849"/>
            <ac:spMk id="5" creationId="{887BA524-3F25-4DC5-86FB-566996E06959}"/>
          </ac:spMkLst>
        </pc:spChg>
      </pc:sldChg>
      <pc:sldChg chg="del">
        <pc:chgData name="Carmen (Carrasquillo) Jay" userId="S::cjay@sdccd.edu::986d20b2-90d3-4563-a900-6b44b3ca31dc" providerId="AD" clId="Web-{153B1D5D-817C-CBE3-14D9-685D3F7368BC}" dt="2025-02-23T01:22:02.181" v="861"/>
        <pc:sldMkLst>
          <pc:docMk/>
          <pc:sldMk cId="0" sldId="1851"/>
        </pc:sldMkLst>
      </pc:sldChg>
      <pc:sldChg chg="del">
        <pc:chgData name="Carmen (Carrasquillo) Jay" userId="S::cjay@sdccd.edu::986d20b2-90d3-4563-a900-6b44b3ca31dc" providerId="AD" clId="Web-{153B1D5D-817C-CBE3-14D9-685D3F7368BC}" dt="2025-02-23T01:22:04.087" v="862"/>
        <pc:sldMkLst>
          <pc:docMk/>
          <pc:sldMk cId="0" sldId="1852"/>
        </pc:sldMkLst>
      </pc:sldChg>
      <pc:sldChg chg="del">
        <pc:chgData name="Carmen (Carrasquillo) Jay" userId="S::cjay@sdccd.edu::986d20b2-90d3-4563-a900-6b44b3ca31dc" providerId="AD" clId="Web-{153B1D5D-817C-CBE3-14D9-685D3F7368BC}" dt="2025-02-23T01:22:07.821" v="864"/>
        <pc:sldMkLst>
          <pc:docMk/>
          <pc:sldMk cId="4244761525" sldId="1858"/>
        </pc:sldMkLst>
      </pc:sldChg>
      <pc:sldChg chg="del">
        <pc:chgData name="Carmen (Carrasquillo) Jay" userId="S::cjay@sdccd.edu::986d20b2-90d3-4563-a900-6b44b3ca31dc" providerId="AD" clId="Web-{153B1D5D-817C-CBE3-14D9-685D3F7368BC}" dt="2025-02-23T01:22:10.165" v="865"/>
        <pc:sldMkLst>
          <pc:docMk/>
          <pc:sldMk cId="576716121" sldId="1859"/>
        </pc:sldMkLst>
      </pc:sldChg>
      <pc:sldChg chg="del">
        <pc:chgData name="Carmen (Carrasquillo) Jay" userId="S::cjay@sdccd.edu::986d20b2-90d3-4563-a900-6b44b3ca31dc" providerId="AD" clId="Web-{153B1D5D-817C-CBE3-14D9-685D3F7368BC}" dt="2025-02-23T01:22:11.915" v="866"/>
        <pc:sldMkLst>
          <pc:docMk/>
          <pc:sldMk cId="3992488130" sldId="1860"/>
        </pc:sldMkLst>
      </pc:sldChg>
      <pc:sldChg chg="del">
        <pc:chgData name="Carmen (Carrasquillo) Jay" userId="S::cjay@sdccd.edu::986d20b2-90d3-4563-a900-6b44b3ca31dc" providerId="AD" clId="Web-{153B1D5D-817C-CBE3-14D9-685D3F7368BC}" dt="2025-02-23T01:22:06.181" v="863"/>
        <pc:sldMkLst>
          <pc:docMk/>
          <pc:sldMk cId="846236848" sldId="1862"/>
        </pc:sldMkLst>
      </pc:sldChg>
      <pc:sldChg chg="addSp modSp mod modClrScheme chgLayout">
        <pc:chgData name="Carmen (Carrasquillo) Jay" userId="S::cjay@sdccd.edu::986d20b2-90d3-4563-a900-6b44b3ca31dc" providerId="AD" clId="Web-{153B1D5D-817C-CBE3-14D9-685D3F7368BC}" dt="2025-02-23T01:10:12.757" v="758" actId="20577"/>
        <pc:sldMkLst>
          <pc:docMk/>
          <pc:sldMk cId="1543265293" sldId="1864"/>
        </pc:sldMkLst>
        <pc:spChg chg="mod">
          <ac:chgData name="Carmen (Carrasquillo) Jay" userId="S::cjay@sdccd.edu::986d20b2-90d3-4563-a900-6b44b3ca31dc" providerId="AD" clId="Web-{153B1D5D-817C-CBE3-14D9-685D3F7368BC}" dt="2025-02-23T00:42:04.892" v="48" actId="20577"/>
          <ac:spMkLst>
            <pc:docMk/>
            <pc:sldMk cId="1543265293" sldId="1864"/>
            <ac:spMk id="3074" creationId="{ED2DB031-9003-4F74-A88F-FE2A2ABABC72}"/>
          </ac:spMkLst>
        </pc:spChg>
        <pc:spChg chg="add mod">
          <ac:chgData name="Carmen (Carrasquillo) Jay" userId="S::cjay@sdccd.edu::986d20b2-90d3-4563-a900-6b44b3ca31dc" providerId="AD" clId="Web-{153B1D5D-817C-CBE3-14D9-685D3F7368BC}" dt="2025-02-23T01:10:12.757" v="758" actId="20577"/>
          <ac:spMkLst>
            <pc:docMk/>
            <pc:sldMk cId="1543265293" sldId="1864"/>
            <ac:spMk id="3079" creationId="{F555EE68-0D05-82C5-5040-6A4B3856D378}"/>
          </ac:spMkLst>
        </pc:spChg>
      </pc:sldChg>
    </pc:docChg>
  </pc:docChgLst>
  <pc:docChgLst>
    <pc:chgData name="Carmen (Carrasquillo) Jay" userId="S::cjay@sdccd.edu::986d20b2-90d3-4563-a900-6b44b3ca31dc" providerId="AD" clId="Web-{00DF44AA-A6D2-BE26-DC72-A9CFA1D116F5}"/>
    <pc:docChg chg="modSld">
      <pc:chgData name="Carmen (Carrasquillo) Jay" userId="S::cjay@sdccd.edu::986d20b2-90d3-4563-a900-6b44b3ca31dc" providerId="AD" clId="Web-{00DF44AA-A6D2-BE26-DC72-A9CFA1D116F5}" dt="2025-02-24T00:32:52.169" v="13"/>
      <pc:docMkLst>
        <pc:docMk/>
      </pc:docMkLst>
      <pc:sldChg chg="modSp">
        <pc:chgData name="Carmen (Carrasquillo) Jay" userId="S::cjay@sdccd.edu::986d20b2-90d3-4563-a900-6b44b3ca31dc" providerId="AD" clId="Web-{00DF44AA-A6D2-BE26-DC72-A9CFA1D116F5}" dt="2025-02-24T00:32:52.169" v="13"/>
        <pc:sldMkLst>
          <pc:docMk/>
          <pc:sldMk cId="2957678139" sldId="1848"/>
        </pc:sldMkLst>
        <pc:graphicFrameChg chg="mod modGraphic">
          <ac:chgData name="Carmen (Carrasquillo) Jay" userId="S::cjay@sdccd.edu::986d20b2-90d3-4563-a900-6b44b3ca31dc" providerId="AD" clId="Web-{00DF44AA-A6D2-BE26-DC72-A9CFA1D116F5}" dt="2025-02-24T00:32:52.169" v="13"/>
          <ac:graphicFrameMkLst>
            <pc:docMk/>
            <pc:sldMk cId="2957678139" sldId="1848"/>
            <ac:graphicFrameMk id="7" creationId="{AD3D3348-39B0-440D-88BE-1A8FA9891931}"/>
          </ac:graphicFrameMkLst>
        </pc:graphicFrameChg>
      </pc:sldChg>
    </pc:docChg>
  </pc:docChgLst>
  <pc:docChgLst>
    <pc:chgData name="Carmen (Carrasquillo) Jay" userId="S::cjay@sdccd.edu::986d20b2-90d3-4563-a900-6b44b3ca31dc" providerId="AD" clId="Web-{B34F3795-89B9-1F60-6528-4F94C2229E33}"/>
    <pc:docChg chg="modSld">
      <pc:chgData name="Carmen (Carrasquillo) Jay" userId="S::cjay@sdccd.edu::986d20b2-90d3-4563-a900-6b44b3ca31dc" providerId="AD" clId="Web-{B34F3795-89B9-1F60-6528-4F94C2229E33}" dt="2025-02-23T21:52:48.694" v="8" actId="14100"/>
      <pc:docMkLst>
        <pc:docMk/>
      </pc:docMkLst>
      <pc:sldChg chg="addSp modSp">
        <pc:chgData name="Carmen (Carrasquillo) Jay" userId="S::cjay@sdccd.edu::986d20b2-90d3-4563-a900-6b44b3ca31dc" providerId="AD" clId="Web-{B34F3795-89B9-1F60-6528-4F94C2229E33}" dt="2025-02-23T21:52:48.694" v="8" actId="14100"/>
        <pc:sldMkLst>
          <pc:docMk/>
          <pc:sldMk cId="394783395" sldId="1849"/>
        </pc:sldMkLst>
        <pc:spChg chg="mod">
          <ac:chgData name="Carmen (Carrasquillo) Jay" userId="S::cjay@sdccd.edu::986d20b2-90d3-4563-a900-6b44b3ca31dc" providerId="AD" clId="Web-{B34F3795-89B9-1F60-6528-4F94C2229E33}" dt="2025-02-23T21:52:48.694" v="8" actId="14100"/>
          <ac:spMkLst>
            <pc:docMk/>
            <pc:sldMk cId="394783395" sldId="1849"/>
            <ac:spMk id="3" creationId="{EF99585A-5E1F-40FA-8E64-BB4F04611657}"/>
          </ac:spMkLst>
        </pc:spChg>
        <pc:picChg chg="add mod">
          <ac:chgData name="Carmen (Carrasquillo) Jay" userId="S::cjay@sdccd.edu::986d20b2-90d3-4563-a900-6b44b3ca31dc" providerId="AD" clId="Web-{B34F3795-89B9-1F60-6528-4F94C2229E33}" dt="2025-02-23T21:52:38.677" v="7" actId="1076"/>
          <ac:picMkLst>
            <pc:docMk/>
            <pc:sldMk cId="394783395" sldId="1849"/>
            <ac:picMk id="2" creationId="{4CA3BC6C-5D50-27B7-AEE9-94FB14E05A92}"/>
          </ac:picMkLst>
        </pc:picChg>
      </pc:sldChg>
    </pc:docChg>
  </pc:docChgLst>
  <pc:docChgLst>
    <pc:chgData name="Carmen (Carrasquillo) Jay" userId="S::cjay@sdccd.edu::986d20b2-90d3-4563-a900-6b44b3ca31dc" providerId="AD" clId="Web-{FE05F7B9-E351-1280-E760-447724D202FA}"/>
    <pc:docChg chg="modSld">
      <pc:chgData name="Carmen (Carrasquillo) Jay" userId="S::cjay@sdccd.edu::986d20b2-90d3-4563-a900-6b44b3ca31dc" providerId="AD" clId="Web-{FE05F7B9-E351-1280-E760-447724D202FA}" dt="2025-02-24T20:01:10.700" v="43"/>
      <pc:docMkLst>
        <pc:docMk/>
      </pc:docMkLst>
      <pc:sldChg chg="modSp">
        <pc:chgData name="Carmen (Carrasquillo) Jay" userId="S::cjay@sdccd.edu::986d20b2-90d3-4563-a900-6b44b3ca31dc" providerId="AD" clId="Web-{FE05F7B9-E351-1280-E760-447724D202FA}" dt="2025-02-24T20:01:10.700" v="43"/>
        <pc:sldMkLst>
          <pc:docMk/>
          <pc:sldMk cId="2957678139" sldId="1848"/>
        </pc:sldMkLst>
        <pc:graphicFrameChg chg="mod modGraphic">
          <ac:chgData name="Carmen (Carrasquillo) Jay" userId="S::cjay@sdccd.edu::986d20b2-90d3-4563-a900-6b44b3ca31dc" providerId="AD" clId="Web-{FE05F7B9-E351-1280-E760-447724D202FA}" dt="2025-02-24T20:01:10.700" v="43"/>
          <ac:graphicFrameMkLst>
            <pc:docMk/>
            <pc:sldMk cId="2957678139" sldId="1848"/>
            <ac:graphicFrameMk id="7" creationId="{AD3D3348-39B0-440D-88BE-1A8FA989193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AFC1F-15E8-4659-B445-2DCE56C6E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89ACF-620B-4973-826D-C81B497FD2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4961-0791-4140-A452-41CFA6EC055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44D2E-37ED-41C4-A335-2B6C8751E2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48BB0-5B2C-4ACA-BD70-CC3E971502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954D-AA1D-47B5-9106-5D9358A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45152" y="1837944"/>
            <a:ext cx="6967728" cy="2624328"/>
          </a:xfrm>
        </p:spPr>
        <p:txBody>
          <a:bodyPr anchor="ctr">
            <a:normAutofit fontScale="90000"/>
          </a:bodyPr>
          <a:lstStyle>
            <a:lvl1pPr algn="ctr">
              <a:defRPr sz="4400" b="0">
                <a:solidFill>
                  <a:schemeClr val="accent3"/>
                </a:solidFill>
                <a:latin typeface="+mj-lt"/>
              </a:defRPr>
            </a:lvl1pPr>
          </a:lstStyle>
          <a:p>
            <a:pPr algn="l" eaLnBrk="1" hangingPunct="1"/>
            <a:endParaRPr lang="en-US" altLang="en-US" sz="6600" b="1">
              <a:latin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A0F3C9-3AB5-4E08-8531-AA11FB733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525"/>
            <a:ext cx="4171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834B-FAC3-4C97-AEAE-75A4B8BA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9144000" cy="6463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40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465482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7C0253-70CA-4E5C-AE9D-1B0C8D381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5"/>
          <a:stretch/>
        </p:blipFill>
        <p:spPr>
          <a:xfrm>
            <a:off x="44450" y="5638800"/>
            <a:ext cx="12147550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6C0B2-9A48-4C93-B61B-29BAD5AA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865C00-02F4-49EE-A361-F7D34853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84A5CD-78E4-4FA4-A69A-69BA623D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FAC9D2-EFFD-400B-A27D-15491636E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3875" y="266700"/>
            <a:ext cx="4048125" cy="59245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61FF1D-90EC-45F2-A73E-1903E6F9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201" y="1905000"/>
            <a:ext cx="696070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19FA93-726C-46DF-AA6F-7936E0017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025" y="242887"/>
            <a:ext cx="3629025" cy="63722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C916A3-2B6E-4719-959B-4D40B52E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1" y="715961"/>
            <a:ext cx="6960704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2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5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B4C460-6DD9-4215-A553-BF8A2E91D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037" y="6086475"/>
            <a:ext cx="5953125" cy="7715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FEB78B1-70BF-4543-BF64-761AB55C1B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DB5AF3-A5ED-4D17-BD3C-81D11C4F9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2150" y="6086475"/>
            <a:ext cx="5953125" cy="771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420EFF2-8173-4E25-ADF3-8100FA16D4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A11B1F-F0BD-4D89-BF5D-45A119981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5"/>
          <a:stretch/>
        </p:blipFill>
        <p:spPr>
          <a:xfrm>
            <a:off x="44450" y="5638800"/>
            <a:ext cx="121475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FED17F-41F1-4615-A696-AF6F85A6A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2/24/2025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forms.gle/ovf5BpnKFDThXBUb9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Placeholder 1">
            <a:extLst>
              <a:ext uri="{FF2B5EF4-FFF2-40B4-BE49-F238E27FC236}">
                <a16:creationId xmlns:a16="http://schemas.microsoft.com/office/drawing/2014/main" id="{F555EE68-0D05-82C5-5040-6A4B3856D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201" y="1905000"/>
            <a:ext cx="6960704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C16550"/>
                </a:solidFill>
                <a:cs typeface="Segoe UI"/>
              </a:rPr>
              <a:t>Miramar's Inaugural</a:t>
            </a:r>
            <a:br>
              <a:rPr lang="en-US" sz="3200">
                <a:cs typeface="Segoe UI"/>
              </a:rPr>
            </a:br>
            <a:endParaRPr lang="en-US" sz="3200">
              <a:solidFill>
                <a:srgbClr val="C16550"/>
              </a:solidFill>
              <a:cs typeface="Segoe UI"/>
            </a:endParaRPr>
          </a:p>
          <a:p>
            <a:r>
              <a:rPr lang="en-US" sz="3200">
                <a:solidFill>
                  <a:srgbClr val="C16550"/>
                </a:solidFill>
                <a:cs typeface="Segoe UI"/>
              </a:rPr>
              <a:t>Women’s Empowerment Week</a:t>
            </a:r>
            <a:br>
              <a:rPr lang="en-US" sz="3200">
                <a:cs typeface="Segoe UI"/>
              </a:rPr>
            </a:br>
            <a:endParaRPr lang="en-US" sz="3200">
              <a:solidFill>
                <a:srgbClr val="C16550"/>
              </a:solidFill>
              <a:cs typeface="Segoe UI"/>
            </a:endParaRPr>
          </a:p>
          <a:p>
            <a:r>
              <a:rPr lang="en-US" sz="3200">
                <a:solidFill>
                  <a:srgbClr val="C16550"/>
                </a:solidFill>
                <a:cs typeface="Segoe UI"/>
              </a:rPr>
              <a:t>March 24-28, 2025</a:t>
            </a:r>
            <a:endParaRPr lang="en-US" sz="3200">
              <a:cs typeface="Segoe UI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1" y="715961"/>
            <a:ext cx="6960704" cy="1189038"/>
          </a:xfrm>
        </p:spPr>
        <p:txBody>
          <a:bodyPr anchor="t">
            <a:normAutofit/>
          </a:bodyPr>
          <a:lstStyle/>
          <a:p>
            <a:r>
              <a:rPr lang="en-US" altLang="en-US" sz="2500">
                <a:cs typeface="Segoe UI"/>
              </a:rPr>
              <a:t>Campus Safety: A Shared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  <a:cs typeface="Segoe UI"/>
              </a:rPr>
              <a:t>Collaborative Planning Efforts</a:t>
            </a:r>
            <a:endParaRPr lang="en-US">
              <a:solidFill>
                <a:schemeClr val="accent3"/>
              </a:solidFill>
            </a:endParaRPr>
          </a:p>
        </p:txBody>
      </p:sp>
      <p:graphicFrame>
        <p:nvGraphicFramePr>
          <p:cNvPr id="7" name="Group 85">
            <a:extLst>
              <a:ext uri="{FF2B5EF4-FFF2-40B4-BE49-F238E27FC236}">
                <a16:creationId xmlns:a16="http://schemas.microsoft.com/office/drawing/2014/main" id="{AD3D3348-39B0-440D-88BE-1A8FA9891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4707"/>
              </p:ext>
            </p:extLst>
          </p:nvPr>
        </p:nvGraphicFramePr>
        <p:xfrm>
          <a:off x="762000" y="1560576"/>
          <a:ext cx="10347192" cy="4811508"/>
        </p:xfrm>
        <a:graphic>
          <a:graphicData uri="http://schemas.openxmlformats.org/drawingml/2006/table">
            <a:tbl>
              <a:tblPr firstRow="1"/>
              <a:tblGrid>
                <a:gridCol w="258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6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3rd Event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3/24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3/25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3/26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3/27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56"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Opening Day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Zine-making Workshop (Session 1)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Self-defense class (Session 1)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Title IX Presentation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"How To Be Safer on Campus During These Difficult Times"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Self-defense class (Session 2)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 in STEM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Girls Who Code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Club Spectrum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Zine-making Workshop (Session 2)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Film and discussion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Focus on Mental and Physical Health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FA19F-6DA1-4162-B648-9CBB05B3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8"/>
          </a:xfrm>
        </p:spPr>
        <p:txBody>
          <a:bodyPr/>
          <a:lstStyle/>
          <a:p>
            <a:r>
              <a:rPr lang="en-US">
                <a:cs typeface="Segoe UI"/>
              </a:rPr>
              <a:t>The Crew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0" y="909000"/>
            <a:ext cx="3567000" cy="5640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Amy Alsup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Elaina Taylor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Jeanette Moore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Heather Paulson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Sharilyn Wilson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Anchal Verma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Marcy Sawyer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Angela Romero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Anne </a:t>
            </a:r>
            <a:r>
              <a:rPr lang="en-US" sz="2000" b="0" err="1">
                <a:solidFill>
                  <a:srgbClr val="000000"/>
                </a:solidFill>
                <a:latin typeface="Arial"/>
                <a:cs typeface="Arial"/>
              </a:rPr>
              <a:t>Gloag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Mardi </a:t>
            </a:r>
            <a:r>
              <a:rPr lang="en-US" sz="2000" b="0" err="1">
                <a:solidFill>
                  <a:srgbClr val="000000"/>
                </a:solidFill>
                <a:latin typeface="Arial"/>
                <a:cs typeface="Arial"/>
              </a:rPr>
              <a:t>Parelman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Xtopher Ruiz</a:t>
            </a:r>
            <a:endParaRPr lang="en-US" sz="2000" b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Valerie Chau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Jennifer Aase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Joseph Hankinson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Michael Tiong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Laura T. Gonzalez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Olivia Flores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Carmen Carrasquillo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endParaRPr lang="en-US" sz="2400" b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endParaRPr lang="en-US" sz="2000" b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BA524-3F25-4DC5-86FB-566996E0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259" y="552845"/>
            <a:ext cx="7290646" cy="3075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Segoe UI"/>
              </a:rPr>
              <a:t>Thank you!</a:t>
            </a:r>
          </a:p>
          <a:p>
            <a:r>
              <a:rPr lang="en-US" sz="2000">
                <a:cs typeface="Segoe UI"/>
              </a:rPr>
              <a:t>Campus safety is a shared responsibility...</a:t>
            </a:r>
          </a:p>
          <a:p>
            <a:r>
              <a:rPr lang="en-US" sz="2000">
                <a:cs typeface="Segoe UI"/>
              </a:rPr>
              <a:t>Join us!</a:t>
            </a:r>
          </a:p>
          <a:p>
            <a:endParaRPr lang="en-US" sz="2000">
              <a:cs typeface="Segoe UI"/>
            </a:endParaRPr>
          </a:p>
          <a:p>
            <a:r>
              <a:rPr lang="en-US" sz="2000">
                <a:cs typeface="Segoe UI"/>
              </a:rPr>
              <a:t>Ideas or support you can offer?</a:t>
            </a:r>
          </a:p>
          <a:p>
            <a:endParaRPr lang="en-US" sz="2000">
              <a:cs typeface="Segoe UI"/>
            </a:endParaRPr>
          </a:p>
          <a:p>
            <a:r>
              <a:rPr lang="en-US" sz="2000">
                <a:cs typeface="Segoe UI"/>
              </a:rPr>
              <a:t>GAIA </a:t>
            </a:r>
            <a:r>
              <a:rPr lang="en-US" sz="2000">
                <a:cs typeface="Segoe UI"/>
                <a:hlinkClick r:id="rId2"/>
              </a:rPr>
              <a:t>Feedback Form</a:t>
            </a:r>
            <a:endParaRPr lang="en-US" sz="2000">
              <a:cs typeface="Segoe UI"/>
            </a:endParaRPr>
          </a:p>
        </p:txBody>
      </p:sp>
      <p:pic>
        <p:nvPicPr>
          <p:cNvPr id="2" name="Picture 1" descr="A collage of a person with her arm raised&#10;&#10;AI-generated content may be incorrect.">
            <a:extLst>
              <a:ext uri="{FF2B5EF4-FFF2-40B4-BE49-F238E27FC236}">
                <a16:creationId xmlns:a16="http://schemas.microsoft.com/office/drawing/2014/main" id="{4CA3BC6C-5D50-27B7-AEE9-94FB14E0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234" y="3431081"/>
            <a:ext cx="5455143" cy="34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eminine Neutrals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FCDCD1"/>
      </a:accent1>
      <a:accent2>
        <a:srgbClr val="FFB6A3"/>
      </a:accent2>
      <a:accent3>
        <a:srgbClr val="C16550"/>
      </a:accent3>
      <a:accent4>
        <a:srgbClr val="FEF7F4"/>
      </a:accent4>
      <a:accent5>
        <a:srgbClr val="8A443A"/>
      </a:accent5>
      <a:accent6>
        <a:srgbClr val="EEDED1"/>
      </a:accent6>
      <a:hlink>
        <a:srgbClr val="E0CCBF"/>
      </a:hlink>
      <a:folHlink>
        <a:srgbClr val="C16E3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7F0959-02FB-4460-9AFC-C221B3697F97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AFEFA28-3A67-4A10-94DF-FA7F124F49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DBD28-BB69-47A5-AEB8-2E43E758FDC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Campus Safety: A Shared Responsibility</vt:lpstr>
      <vt:lpstr>Collaborative Planning Efforts</vt:lpstr>
      <vt:lpstr>The Crew</vt:lpstr>
      <vt:lpstr>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4</cp:revision>
  <dcterms:created xsi:type="dcterms:W3CDTF">2025-02-23T00:37:36Z</dcterms:created>
  <dcterms:modified xsi:type="dcterms:W3CDTF">2025-02-24T20:01:12Z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