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2" r:id="rId4"/>
    <p:sldId id="259" r:id="rId5"/>
    <p:sldId id="260" r:id="rId6"/>
    <p:sldId id="257" r:id="rId7"/>
    <p:sldId id="265" r:id="rId8"/>
    <p:sldId id="261" r:id="rId9"/>
    <p:sldId id="262" r:id="rId10"/>
    <p:sldId id="267" r:id="rId11"/>
    <p:sldId id="271" r:id="rId12"/>
    <p:sldId id="270"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7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CAB1C9-463E-31D4-FEB7-D08757354D30}" v="199" dt="2024-10-10T16:55:28.487"/>
    <p1510:client id="{BD159827-BC6B-AB41-3F7E-3383AD142F82}" v="94" dt="2024-10-11T20:36:19.9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01" d="100"/>
          <a:sy n="101" d="100"/>
        </p:scale>
        <p:origin x="132"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ia Kunst" userId="S::mkunst@sdccd.edu::ff0ffff6-dfa8-4437-8bbe-6afe3a34234a" providerId="AD" clId="Web-{B5CAB1C9-463E-31D4-FEB7-D08757354D30}"/>
    <pc:docChg chg="modSld">
      <pc:chgData name="Malia Kunst" userId="S::mkunst@sdccd.edu::ff0ffff6-dfa8-4437-8bbe-6afe3a34234a" providerId="AD" clId="Web-{B5CAB1C9-463E-31D4-FEB7-D08757354D30}" dt="2024-10-10T16:55:26.254" v="195" actId="20577"/>
      <pc:docMkLst>
        <pc:docMk/>
      </pc:docMkLst>
      <pc:sldChg chg="modSp">
        <pc:chgData name="Malia Kunst" userId="S::mkunst@sdccd.edu::ff0ffff6-dfa8-4437-8bbe-6afe3a34234a" providerId="AD" clId="Web-{B5CAB1C9-463E-31D4-FEB7-D08757354D30}" dt="2024-10-10T16:52:26.122" v="0" actId="20577"/>
        <pc:sldMkLst>
          <pc:docMk/>
          <pc:sldMk cId="3538975266" sldId="257"/>
        </pc:sldMkLst>
        <pc:spChg chg="mod">
          <ac:chgData name="Malia Kunst" userId="S::mkunst@sdccd.edu::ff0ffff6-dfa8-4437-8bbe-6afe3a34234a" providerId="AD" clId="Web-{B5CAB1C9-463E-31D4-FEB7-D08757354D30}" dt="2024-10-10T16:52:26.122" v="0" actId="20577"/>
          <ac:spMkLst>
            <pc:docMk/>
            <pc:sldMk cId="3538975266" sldId="257"/>
            <ac:spMk id="3" creationId="{C2B76C87-228D-50EF-95FC-89670FA3502A}"/>
          </ac:spMkLst>
        </pc:spChg>
      </pc:sldChg>
      <pc:sldChg chg="modSp">
        <pc:chgData name="Malia Kunst" userId="S::mkunst@sdccd.edu::ff0ffff6-dfa8-4437-8bbe-6afe3a34234a" providerId="AD" clId="Web-{B5CAB1C9-463E-31D4-FEB7-D08757354D30}" dt="2024-10-10T16:55:09.424" v="192" actId="20577"/>
        <pc:sldMkLst>
          <pc:docMk/>
          <pc:sldMk cId="2965185179" sldId="265"/>
        </pc:sldMkLst>
        <pc:spChg chg="mod">
          <ac:chgData name="Malia Kunst" userId="S::mkunst@sdccd.edu::ff0ffff6-dfa8-4437-8bbe-6afe3a34234a" providerId="AD" clId="Web-{B5CAB1C9-463E-31D4-FEB7-D08757354D30}" dt="2024-10-10T16:55:09.424" v="192" actId="20577"/>
          <ac:spMkLst>
            <pc:docMk/>
            <pc:sldMk cId="2965185179" sldId="265"/>
            <ac:spMk id="3" creationId="{C2B76C87-228D-50EF-95FC-89670FA3502A}"/>
          </ac:spMkLst>
        </pc:spChg>
      </pc:sldChg>
      <pc:sldChg chg="modSp">
        <pc:chgData name="Malia Kunst" userId="S::mkunst@sdccd.edu::ff0ffff6-dfa8-4437-8bbe-6afe3a34234a" providerId="AD" clId="Web-{B5CAB1C9-463E-31D4-FEB7-D08757354D30}" dt="2024-10-10T16:55:26.254" v="195" actId="20577"/>
        <pc:sldMkLst>
          <pc:docMk/>
          <pc:sldMk cId="3929399060" sldId="270"/>
        </pc:sldMkLst>
        <pc:spChg chg="mod">
          <ac:chgData name="Malia Kunst" userId="S::mkunst@sdccd.edu::ff0ffff6-dfa8-4437-8bbe-6afe3a34234a" providerId="AD" clId="Web-{B5CAB1C9-463E-31D4-FEB7-D08757354D30}" dt="2024-10-10T16:55:26.254" v="195" actId="20577"/>
          <ac:spMkLst>
            <pc:docMk/>
            <pc:sldMk cId="3929399060" sldId="270"/>
            <ac:spMk id="2" creationId="{C1448F61-ECB4-412F-3710-DACC0547BC0B}"/>
          </ac:spMkLst>
        </pc:spChg>
      </pc:sldChg>
    </pc:docChg>
  </pc:docChgLst>
  <pc:docChgLst>
    <pc:chgData name="Malia Kunst" userId="ff0ffff6-dfa8-4437-8bbe-6afe3a34234a" providerId="ADAL" clId="{51066652-1BDB-458F-98CA-1BDACAF677A2}"/>
    <pc:docChg chg="custSel modSld">
      <pc:chgData name="Malia Kunst" userId="ff0ffff6-dfa8-4437-8bbe-6afe3a34234a" providerId="ADAL" clId="{51066652-1BDB-458F-98CA-1BDACAF677A2}" dt="2024-10-08T23:13:29.278" v="1322" actId="113"/>
      <pc:docMkLst>
        <pc:docMk/>
      </pc:docMkLst>
      <pc:sldChg chg="modSp">
        <pc:chgData name="Malia Kunst" userId="ff0ffff6-dfa8-4437-8bbe-6afe3a34234a" providerId="ADAL" clId="{51066652-1BDB-458F-98CA-1BDACAF677A2}" dt="2024-10-08T23:13:29.278" v="1322" actId="113"/>
        <pc:sldMkLst>
          <pc:docMk/>
          <pc:sldMk cId="1713600754" sldId="259"/>
        </pc:sldMkLst>
        <pc:spChg chg="mod">
          <ac:chgData name="Malia Kunst" userId="ff0ffff6-dfa8-4437-8bbe-6afe3a34234a" providerId="ADAL" clId="{51066652-1BDB-458F-98CA-1BDACAF677A2}" dt="2024-10-08T23:13:29.278" v="1322" actId="113"/>
          <ac:spMkLst>
            <pc:docMk/>
            <pc:sldMk cId="1713600754" sldId="259"/>
            <ac:spMk id="3" creationId="{2F5D918E-81B3-6D55-FBF6-B3264E5B02F8}"/>
          </ac:spMkLst>
        </pc:spChg>
      </pc:sldChg>
      <pc:sldChg chg="modSp">
        <pc:chgData name="Malia Kunst" userId="ff0ffff6-dfa8-4437-8bbe-6afe3a34234a" providerId="ADAL" clId="{51066652-1BDB-458F-98CA-1BDACAF677A2}" dt="2024-10-08T23:12:30.592" v="1260" actId="404"/>
        <pc:sldMkLst>
          <pc:docMk/>
          <pc:sldMk cId="2965185179" sldId="265"/>
        </pc:sldMkLst>
        <pc:spChg chg="mod">
          <ac:chgData name="Malia Kunst" userId="ff0ffff6-dfa8-4437-8bbe-6afe3a34234a" providerId="ADAL" clId="{51066652-1BDB-458F-98CA-1BDACAF677A2}" dt="2024-10-08T23:12:30.592" v="1260" actId="404"/>
          <ac:spMkLst>
            <pc:docMk/>
            <pc:sldMk cId="2965185179" sldId="265"/>
            <ac:spMk id="3" creationId="{C2B76C87-228D-50EF-95FC-89670FA3502A}"/>
          </ac:spMkLst>
        </pc:spChg>
      </pc:sldChg>
    </pc:docChg>
  </pc:docChgLst>
  <pc:docChgLst>
    <pc:chgData name="Malia Kunst" userId="S::mkunst@sdccd.edu::ff0ffff6-dfa8-4437-8bbe-6afe3a34234a" providerId="AD" clId="Web-{82C1F912-DB16-F35A-F5FA-F9437CCED8D8}"/>
    <pc:docChg chg="modSld">
      <pc:chgData name="Malia Kunst" userId="S::mkunst@sdccd.edu::ff0ffff6-dfa8-4437-8bbe-6afe3a34234a" providerId="AD" clId="Web-{82C1F912-DB16-F35A-F5FA-F9437CCED8D8}" dt="2024-09-23T18:37:15.558" v="40" actId="20577"/>
      <pc:docMkLst>
        <pc:docMk/>
      </pc:docMkLst>
      <pc:sldChg chg="modSp">
        <pc:chgData name="Malia Kunst" userId="S::mkunst@sdccd.edu::ff0ffff6-dfa8-4437-8bbe-6afe3a34234a" providerId="AD" clId="Web-{82C1F912-DB16-F35A-F5FA-F9437CCED8D8}" dt="2024-09-23T18:37:15.558" v="40" actId="20577"/>
        <pc:sldMkLst>
          <pc:docMk/>
          <pc:sldMk cId="2972053351" sldId="260"/>
        </pc:sldMkLst>
        <pc:spChg chg="mod">
          <ac:chgData name="Malia Kunst" userId="S::mkunst@sdccd.edu::ff0ffff6-dfa8-4437-8bbe-6afe3a34234a" providerId="AD" clId="Web-{82C1F912-DB16-F35A-F5FA-F9437CCED8D8}" dt="2024-09-23T18:37:15.558" v="40" actId="20577"/>
          <ac:spMkLst>
            <pc:docMk/>
            <pc:sldMk cId="2972053351" sldId="260"/>
            <ac:spMk id="3" creationId="{1FDD8464-B38C-D7F5-1037-3957F434C0C0}"/>
          </ac:spMkLst>
        </pc:spChg>
      </pc:sldChg>
    </pc:docChg>
  </pc:docChgLst>
  <pc:docChgLst>
    <pc:chgData name="Malia Kunst" userId="S::mkunst@sdccd.edu::ff0ffff6-dfa8-4437-8bbe-6afe3a34234a" providerId="AD" clId="Web-{0BA5DF7C-03E1-ED0C-B4A0-D946084B5998}"/>
    <pc:docChg chg="addSld modSld">
      <pc:chgData name="Malia Kunst" userId="S::mkunst@sdccd.edu::ff0ffff6-dfa8-4437-8bbe-6afe3a34234a" providerId="AD" clId="Web-{0BA5DF7C-03E1-ED0C-B4A0-D946084B5998}" dt="2024-09-23T23:23:49.297" v="4"/>
      <pc:docMkLst>
        <pc:docMk/>
      </pc:docMkLst>
    </pc:docChg>
  </pc:docChgLst>
  <pc:docChgLst>
    <pc:chgData name="Malia Kunst" userId="S::mkunst@sdccd.edu::ff0ffff6-dfa8-4437-8bbe-6afe3a34234a" providerId="AD" clId="Web-{BD159827-BC6B-AB41-3F7E-3383AD142F82}"/>
    <pc:docChg chg="modSld sldOrd">
      <pc:chgData name="Malia Kunst" userId="S::mkunst@sdccd.edu::ff0ffff6-dfa8-4437-8bbe-6afe3a34234a" providerId="AD" clId="Web-{BD159827-BC6B-AB41-3F7E-3383AD142F82}" dt="2024-10-11T20:36:19.956" v="141" actId="20577"/>
      <pc:docMkLst>
        <pc:docMk/>
      </pc:docMkLst>
      <pc:sldChg chg="ord">
        <pc:chgData name="Malia Kunst" userId="S::mkunst@sdccd.edu::ff0ffff6-dfa8-4437-8bbe-6afe3a34234a" providerId="AD" clId="Web-{BD159827-BC6B-AB41-3F7E-3383AD142F82}" dt="2024-10-11T18:45:11.646" v="2"/>
        <pc:sldMkLst>
          <pc:docMk/>
          <pc:sldMk cId="3538975266" sldId="257"/>
        </pc:sldMkLst>
      </pc:sldChg>
      <pc:sldChg chg="modSp">
        <pc:chgData name="Malia Kunst" userId="S::mkunst@sdccd.edu::ff0ffff6-dfa8-4437-8bbe-6afe3a34234a" providerId="AD" clId="Web-{BD159827-BC6B-AB41-3F7E-3383AD142F82}" dt="2024-10-11T20:33:16.902" v="31" actId="20577"/>
        <pc:sldMkLst>
          <pc:docMk/>
          <pc:sldMk cId="444714311" sldId="258"/>
        </pc:sldMkLst>
        <pc:graphicFrameChg chg="modGraphic">
          <ac:chgData name="Malia Kunst" userId="S::mkunst@sdccd.edu::ff0ffff6-dfa8-4437-8bbe-6afe3a34234a" providerId="AD" clId="Web-{BD159827-BC6B-AB41-3F7E-3383AD142F82}" dt="2024-10-11T20:33:16.902" v="31" actId="20577"/>
          <ac:graphicFrameMkLst>
            <pc:docMk/>
            <pc:sldMk cId="444714311" sldId="258"/>
            <ac:graphicFrameMk id="5" creationId="{B2E0926D-3EE8-DF61-A2A6-CEC8032F7C2C}"/>
          </ac:graphicFrameMkLst>
        </pc:graphicFrameChg>
      </pc:sldChg>
      <pc:sldChg chg="modSp">
        <pc:chgData name="Malia Kunst" userId="S::mkunst@sdccd.edu::ff0ffff6-dfa8-4437-8bbe-6afe3a34234a" providerId="AD" clId="Web-{BD159827-BC6B-AB41-3F7E-3383AD142F82}" dt="2024-10-11T20:33:55.106" v="41" actId="20577"/>
        <pc:sldMkLst>
          <pc:docMk/>
          <pc:sldMk cId="1713600754" sldId="259"/>
        </pc:sldMkLst>
        <pc:spChg chg="mod">
          <ac:chgData name="Malia Kunst" userId="S::mkunst@sdccd.edu::ff0ffff6-dfa8-4437-8bbe-6afe3a34234a" providerId="AD" clId="Web-{BD159827-BC6B-AB41-3F7E-3383AD142F82}" dt="2024-10-11T20:33:55.106" v="41" actId="20577"/>
          <ac:spMkLst>
            <pc:docMk/>
            <pc:sldMk cId="1713600754" sldId="259"/>
            <ac:spMk id="3" creationId="{2F5D918E-81B3-6D55-FBF6-B3264E5B02F8}"/>
          </ac:spMkLst>
        </pc:spChg>
      </pc:sldChg>
      <pc:sldChg chg="modSp">
        <pc:chgData name="Malia Kunst" userId="S::mkunst@sdccd.edu::ff0ffff6-dfa8-4437-8bbe-6afe3a34234a" providerId="AD" clId="Web-{BD159827-BC6B-AB41-3F7E-3383AD142F82}" dt="2024-10-11T20:36:19.956" v="141" actId="20577"/>
        <pc:sldMkLst>
          <pc:docMk/>
          <pc:sldMk cId="2972053351" sldId="260"/>
        </pc:sldMkLst>
        <pc:spChg chg="mod">
          <ac:chgData name="Malia Kunst" userId="S::mkunst@sdccd.edu::ff0ffff6-dfa8-4437-8bbe-6afe3a34234a" providerId="AD" clId="Web-{BD159827-BC6B-AB41-3F7E-3383AD142F82}" dt="2024-10-11T20:36:19.956" v="141" actId="20577"/>
          <ac:spMkLst>
            <pc:docMk/>
            <pc:sldMk cId="2972053351" sldId="260"/>
            <ac:spMk id="3" creationId="{1FDD8464-B38C-D7F5-1037-3957F434C0C0}"/>
          </ac:spMkLst>
        </pc:spChg>
      </pc:sldChg>
      <pc:sldChg chg="ord">
        <pc:chgData name="Malia Kunst" userId="S::mkunst@sdccd.edu::ff0ffff6-dfa8-4437-8bbe-6afe3a34234a" providerId="AD" clId="Web-{BD159827-BC6B-AB41-3F7E-3383AD142F82}" dt="2024-10-11T18:45:13.271" v="3"/>
        <pc:sldMkLst>
          <pc:docMk/>
          <pc:sldMk cId="2965185179" sldId="265"/>
        </pc:sldMkLst>
      </pc:sldChg>
    </pc:docChg>
  </pc:docChgLst>
  <pc:docChgLst>
    <pc:chgData name="Malia Kunst" userId="ff0ffff6-dfa8-4437-8bbe-6afe3a34234a" providerId="ADAL" clId="{93BCD950-2EA8-4BCE-AAB3-3202D80FEE43}"/>
    <pc:docChg chg="undo custSel delSld modSld sldOrd">
      <pc:chgData name="Malia Kunst" userId="ff0ffff6-dfa8-4437-8bbe-6afe3a34234a" providerId="ADAL" clId="{93BCD950-2EA8-4BCE-AAB3-3202D80FEE43}" dt="2024-10-09T17:48:20.407" v="3477" actId="5793"/>
      <pc:docMkLst>
        <pc:docMk/>
      </pc:docMkLst>
      <pc:sldChg chg="modSp">
        <pc:chgData name="Malia Kunst" userId="ff0ffff6-dfa8-4437-8bbe-6afe3a34234a" providerId="ADAL" clId="{93BCD950-2EA8-4BCE-AAB3-3202D80FEE43}" dt="2024-10-08T23:15:02.570" v="4" actId="20577"/>
        <pc:sldMkLst>
          <pc:docMk/>
          <pc:sldMk cId="109857222" sldId="256"/>
        </pc:sldMkLst>
        <pc:spChg chg="mod">
          <ac:chgData name="Malia Kunst" userId="ff0ffff6-dfa8-4437-8bbe-6afe3a34234a" providerId="ADAL" clId="{93BCD950-2EA8-4BCE-AAB3-3202D80FEE43}" dt="2024-10-08T23:15:02.570" v="4" actId="20577"/>
          <ac:spMkLst>
            <pc:docMk/>
            <pc:sldMk cId="109857222" sldId="256"/>
            <ac:spMk id="3" creationId="{00000000-0000-0000-0000-000000000000}"/>
          </ac:spMkLst>
        </pc:spChg>
      </pc:sldChg>
      <pc:sldChg chg="modSp">
        <pc:chgData name="Malia Kunst" userId="ff0ffff6-dfa8-4437-8bbe-6afe3a34234a" providerId="ADAL" clId="{93BCD950-2EA8-4BCE-AAB3-3202D80FEE43}" dt="2024-10-08T23:27:53.909" v="1393" actId="20577"/>
        <pc:sldMkLst>
          <pc:docMk/>
          <pc:sldMk cId="3538975266" sldId="257"/>
        </pc:sldMkLst>
        <pc:spChg chg="mod">
          <ac:chgData name="Malia Kunst" userId="ff0ffff6-dfa8-4437-8bbe-6afe3a34234a" providerId="ADAL" clId="{93BCD950-2EA8-4BCE-AAB3-3202D80FEE43}" dt="2024-10-08T23:27:53.909" v="1393" actId="20577"/>
          <ac:spMkLst>
            <pc:docMk/>
            <pc:sldMk cId="3538975266" sldId="257"/>
            <ac:spMk id="3" creationId="{C2B76C87-228D-50EF-95FC-89670FA3502A}"/>
          </ac:spMkLst>
        </pc:spChg>
      </pc:sldChg>
      <pc:sldChg chg="modSp">
        <pc:chgData name="Malia Kunst" userId="ff0ffff6-dfa8-4437-8bbe-6afe3a34234a" providerId="ADAL" clId="{93BCD950-2EA8-4BCE-AAB3-3202D80FEE43}" dt="2024-10-09T17:24:37.298" v="1740" actId="113"/>
        <pc:sldMkLst>
          <pc:docMk/>
          <pc:sldMk cId="1713600754" sldId="259"/>
        </pc:sldMkLst>
        <pc:spChg chg="mod">
          <ac:chgData name="Malia Kunst" userId="ff0ffff6-dfa8-4437-8bbe-6afe3a34234a" providerId="ADAL" clId="{93BCD950-2EA8-4BCE-AAB3-3202D80FEE43}" dt="2024-10-09T17:24:37.298" v="1740" actId="113"/>
          <ac:spMkLst>
            <pc:docMk/>
            <pc:sldMk cId="1713600754" sldId="259"/>
            <ac:spMk id="3" creationId="{2F5D918E-81B3-6D55-FBF6-B3264E5B02F8}"/>
          </ac:spMkLst>
        </pc:spChg>
      </pc:sldChg>
      <pc:sldChg chg="modSp">
        <pc:chgData name="Malia Kunst" userId="ff0ffff6-dfa8-4437-8bbe-6afe3a34234a" providerId="ADAL" clId="{93BCD950-2EA8-4BCE-AAB3-3202D80FEE43}" dt="2024-10-09T17:27:12.416" v="2085" actId="113"/>
        <pc:sldMkLst>
          <pc:docMk/>
          <pc:sldMk cId="2972053351" sldId="260"/>
        </pc:sldMkLst>
        <pc:spChg chg="mod">
          <ac:chgData name="Malia Kunst" userId="ff0ffff6-dfa8-4437-8bbe-6afe3a34234a" providerId="ADAL" clId="{93BCD950-2EA8-4BCE-AAB3-3202D80FEE43}" dt="2024-10-09T17:27:12.416" v="2085" actId="113"/>
          <ac:spMkLst>
            <pc:docMk/>
            <pc:sldMk cId="2972053351" sldId="260"/>
            <ac:spMk id="3" creationId="{1FDD8464-B38C-D7F5-1037-3957F434C0C0}"/>
          </ac:spMkLst>
        </pc:spChg>
      </pc:sldChg>
      <pc:sldChg chg="modSp">
        <pc:chgData name="Malia Kunst" userId="ff0ffff6-dfa8-4437-8bbe-6afe3a34234a" providerId="ADAL" clId="{93BCD950-2EA8-4BCE-AAB3-3202D80FEE43}" dt="2024-10-09T17:48:20.407" v="3477" actId="5793"/>
        <pc:sldMkLst>
          <pc:docMk/>
          <pc:sldMk cId="3214402600" sldId="263"/>
        </pc:sldMkLst>
        <pc:graphicFrameChg chg="mod">
          <ac:chgData name="Malia Kunst" userId="ff0ffff6-dfa8-4437-8bbe-6afe3a34234a" providerId="ADAL" clId="{93BCD950-2EA8-4BCE-AAB3-3202D80FEE43}" dt="2024-10-09T17:48:20.407" v="3477" actId="5793"/>
          <ac:graphicFrameMkLst>
            <pc:docMk/>
            <pc:sldMk cId="3214402600" sldId="263"/>
            <ac:graphicFrameMk id="38" creationId="{DD512F4E-F451-FE98-E209-50F05861EFC9}"/>
          </ac:graphicFrameMkLst>
        </pc:graphicFrameChg>
      </pc:sldChg>
      <pc:sldChg chg="modSp">
        <pc:chgData name="Malia Kunst" userId="ff0ffff6-dfa8-4437-8bbe-6afe3a34234a" providerId="ADAL" clId="{93BCD950-2EA8-4BCE-AAB3-3202D80FEE43}" dt="2024-10-08T23:22:32.143" v="799" actId="20577"/>
        <pc:sldMkLst>
          <pc:docMk/>
          <pc:sldMk cId="2965185179" sldId="265"/>
        </pc:sldMkLst>
        <pc:spChg chg="mod">
          <ac:chgData name="Malia Kunst" userId="ff0ffff6-dfa8-4437-8bbe-6afe3a34234a" providerId="ADAL" clId="{93BCD950-2EA8-4BCE-AAB3-3202D80FEE43}" dt="2024-10-08T23:22:32.143" v="799" actId="20577"/>
          <ac:spMkLst>
            <pc:docMk/>
            <pc:sldMk cId="2965185179" sldId="265"/>
            <ac:spMk id="3" creationId="{C2B76C87-228D-50EF-95FC-89670FA3502A}"/>
          </ac:spMkLst>
        </pc:spChg>
      </pc:sldChg>
      <pc:sldChg chg="modSp">
        <pc:chgData name="Malia Kunst" userId="ff0ffff6-dfa8-4437-8bbe-6afe3a34234a" providerId="ADAL" clId="{93BCD950-2EA8-4BCE-AAB3-3202D80FEE43}" dt="2024-10-09T17:41:25.801" v="3065" actId="20577"/>
        <pc:sldMkLst>
          <pc:docMk/>
          <pc:sldMk cId="498978616" sldId="267"/>
        </pc:sldMkLst>
        <pc:graphicFrameChg chg="mod">
          <ac:chgData name="Malia Kunst" userId="ff0ffff6-dfa8-4437-8bbe-6afe3a34234a" providerId="ADAL" clId="{93BCD950-2EA8-4BCE-AAB3-3202D80FEE43}" dt="2024-10-09T17:41:25.801" v="3065" actId="20577"/>
          <ac:graphicFrameMkLst>
            <pc:docMk/>
            <pc:sldMk cId="498978616" sldId="267"/>
            <ac:graphicFrameMk id="5" creationId="{09E1B944-74F9-DB19-285F-40E8A8B700A1}"/>
          </ac:graphicFrameMkLst>
        </pc:graphicFrameChg>
      </pc:sldChg>
      <pc:sldChg chg="del">
        <pc:chgData name="Malia Kunst" userId="ff0ffff6-dfa8-4437-8bbe-6afe3a34234a" providerId="ADAL" clId="{93BCD950-2EA8-4BCE-AAB3-3202D80FEE43}" dt="2024-10-09T17:27:38.347" v="2086" actId="2696"/>
        <pc:sldMkLst>
          <pc:docMk/>
          <pc:sldMk cId="3488276172" sldId="268"/>
        </pc:sldMkLst>
      </pc:sldChg>
      <pc:sldChg chg="addSp delSp modSp ord">
        <pc:chgData name="Malia Kunst" userId="ff0ffff6-dfa8-4437-8bbe-6afe3a34234a" providerId="ADAL" clId="{93BCD950-2EA8-4BCE-AAB3-3202D80FEE43}" dt="2024-10-09T17:47:55.034" v="3463"/>
        <pc:sldMkLst>
          <pc:docMk/>
          <pc:sldMk cId="3929399060" sldId="270"/>
        </pc:sldMkLst>
        <pc:spChg chg="mod">
          <ac:chgData name="Malia Kunst" userId="ff0ffff6-dfa8-4437-8bbe-6afe3a34234a" providerId="ADAL" clId="{93BCD950-2EA8-4BCE-AAB3-3202D80FEE43}" dt="2024-10-09T17:47:41.615" v="3461" actId="1076"/>
          <ac:spMkLst>
            <pc:docMk/>
            <pc:sldMk cId="3929399060" sldId="270"/>
            <ac:spMk id="2" creationId="{C1448F61-ECB4-412F-3710-DACC0547BC0B}"/>
          </ac:spMkLst>
        </pc:spChg>
        <pc:spChg chg="mod">
          <ac:chgData name="Malia Kunst" userId="ff0ffff6-dfa8-4437-8bbe-6afe3a34234a" providerId="ADAL" clId="{93BCD950-2EA8-4BCE-AAB3-3202D80FEE43}" dt="2024-10-09T17:47:36.599" v="3460" actId="14100"/>
          <ac:spMkLst>
            <pc:docMk/>
            <pc:sldMk cId="3929399060" sldId="270"/>
            <ac:spMk id="9" creationId="{D71041CA-3D0A-4960-3F84-C58D04926758}"/>
          </ac:spMkLst>
        </pc:spChg>
        <pc:picChg chg="del">
          <ac:chgData name="Malia Kunst" userId="ff0ffff6-dfa8-4437-8bbe-6afe3a34234a" providerId="ADAL" clId="{93BCD950-2EA8-4BCE-AAB3-3202D80FEE43}" dt="2024-10-09T17:45:28.648" v="3374" actId="478"/>
          <ac:picMkLst>
            <pc:docMk/>
            <pc:sldMk cId="3929399060" sldId="270"/>
            <ac:picMk id="14" creationId="{5AEF99E3-2F1F-A358-CF60-66EAA5478E72}"/>
          </ac:picMkLst>
        </pc:picChg>
        <pc:picChg chg="add mod">
          <ac:chgData name="Malia Kunst" userId="ff0ffff6-dfa8-4437-8bbe-6afe3a34234a" providerId="ADAL" clId="{93BCD950-2EA8-4BCE-AAB3-3202D80FEE43}" dt="2024-10-09T17:47:44.919" v="3462" actId="1076"/>
          <ac:picMkLst>
            <pc:docMk/>
            <pc:sldMk cId="3929399060" sldId="270"/>
            <ac:picMk id="1026" creationId="{A08FA49A-340A-4032-962C-E392462A6306}"/>
          </ac:picMkLst>
        </pc:picChg>
      </pc:sldChg>
      <pc:sldChg chg="modSp">
        <pc:chgData name="Malia Kunst" userId="ff0ffff6-dfa8-4437-8bbe-6afe3a34234a" providerId="ADAL" clId="{93BCD950-2EA8-4BCE-AAB3-3202D80FEE43}" dt="2024-10-09T17:44:37.344" v="3373" actId="20577"/>
        <pc:sldMkLst>
          <pc:docMk/>
          <pc:sldMk cId="1275898418" sldId="271"/>
        </pc:sldMkLst>
        <pc:graphicFrameChg chg="mod">
          <ac:chgData name="Malia Kunst" userId="ff0ffff6-dfa8-4437-8bbe-6afe3a34234a" providerId="ADAL" clId="{93BCD950-2EA8-4BCE-AAB3-3202D80FEE43}" dt="2024-10-09T17:44:37.344" v="3373" actId="20577"/>
          <ac:graphicFrameMkLst>
            <pc:docMk/>
            <pc:sldMk cId="1275898418" sldId="271"/>
            <ac:graphicFrameMk id="5" creationId="{09E1B944-74F9-DB19-285F-40E8A8B700A1}"/>
          </ac:graphicFrameMkLst>
        </pc:graphicFrameChg>
      </pc:sldChg>
      <pc:sldChg chg="del">
        <pc:chgData name="Malia Kunst" userId="ff0ffff6-dfa8-4437-8bbe-6afe3a34234a" providerId="ADAL" clId="{93BCD950-2EA8-4BCE-AAB3-3202D80FEE43}" dt="2024-10-09T17:27:40.362" v="2087" actId="2696"/>
        <pc:sldMkLst>
          <pc:docMk/>
          <pc:sldMk cId="2967069419" sldId="273"/>
        </pc:sldMkLst>
      </pc:sldChg>
    </pc:docChg>
  </pc:docChgLst>
  <pc:docChgLst>
    <pc:chgData name="Malia Kunst" userId="S::mkunst@sdccd.edu::ff0ffff6-dfa8-4437-8bbe-6afe3a34234a" providerId="AD" clId="Web-{23CC7605-EDEA-D61A-D117-C42345BA3766}"/>
    <pc:docChg chg="modSld">
      <pc:chgData name="Malia Kunst" userId="S::mkunst@sdccd.edu::ff0ffff6-dfa8-4437-8bbe-6afe3a34234a" providerId="AD" clId="Web-{23CC7605-EDEA-D61A-D117-C42345BA3766}" dt="2024-09-24T18:25:51.257" v="9" actId="20577"/>
      <pc:docMkLst>
        <pc:docMk/>
      </pc:docMkLst>
      <pc:sldChg chg="modSp">
        <pc:chgData name="Malia Kunst" userId="S::mkunst@sdccd.edu::ff0ffff6-dfa8-4437-8bbe-6afe3a34234a" providerId="AD" clId="Web-{23CC7605-EDEA-D61A-D117-C42345BA3766}" dt="2024-09-24T18:25:51.257" v="9" actId="20577"/>
        <pc:sldMkLst>
          <pc:docMk/>
          <pc:sldMk cId="2972053351" sldId="260"/>
        </pc:sldMkLst>
        <pc:spChg chg="mod">
          <ac:chgData name="Malia Kunst" userId="S::mkunst@sdccd.edu::ff0ffff6-dfa8-4437-8bbe-6afe3a34234a" providerId="AD" clId="Web-{23CC7605-EDEA-D61A-D117-C42345BA3766}" dt="2024-09-24T18:25:51.257" v="9" actId="20577"/>
          <ac:spMkLst>
            <pc:docMk/>
            <pc:sldMk cId="2972053351" sldId="260"/>
            <ac:spMk id="3" creationId="{1FDD8464-B38C-D7F5-1037-3957F434C0C0}"/>
          </ac:spMkLst>
        </pc:spChg>
      </pc:sldChg>
    </pc:docChg>
  </pc:docChgLst>
  <pc:docChgLst>
    <pc:chgData name="Malia Kunst" userId="S::mkunst@sdccd.edu::ff0ffff6-dfa8-4437-8bbe-6afe3a34234a" providerId="AD" clId="Web-{D70257B6-6DCE-801A-95C2-0818978AB450}"/>
    <pc:docChg chg="delSld modSld sldOrd">
      <pc:chgData name="Malia Kunst" userId="S::mkunst@sdccd.edu::ff0ffff6-dfa8-4437-8bbe-6afe3a34234a" providerId="AD" clId="Web-{D70257B6-6DCE-801A-95C2-0818978AB450}" dt="2024-09-20T20:58:00.778" v="1217" actId="20577"/>
      <pc:docMkLst>
        <pc:docMk/>
      </pc:docMkLst>
      <pc:sldChg chg="modSp">
        <pc:chgData name="Malia Kunst" userId="S::mkunst@sdccd.edu::ff0ffff6-dfa8-4437-8bbe-6afe3a34234a" providerId="AD" clId="Web-{D70257B6-6DCE-801A-95C2-0818978AB450}" dt="2024-09-20T16:51:12.109" v="6" actId="20577"/>
        <pc:sldMkLst>
          <pc:docMk/>
          <pc:sldMk cId="109857222" sldId="256"/>
        </pc:sldMkLst>
        <pc:spChg chg="mod">
          <ac:chgData name="Malia Kunst" userId="S::mkunst@sdccd.edu::ff0ffff6-dfa8-4437-8bbe-6afe3a34234a" providerId="AD" clId="Web-{D70257B6-6DCE-801A-95C2-0818978AB450}" dt="2024-09-20T16:51:12.109" v="6" actId="20577"/>
          <ac:spMkLst>
            <pc:docMk/>
            <pc:sldMk cId="109857222" sldId="256"/>
            <ac:spMk id="3" creationId="{00000000-0000-0000-0000-000000000000}"/>
          </ac:spMkLst>
        </pc:spChg>
      </pc:sldChg>
      <pc:sldChg chg="modSp">
        <pc:chgData name="Malia Kunst" userId="S::mkunst@sdccd.edu::ff0ffff6-dfa8-4437-8bbe-6afe3a34234a" providerId="AD" clId="Web-{D70257B6-6DCE-801A-95C2-0818978AB450}" dt="2024-09-20T20:58:00.778" v="1217" actId="20577"/>
        <pc:sldMkLst>
          <pc:docMk/>
          <pc:sldMk cId="3538975266" sldId="257"/>
        </pc:sldMkLst>
        <pc:spChg chg="mod">
          <ac:chgData name="Malia Kunst" userId="S::mkunst@sdccd.edu::ff0ffff6-dfa8-4437-8bbe-6afe3a34234a" providerId="AD" clId="Web-{D70257B6-6DCE-801A-95C2-0818978AB450}" dt="2024-09-20T20:58:00.778" v="1217" actId="20577"/>
          <ac:spMkLst>
            <pc:docMk/>
            <pc:sldMk cId="3538975266" sldId="257"/>
            <ac:spMk id="3" creationId="{C2B76C87-228D-50EF-95FC-89670FA3502A}"/>
          </ac:spMkLst>
        </pc:spChg>
      </pc:sldChg>
      <pc:sldChg chg="modSp">
        <pc:chgData name="Malia Kunst" userId="S::mkunst@sdccd.edu::ff0ffff6-dfa8-4437-8bbe-6afe3a34234a" providerId="AD" clId="Web-{D70257B6-6DCE-801A-95C2-0818978AB450}" dt="2024-09-20T16:51:28.438" v="9" actId="20577"/>
        <pc:sldMkLst>
          <pc:docMk/>
          <pc:sldMk cId="444714311" sldId="258"/>
        </pc:sldMkLst>
        <pc:graphicFrameChg chg="modGraphic">
          <ac:chgData name="Malia Kunst" userId="S::mkunst@sdccd.edu::ff0ffff6-dfa8-4437-8bbe-6afe3a34234a" providerId="AD" clId="Web-{D70257B6-6DCE-801A-95C2-0818978AB450}" dt="2024-09-20T16:51:28.438" v="9" actId="20577"/>
          <ac:graphicFrameMkLst>
            <pc:docMk/>
            <pc:sldMk cId="444714311" sldId="258"/>
            <ac:graphicFrameMk id="5" creationId="{B2E0926D-3EE8-DF61-A2A6-CEC8032F7C2C}"/>
          </ac:graphicFrameMkLst>
        </pc:graphicFrameChg>
      </pc:sldChg>
      <pc:sldChg chg="modSp">
        <pc:chgData name="Malia Kunst" userId="S::mkunst@sdccd.edu::ff0ffff6-dfa8-4437-8bbe-6afe3a34234a" providerId="AD" clId="Web-{D70257B6-6DCE-801A-95C2-0818978AB450}" dt="2024-09-20T20:24:44.551" v="332" actId="20577"/>
        <pc:sldMkLst>
          <pc:docMk/>
          <pc:sldMk cId="1713600754" sldId="259"/>
        </pc:sldMkLst>
        <pc:spChg chg="mod">
          <ac:chgData name="Malia Kunst" userId="S::mkunst@sdccd.edu::ff0ffff6-dfa8-4437-8bbe-6afe3a34234a" providerId="AD" clId="Web-{D70257B6-6DCE-801A-95C2-0818978AB450}" dt="2024-09-20T20:24:44.551" v="332" actId="20577"/>
          <ac:spMkLst>
            <pc:docMk/>
            <pc:sldMk cId="1713600754" sldId="259"/>
            <ac:spMk id="3" creationId="{2F5D918E-81B3-6D55-FBF6-B3264E5B02F8}"/>
          </ac:spMkLst>
        </pc:spChg>
      </pc:sldChg>
      <pc:sldChg chg="modSp">
        <pc:chgData name="Malia Kunst" userId="S::mkunst@sdccd.edu::ff0ffff6-dfa8-4437-8bbe-6afe3a34234a" providerId="AD" clId="Web-{D70257B6-6DCE-801A-95C2-0818978AB450}" dt="2024-09-20T20:27:29.852" v="464" actId="20577"/>
        <pc:sldMkLst>
          <pc:docMk/>
          <pc:sldMk cId="2972053351" sldId="260"/>
        </pc:sldMkLst>
        <pc:spChg chg="mod">
          <ac:chgData name="Malia Kunst" userId="S::mkunst@sdccd.edu::ff0ffff6-dfa8-4437-8bbe-6afe3a34234a" providerId="AD" clId="Web-{D70257B6-6DCE-801A-95C2-0818978AB450}" dt="2024-09-20T20:27:29.852" v="464" actId="20577"/>
          <ac:spMkLst>
            <pc:docMk/>
            <pc:sldMk cId="2972053351" sldId="260"/>
            <ac:spMk id="3" creationId="{1FDD8464-B38C-D7F5-1037-3957F434C0C0}"/>
          </ac:spMkLst>
        </pc:spChg>
      </pc:sldChg>
      <pc:sldChg chg="modSp">
        <pc:chgData name="Malia Kunst" userId="S::mkunst@sdccd.edu::ff0ffff6-dfa8-4437-8bbe-6afe3a34234a" providerId="AD" clId="Web-{D70257B6-6DCE-801A-95C2-0818978AB450}" dt="2024-09-20T20:56:47.307" v="1210" actId="20577"/>
        <pc:sldMkLst>
          <pc:docMk/>
          <pc:sldMk cId="3214402600" sldId="263"/>
        </pc:sldMkLst>
        <pc:graphicFrameChg chg="modGraphic">
          <ac:chgData name="Malia Kunst" userId="S::mkunst@sdccd.edu::ff0ffff6-dfa8-4437-8bbe-6afe3a34234a" providerId="AD" clId="Web-{D70257B6-6DCE-801A-95C2-0818978AB450}" dt="2024-09-20T20:56:47.307" v="1210" actId="20577"/>
          <ac:graphicFrameMkLst>
            <pc:docMk/>
            <pc:sldMk cId="3214402600" sldId="263"/>
            <ac:graphicFrameMk id="38" creationId="{DD512F4E-F451-FE98-E209-50F05861EFC9}"/>
          </ac:graphicFrameMkLst>
        </pc:graphicFrameChg>
      </pc:sldChg>
      <pc:sldChg chg="modSp">
        <pc:chgData name="Malia Kunst" userId="S::mkunst@sdccd.edu::ff0ffff6-dfa8-4437-8bbe-6afe3a34234a" providerId="AD" clId="Web-{D70257B6-6DCE-801A-95C2-0818978AB450}" dt="2024-09-20T16:59:00.862" v="233" actId="20577"/>
        <pc:sldMkLst>
          <pc:docMk/>
          <pc:sldMk cId="2965185179" sldId="265"/>
        </pc:sldMkLst>
        <pc:spChg chg="mod">
          <ac:chgData name="Malia Kunst" userId="S::mkunst@sdccd.edu::ff0ffff6-dfa8-4437-8bbe-6afe3a34234a" providerId="AD" clId="Web-{D70257B6-6DCE-801A-95C2-0818978AB450}" dt="2024-09-20T16:59:00.862" v="233" actId="20577"/>
          <ac:spMkLst>
            <pc:docMk/>
            <pc:sldMk cId="2965185179" sldId="265"/>
            <ac:spMk id="3" creationId="{C2B76C87-228D-50EF-95FC-89670FA3502A}"/>
          </ac:spMkLst>
        </pc:spChg>
      </pc:sldChg>
      <pc:sldChg chg="modSp">
        <pc:chgData name="Malia Kunst" userId="S::mkunst@sdccd.edu::ff0ffff6-dfa8-4437-8bbe-6afe3a34234a" providerId="AD" clId="Web-{D70257B6-6DCE-801A-95C2-0818978AB450}" dt="2024-09-20T20:56:05.072" v="1202" actId="20577"/>
        <pc:sldMkLst>
          <pc:docMk/>
          <pc:sldMk cId="498978616" sldId="267"/>
        </pc:sldMkLst>
        <pc:graphicFrameChg chg="modGraphic">
          <ac:chgData name="Malia Kunst" userId="S::mkunst@sdccd.edu::ff0ffff6-dfa8-4437-8bbe-6afe3a34234a" providerId="AD" clId="Web-{D70257B6-6DCE-801A-95C2-0818978AB450}" dt="2024-09-20T20:56:05.072" v="1202" actId="20577"/>
          <ac:graphicFrameMkLst>
            <pc:docMk/>
            <pc:sldMk cId="498978616" sldId="267"/>
            <ac:graphicFrameMk id="5" creationId="{09E1B944-74F9-DB19-285F-40E8A8B700A1}"/>
          </ac:graphicFrameMkLst>
        </pc:graphicFrameChg>
      </pc:sldChg>
      <pc:sldChg chg="ord">
        <pc:chgData name="Malia Kunst" userId="S::mkunst@sdccd.edu::ff0ffff6-dfa8-4437-8bbe-6afe3a34234a" providerId="AD" clId="Web-{D70257B6-6DCE-801A-95C2-0818978AB450}" dt="2024-09-20T20:56:23.510" v="1203"/>
        <pc:sldMkLst>
          <pc:docMk/>
          <pc:sldMk cId="3929399060" sldId="270"/>
        </pc:sldMkLst>
      </pc:sldChg>
      <pc:sldChg chg="modSp">
        <pc:chgData name="Malia Kunst" userId="S::mkunst@sdccd.edu::ff0ffff6-dfa8-4437-8bbe-6afe3a34234a" providerId="AD" clId="Web-{D70257B6-6DCE-801A-95C2-0818978AB450}" dt="2024-09-20T20:55:17.946" v="1169" actId="20577"/>
        <pc:sldMkLst>
          <pc:docMk/>
          <pc:sldMk cId="1275898418" sldId="271"/>
        </pc:sldMkLst>
        <pc:graphicFrameChg chg="modGraphic">
          <ac:chgData name="Malia Kunst" userId="S::mkunst@sdccd.edu::ff0ffff6-dfa8-4437-8bbe-6afe3a34234a" providerId="AD" clId="Web-{D70257B6-6DCE-801A-95C2-0818978AB450}" dt="2024-09-20T20:55:17.946" v="1169" actId="20577"/>
          <ac:graphicFrameMkLst>
            <pc:docMk/>
            <pc:sldMk cId="1275898418" sldId="271"/>
            <ac:graphicFrameMk id="5" creationId="{09E1B944-74F9-DB19-285F-40E8A8B700A1}"/>
          </ac:graphicFrameMkLst>
        </pc:graphicFrame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hyperlink" Target="https://sdmiramar.edu/sites/default/files/2023-08/College%20Governance%20Proxy%20Form%20Fillable.pdf" TargetMode="External"/><Relationship Id="rId5" Type="http://schemas.openxmlformats.org/officeDocument/2006/relationships/image" Target="../media/image9.svg"/><Relationship Id="rId4" Type="http://schemas.openxmlformats.org/officeDocument/2006/relationships/image" Target="../media/image8.png"/></Relationships>
</file>

<file path=ppt/diagrams/_rels/drawing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5" Type="http://schemas.openxmlformats.org/officeDocument/2006/relationships/hyperlink" Target="https://sdmiramar.edu/sites/default/files/2023-08/College%20Governance%20Proxy%20Form%20Fillable.pdf" TargetMode="External"/><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B7FAB2-6AF0-42C3-B354-746657DBE4B8}"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D0B4F3FB-9452-4EEA-A3E9-34BC06284200}">
      <dgm:prSet/>
      <dgm:spPr/>
      <dgm:t>
        <a:bodyPr/>
        <a:lstStyle/>
        <a:p>
          <a:r>
            <a:rPr lang="en-US" dirty="0"/>
            <a:t>Call to Order </a:t>
          </a:r>
        </a:p>
      </dgm:t>
    </dgm:pt>
    <dgm:pt modelId="{BE70952C-EDA0-4612-9440-E7A03DC1408F}" type="parTrans" cxnId="{2E216095-EC41-4040-B31E-595FC8BCFE9B}">
      <dgm:prSet/>
      <dgm:spPr/>
      <dgm:t>
        <a:bodyPr/>
        <a:lstStyle/>
        <a:p>
          <a:endParaRPr lang="en-US"/>
        </a:p>
      </dgm:t>
    </dgm:pt>
    <dgm:pt modelId="{623BC821-320F-463B-85A3-C4F8E12A2C0F}" type="sibTrans" cxnId="{2E216095-EC41-4040-B31E-595FC8BCFE9B}">
      <dgm:prSet/>
      <dgm:spPr/>
      <dgm:t>
        <a:bodyPr/>
        <a:lstStyle/>
        <a:p>
          <a:endParaRPr lang="en-US"/>
        </a:p>
      </dgm:t>
    </dgm:pt>
    <dgm:pt modelId="{DDFDFFB5-06E3-41AE-B5D6-4A4310171FB0}">
      <dgm:prSet/>
      <dgm:spPr/>
      <dgm:t>
        <a:bodyPr/>
        <a:lstStyle/>
        <a:p>
          <a:r>
            <a:rPr lang="en-US" dirty="0"/>
            <a:t>Approval of Agenda </a:t>
          </a:r>
        </a:p>
      </dgm:t>
    </dgm:pt>
    <dgm:pt modelId="{C7CE8F64-960D-49CC-888D-FF59395B6CB6}" type="parTrans" cxnId="{D3412B3A-7CDD-48BD-AB85-21FC5CB65A24}">
      <dgm:prSet/>
      <dgm:spPr/>
      <dgm:t>
        <a:bodyPr/>
        <a:lstStyle/>
        <a:p>
          <a:endParaRPr lang="en-US"/>
        </a:p>
      </dgm:t>
    </dgm:pt>
    <dgm:pt modelId="{756A4321-6F4A-4F0B-ABBC-57C1857AE6B5}" type="sibTrans" cxnId="{D3412B3A-7CDD-48BD-AB85-21FC5CB65A24}">
      <dgm:prSet/>
      <dgm:spPr/>
      <dgm:t>
        <a:bodyPr/>
        <a:lstStyle/>
        <a:p>
          <a:endParaRPr lang="en-US"/>
        </a:p>
      </dgm:t>
    </dgm:pt>
    <dgm:pt modelId="{FE9700BD-766E-4249-A5C9-EF245E274B91}">
      <dgm:prSet/>
      <dgm:spPr/>
      <dgm:t>
        <a:bodyPr/>
        <a:lstStyle/>
        <a:p>
          <a:r>
            <a:rPr lang="en-US" dirty="0"/>
            <a:t>Approval of Minutes</a:t>
          </a:r>
        </a:p>
      </dgm:t>
    </dgm:pt>
    <dgm:pt modelId="{9A2F966A-E668-4B03-95C5-B4349E80F634}" type="parTrans" cxnId="{5881113F-3F0A-4D5B-9551-ACBA4DA52543}">
      <dgm:prSet/>
      <dgm:spPr/>
      <dgm:t>
        <a:bodyPr/>
        <a:lstStyle/>
        <a:p>
          <a:endParaRPr lang="en-US"/>
        </a:p>
      </dgm:t>
    </dgm:pt>
    <dgm:pt modelId="{587A878E-4927-492A-92B7-C7207C3400E9}" type="sibTrans" cxnId="{5881113F-3F0A-4D5B-9551-ACBA4DA52543}">
      <dgm:prSet/>
      <dgm:spPr/>
      <dgm:t>
        <a:bodyPr/>
        <a:lstStyle/>
        <a:p>
          <a:endParaRPr lang="en-US"/>
        </a:p>
      </dgm:t>
    </dgm:pt>
    <dgm:pt modelId="{09B5B402-9770-4AD8-BF3D-62D1682FD6FD}">
      <dgm:prSet/>
      <dgm:spPr/>
      <dgm:t>
        <a:bodyPr/>
        <a:lstStyle/>
        <a:p>
          <a:pPr rtl="0"/>
          <a:r>
            <a:rPr lang="en-US" dirty="0"/>
            <a:t>Public Comment</a:t>
          </a:r>
          <a:r>
            <a:rPr lang="en-US" dirty="0">
              <a:latin typeface="Aptos Display" panose="020F0302020204030204"/>
            </a:rPr>
            <a:t> </a:t>
          </a:r>
          <a:r>
            <a:rPr lang="en-US" dirty="0"/>
            <a:t> </a:t>
          </a:r>
        </a:p>
      </dgm:t>
    </dgm:pt>
    <dgm:pt modelId="{7CCD8584-EB81-4F76-BCB0-97C803C312C2}" type="parTrans" cxnId="{1B7C2253-A252-43AB-A710-831FEB810C0F}">
      <dgm:prSet/>
      <dgm:spPr/>
      <dgm:t>
        <a:bodyPr/>
        <a:lstStyle/>
        <a:p>
          <a:endParaRPr lang="en-US"/>
        </a:p>
      </dgm:t>
    </dgm:pt>
    <dgm:pt modelId="{1469FD87-DF41-4442-8CC7-17B8AEC638AB}" type="sibTrans" cxnId="{1B7C2253-A252-43AB-A710-831FEB810C0F}">
      <dgm:prSet/>
      <dgm:spPr/>
      <dgm:t>
        <a:bodyPr/>
        <a:lstStyle/>
        <a:p>
          <a:endParaRPr lang="en-US"/>
        </a:p>
      </dgm:t>
    </dgm:pt>
    <dgm:pt modelId="{7B1C6AB8-6637-4717-B45E-3483A43C381E}">
      <dgm:prSet/>
      <dgm:spPr/>
      <dgm:t>
        <a:bodyPr/>
        <a:lstStyle/>
        <a:p>
          <a:r>
            <a:rPr lang="en-US" dirty="0"/>
            <a:t>Old Business </a:t>
          </a:r>
        </a:p>
      </dgm:t>
    </dgm:pt>
    <dgm:pt modelId="{3CD60AA2-DADA-4C57-A560-002086FF2590}" type="parTrans" cxnId="{0A08FBED-5B1D-44DC-910B-E45811E78923}">
      <dgm:prSet/>
      <dgm:spPr/>
      <dgm:t>
        <a:bodyPr/>
        <a:lstStyle/>
        <a:p>
          <a:endParaRPr lang="en-US"/>
        </a:p>
      </dgm:t>
    </dgm:pt>
    <dgm:pt modelId="{9DAF5AAD-78E8-45E3-8B18-AA29F1411667}" type="sibTrans" cxnId="{0A08FBED-5B1D-44DC-910B-E45811E78923}">
      <dgm:prSet/>
      <dgm:spPr/>
      <dgm:t>
        <a:bodyPr/>
        <a:lstStyle/>
        <a:p>
          <a:endParaRPr lang="en-US"/>
        </a:p>
      </dgm:t>
    </dgm:pt>
    <dgm:pt modelId="{CF71E532-87B9-4649-B28F-A85309105B86}">
      <dgm:prSet/>
      <dgm:spPr/>
      <dgm:t>
        <a:bodyPr/>
        <a:lstStyle/>
        <a:p>
          <a:r>
            <a:rPr lang="en-US" dirty="0"/>
            <a:t>New Business </a:t>
          </a:r>
        </a:p>
      </dgm:t>
    </dgm:pt>
    <dgm:pt modelId="{2E374873-7E67-417F-B789-AB102ACF7506}" type="parTrans" cxnId="{EE74DE3F-58B8-45CF-8C2C-F6D310B6C3BC}">
      <dgm:prSet/>
      <dgm:spPr/>
      <dgm:t>
        <a:bodyPr/>
        <a:lstStyle/>
        <a:p>
          <a:endParaRPr lang="en-US"/>
        </a:p>
      </dgm:t>
    </dgm:pt>
    <dgm:pt modelId="{BA365C4A-2AD5-49BE-81EE-AE71A26E42FC}" type="sibTrans" cxnId="{EE74DE3F-58B8-45CF-8C2C-F6D310B6C3BC}">
      <dgm:prSet/>
      <dgm:spPr/>
      <dgm:t>
        <a:bodyPr/>
        <a:lstStyle/>
        <a:p>
          <a:endParaRPr lang="en-US"/>
        </a:p>
      </dgm:t>
    </dgm:pt>
    <dgm:pt modelId="{E6922E53-0A17-4349-8F2B-720F77711185}">
      <dgm:prSet/>
      <dgm:spPr/>
      <dgm:t>
        <a:bodyPr/>
        <a:lstStyle/>
        <a:p>
          <a:r>
            <a:rPr lang="en-US" dirty="0"/>
            <a:t>Review of Action Items</a:t>
          </a:r>
        </a:p>
      </dgm:t>
    </dgm:pt>
    <dgm:pt modelId="{38870ADD-74E2-49C6-9ABA-B9553BF06E45}" type="parTrans" cxnId="{BB6D1C3E-3C46-4FDE-B6D5-269459F4852A}">
      <dgm:prSet/>
      <dgm:spPr/>
      <dgm:t>
        <a:bodyPr/>
        <a:lstStyle/>
        <a:p>
          <a:endParaRPr lang="en-US"/>
        </a:p>
      </dgm:t>
    </dgm:pt>
    <dgm:pt modelId="{EB90AE31-1517-4E71-AD7B-C806FC55999B}" type="sibTrans" cxnId="{BB6D1C3E-3C46-4FDE-B6D5-269459F4852A}">
      <dgm:prSet/>
      <dgm:spPr/>
      <dgm:t>
        <a:bodyPr/>
        <a:lstStyle/>
        <a:p>
          <a:endParaRPr lang="en-US"/>
        </a:p>
      </dgm:t>
    </dgm:pt>
    <dgm:pt modelId="{5DD0294E-BE7B-40C3-989B-D1CE0477088D}">
      <dgm:prSet/>
      <dgm:spPr/>
      <dgm:t>
        <a:bodyPr/>
        <a:lstStyle/>
        <a:p>
          <a:r>
            <a:rPr lang="en-US" dirty="0"/>
            <a:t>Announcements </a:t>
          </a:r>
        </a:p>
      </dgm:t>
    </dgm:pt>
    <dgm:pt modelId="{1BE833C0-0483-42BA-88E4-D4A38BF33231}" type="parTrans" cxnId="{52883108-DCC5-4CDF-A26D-CF200EDCCCFD}">
      <dgm:prSet/>
      <dgm:spPr/>
      <dgm:t>
        <a:bodyPr/>
        <a:lstStyle/>
        <a:p>
          <a:endParaRPr lang="en-US"/>
        </a:p>
      </dgm:t>
    </dgm:pt>
    <dgm:pt modelId="{1ED2319E-40B1-4813-8D0A-8465F9276D97}" type="sibTrans" cxnId="{52883108-DCC5-4CDF-A26D-CF200EDCCCFD}">
      <dgm:prSet/>
      <dgm:spPr/>
      <dgm:t>
        <a:bodyPr/>
        <a:lstStyle/>
        <a:p>
          <a:endParaRPr lang="en-US"/>
        </a:p>
      </dgm:t>
    </dgm:pt>
    <dgm:pt modelId="{00041508-7A4C-407C-B5E7-FA1B632553FE}">
      <dgm:prSet/>
      <dgm:spPr/>
      <dgm:t>
        <a:bodyPr/>
        <a:lstStyle/>
        <a:p>
          <a:r>
            <a:rPr lang="en-US" dirty="0"/>
            <a:t>Adjourn</a:t>
          </a:r>
        </a:p>
      </dgm:t>
    </dgm:pt>
    <dgm:pt modelId="{35BB4695-1882-420A-B514-AD0260728806}" type="parTrans" cxnId="{C7621584-F292-4178-8199-05315CA61309}">
      <dgm:prSet/>
      <dgm:spPr/>
      <dgm:t>
        <a:bodyPr/>
        <a:lstStyle/>
        <a:p>
          <a:endParaRPr lang="en-US"/>
        </a:p>
      </dgm:t>
    </dgm:pt>
    <dgm:pt modelId="{B01898E8-BC8A-47DA-BB3B-D8D6A841A395}" type="sibTrans" cxnId="{C7621584-F292-4178-8199-05315CA61309}">
      <dgm:prSet/>
      <dgm:spPr/>
      <dgm:t>
        <a:bodyPr/>
        <a:lstStyle/>
        <a:p>
          <a:endParaRPr lang="en-US"/>
        </a:p>
      </dgm:t>
    </dgm:pt>
    <dgm:pt modelId="{AB7E488D-6E7D-48C0-B279-B154C9715260}">
      <dgm:prSet/>
      <dgm:spPr/>
      <dgm:t>
        <a:bodyPr/>
        <a:lstStyle/>
        <a:p>
          <a:r>
            <a:rPr lang="en-US" dirty="0"/>
            <a:t>Next Scheduled Meeting</a:t>
          </a:r>
        </a:p>
      </dgm:t>
    </dgm:pt>
    <dgm:pt modelId="{CE9D9EA5-8204-4CBB-BCFD-D80345598A12}" type="parTrans" cxnId="{3FBE6C29-B91E-4848-9195-1BFADFA661E0}">
      <dgm:prSet/>
      <dgm:spPr/>
      <dgm:t>
        <a:bodyPr/>
        <a:lstStyle/>
        <a:p>
          <a:endParaRPr lang="en-US"/>
        </a:p>
      </dgm:t>
    </dgm:pt>
    <dgm:pt modelId="{D8490081-F2B4-4150-BA62-E72B1339F498}" type="sibTrans" cxnId="{3FBE6C29-B91E-4848-9195-1BFADFA661E0}">
      <dgm:prSet/>
      <dgm:spPr/>
      <dgm:t>
        <a:bodyPr/>
        <a:lstStyle/>
        <a:p>
          <a:endParaRPr lang="en-US"/>
        </a:p>
      </dgm:t>
    </dgm:pt>
    <dgm:pt modelId="{8E2883F5-8A6C-451E-B453-24B88FBF8135}">
      <dgm:prSet phldr="0"/>
      <dgm:spPr/>
      <dgm:t>
        <a:bodyPr/>
        <a:lstStyle/>
        <a:p>
          <a:pPr rtl="0"/>
          <a:r>
            <a:rPr lang="en-US" dirty="0">
              <a:latin typeface="Aptos Display" panose="020F0302020204030204"/>
            </a:rPr>
            <a:t>Committee Reports/Other</a:t>
          </a:r>
        </a:p>
      </dgm:t>
    </dgm:pt>
    <dgm:pt modelId="{766EF316-6C5E-496F-879E-ED1FEF25020C}" type="parTrans" cxnId="{C453B011-10F7-4401-9C74-E66557DCA8C8}">
      <dgm:prSet/>
      <dgm:spPr/>
    </dgm:pt>
    <dgm:pt modelId="{70DB1C54-BA9A-4B25-964B-A8431C5D3FE6}" type="sibTrans" cxnId="{C453B011-10F7-4401-9C74-E66557DCA8C8}">
      <dgm:prSet/>
      <dgm:spPr/>
    </dgm:pt>
    <dgm:pt modelId="{E73B5302-553D-4F2E-83D6-B6269112C7DC}" type="pres">
      <dgm:prSet presAssocID="{3AB7FAB2-6AF0-42C3-B354-746657DBE4B8}" presName="vert0" presStyleCnt="0">
        <dgm:presLayoutVars>
          <dgm:dir/>
          <dgm:animOne val="branch"/>
          <dgm:animLvl val="lvl"/>
        </dgm:presLayoutVars>
      </dgm:prSet>
      <dgm:spPr/>
    </dgm:pt>
    <dgm:pt modelId="{4C9DA4FA-59E4-4A0D-9FDA-04810D27A2F2}" type="pres">
      <dgm:prSet presAssocID="{D0B4F3FB-9452-4EEA-A3E9-34BC06284200}" presName="thickLine" presStyleLbl="alignNode1" presStyleIdx="0" presStyleCnt="11"/>
      <dgm:spPr/>
    </dgm:pt>
    <dgm:pt modelId="{F5657CFA-274E-4F68-984A-B352F4832E19}" type="pres">
      <dgm:prSet presAssocID="{D0B4F3FB-9452-4EEA-A3E9-34BC06284200}" presName="horz1" presStyleCnt="0"/>
      <dgm:spPr/>
    </dgm:pt>
    <dgm:pt modelId="{403CFB3A-A7A4-474E-904D-035FC56D8C33}" type="pres">
      <dgm:prSet presAssocID="{D0B4F3FB-9452-4EEA-A3E9-34BC06284200}" presName="tx1" presStyleLbl="revTx" presStyleIdx="0" presStyleCnt="11"/>
      <dgm:spPr/>
    </dgm:pt>
    <dgm:pt modelId="{64C697E6-2044-4942-A4AF-5A2BB4C022FF}" type="pres">
      <dgm:prSet presAssocID="{D0B4F3FB-9452-4EEA-A3E9-34BC06284200}" presName="vert1" presStyleCnt="0"/>
      <dgm:spPr/>
    </dgm:pt>
    <dgm:pt modelId="{2CC1C337-856F-4BBE-8B4E-4AC2291FEE0D}" type="pres">
      <dgm:prSet presAssocID="{DDFDFFB5-06E3-41AE-B5D6-4A4310171FB0}" presName="thickLine" presStyleLbl="alignNode1" presStyleIdx="1" presStyleCnt="11"/>
      <dgm:spPr/>
    </dgm:pt>
    <dgm:pt modelId="{DB30D539-C0E7-46BC-A263-C72AD107E98C}" type="pres">
      <dgm:prSet presAssocID="{DDFDFFB5-06E3-41AE-B5D6-4A4310171FB0}" presName="horz1" presStyleCnt="0"/>
      <dgm:spPr/>
    </dgm:pt>
    <dgm:pt modelId="{CAB3CC27-4538-4BBD-BBC0-25ADDE252149}" type="pres">
      <dgm:prSet presAssocID="{DDFDFFB5-06E3-41AE-B5D6-4A4310171FB0}" presName="tx1" presStyleLbl="revTx" presStyleIdx="1" presStyleCnt="11"/>
      <dgm:spPr/>
    </dgm:pt>
    <dgm:pt modelId="{CE842087-49C0-4D35-904B-3A1734B6D5E5}" type="pres">
      <dgm:prSet presAssocID="{DDFDFFB5-06E3-41AE-B5D6-4A4310171FB0}" presName="vert1" presStyleCnt="0"/>
      <dgm:spPr/>
    </dgm:pt>
    <dgm:pt modelId="{852A4B32-10FB-44FC-B57F-C4325DE6FF38}" type="pres">
      <dgm:prSet presAssocID="{FE9700BD-766E-4249-A5C9-EF245E274B91}" presName="thickLine" presStyleLbl="alignNode1" presStyleIdx="2" presStyleCnt="11"/>
      <dgm:spPr/>
    </dgm:pt>
    <dgm:pt modelId="{BB8F7470-2B0A-45F0-B072-B252F299DEF2}" type="pres">
      <dgm:prSet presAssocID="{FE9700BD-766E-4249-A5C9-EF245E274B91}" presName="horz1" presStyleCnt="0"/>
      <dgm:spPr/>
    </dgm:pt>
    <dgm:pt modelId="{A0BDD568-82CA-4473-B6CC-E7EE883F0147}" type="pres">
      <dgm:prSet presAssocID="{FE9700BD-766E-4249-A5C9-EF245E274B91}" presName="tx1" presStyleLbl="revTx" presStyleIdx="2" presStyleCnt="11"/>
      <dgm:spPr/>
    </dgm:pt>
    <dgm:pt modelId="{661DEC30-88DF-425C-B231-0E0CA887C792}" type="pres">
      <dgm:prSet presAssocID="{FE9700BD-766E-4249-A5C9-EF245E274B91}" presName="vert1" presStyleCnt="0"/>
      <dgm:spPr/>
    </dgm:pt>
    <dgm:pt modelId="{09D2148A-A4FA-4964-9EF1-210B98931685}" type="pres">
      <dgm:prSet presAssocID="{09B5B402-9770-4AD8-BF3D-62D1682FD6FD}" presName="thickLine" presStyleLbl="alignNode1" presStyleIdx="3" presStyleCnt="11"/>
      <dgm:spPr/>
    </dgm:pt>
    <dgm:pt modelId="{8956A4D1-C664-4405-AF78-77CA088583BA}" type="pres">
      <dgm:prSet presAssocID="{09B5B402-9770-4AD8-BF3D-62D1682FD6FD}" presName="horz1" presStyleCnt="0"/>
      <dgm:spPr/>
    </dgm:pt>
    <dgm:pt modelId="{060340C3-5170-4795-A6BC-B7248683E35D}" type="pres">
      <dgm:prSet presAssocID="{09B5B402-9770-4AD8-BF3D-62D1682FD6FD}" presName="tx1" presStyleLbl="revTx" presStyleIdx="3" presStyleCnt="11"/>
      <dgm:spPr/>
    </dgm:pt>
    <dgm:pt modelId="{AB8D8152-5673-41BA-9E78-A2507AAD225A}" type="pres">
      <dgm:prSet presAssocID="{09B5B402-9770-4AD8-BF3D-62D1682FD6FD}" presName="vert1" presStyleCnt="0"/>
      <dgm:spPr/>
    </dgm:pt>
    <dgm:pt modelId="{84762C4A-08CD-4B40-9442-64FEE166C31E}" type="pres">
      <dgm:prSet presAssocID="{7B1C6AB8-6637-4717-B45E-3483A43C381E}" presName="thickLine" presStyleLbl="alignNode1" presStyleIdx="4" presStyleCnt="11"/>
      <dgm:spPr/>
    </dgm:pt>
    <dgm:pt modelId="{6BD9CF1C-95B0-4A67-93BE-A814AE1B152B}" type="pres">
      <dgm:prSet presAssocID="{7B1C6AB8-6637-4717-B45E-3483A43C381E}" presName="horz1" presStyleCnt="0"/>
      <dgm:spPr/>
    </dgm:pt>
    <dgm:pt modelId="{B6F47A91-1816-4DAB-BBFE-D4567B206AC9}" type="pres">
      <dgm:prSet presAssocID="{7B1C6AB8-6637-4717-B45E-3483A43C381E}" presName="tx1" presStyleLbl="revTx" presStyleIdx="4" presStyleCnt="11"/>
      <dgm:spPr/>
    </dgm:pt>
    <dgm:pt modelId="{9011466A-5D23-42F0-9D51-68B18023043A}" type="pres">
      <dgm:prSet presAssocID="{7B1C6AB8-6637-4717-B45E-3483A43C381E}" presName="vert1" presStyleCnt="0"/>
      <dgm:spPr/>
    </dgm:pt>
    <dgm:pt modelId="{C845EE26-2A69-4806-A3B0-30EFCEFC1646}" type="pres">
      <dgm:prSet presAssocID="{CF71E532-87B9-4649-B28F-A85309105B86}" presName="thickLine" presStyleLbl="alignNode1" presStyleIdx="5" presStyleCnt="11"/>
      <dgm:spPr/>
    </dgm:pt>
    <dgm:pt modelId="{AE0F3A1A-82CC-48FA-9A16-2F85514BFD6B}" type="pres">
      <dgm:prSet presAssocID="{CF71E532-87B9-4649-B28F-A85309105B86}" presName="horz1" presStyleCnt="0"/>
      <dgm:spPr/>
    </dgm:pt>
    <dgm:pt modelId="{7F1F62A3-3253-414D-85D9-9F1146E5A9A5}" type="pres">
      <dgm:prSet presAssocID="{CF71E532-87B9-4649-B28F-A85309105B86}" presName="tx1" presStyleLbl="revTx" presStyleIdx="5" presStyleCnt="11"/>
      <dgm:spPr/>
    </dgm:pt>
    <dgm:pt modelId="{ABCAD44A-A685-4E12-B3C7-7871DF46D1E3}" type="pres">
      <dgm:prSet presAssocID="{CF71E532-87B9-4649-B28F-A85309105B86}" presName="vert1" presStyleCnt="0"/>
      <dgm:spPr/>
    </dgm:pt>
    <dgm:pt modelId="{7263AEA0-77AF-4352-BA6F-84E197C09C38}" type="pres">
      <dgm:prSet presAssocID="{8E2883F5-8A6C-451E-B453-24B88FBF8135}" presName="thickLine" presStyleLbl="alignNode1" presStyleIdx="6" presStyleCnt="11"/>
      <dgm:spPr/>
    </dgm:pt>
    <dgm:pt modelId="{49F74DAB-CE42-4DC5-8AE9-0CF4B1ED86EE}" type="pres">
      <dgm:prSet presAssocID="{8E2883F5-8A6C-451E-B453-24B88FBF8135}" presName="horz1" presStyleCnt="0"/>
      <dgm:spPr/>
    </dgm:pt>
    <dgm:pt modelId="{956ED1BA-DEE3-43B7-BBAC-37D7F703608C}" type="pres">
      <dgm:prSet presAssocID="{8E2883F5-8A6C-451E-B453-24B88FBF8135}" presName="tx1" presStyleLbl="revTx" presStyleIdx="6" presStyleCnt="11"/>
      <dgm:spPr/>
    </dgm:pt>
    <dgm:pt modelId="{3BD4E8BA-CEC6-44C6-A2F0-73B2859BC87D}" type="pres">
      <dgm:prSet presAssocID="{8E2883F5-8A6C-451E-B453-24B88FBF8135}" presName="vert1" presStyleCnt="0"/>
      <dgm:spPr/>
    </dgm:pt>
    <dgm:pt modelId="{6E7BA55B-2725-41DA-889D-F747F18FAFE5}" type="pres">
      <dgm:prSet presAssocID="{E6922E53-0A17-4349-8F2B-720F77711185}" presName="thickLine" presStyleLbl="alignNode1" presStyleIdx="7" presStyleCnt="11"/>
      <dgm:spPr/>
    </dgm:pt>
    <dgm:pt modelId="{0A5044A6-38E0-47A2-9942-AFB59F4CD5DE}" type="pres">
      <dgm:prSet presAssocID="{E6922E53-0A17-4349-8F2B-720F77711185}" presName="horz1" presStyleCnt="0"/>
      <dgm:spPr/>
    </dgm:pt>
    <dgm:pt modelId="{69BDCE2F-4033-400E-B25B-FF444175C80C}" type="pres">
      <dgm:prSet presAssocID="{E6922E53-0A17-4349-8F2B-720F77711185}" presName="tx1" presStyleLbl="revTx" presStyleIdx="7" presStyleCnt="11"/>
      <dgm:spPr/>
    </dgm:pt>
    <dgm:pt modelId="{4BCA7943-154B-4040-88FD-9E09FE48070F}" type="pres">
      <dgm:prSet presAssocID="{E6922E53-0A17-4349-8F2B-720F77711185}" presName="vert1" presStyleCnt="0"/>
      <dgm:spPr/>
    </dgm:pt>
    <dgm:pt modelId="{E45EED95-4FC6-493E-A5B4-DA8E5A576382}" type="pres">
      <dgm:prSet presAssocID="{5DD0294E-BE7B-40C3-989B-D1CE0477088D}" presName="thickLine" presStyleLbl="alignNode1" presStyleIdx="8" presStyleCnt="11"/>
      <dgm:spPr/>
    </dgm:pt>
    <dgm:pt modelId="{A2E9E0A8-3871-4501-8E19-FF086803A098}" type="pres">
      <dgm:prSet presAssocID="{5DD0294E-BE7B-40C3-989B-D1CE0477088D}" presName="horz1" presStyleCnt="0"/>
      <dgm:spPr/>
    </dgm:pt>
    <dgm:pt modelId="{0182ADC0-914A-4E5D-8FAA-0139A318AED4}" type="pres">
      <dgm:prSet presAssocID="{5DD0294E-BE7B-40C3-989B-D1CE0477088D}" presName="tx1" presStyleLbl="revTx" presStyleIdx="8" presStyleCnt="11"/>
      <dgm:spPr/>
    </dgm:pt>
    <dgm:pt modelId="{55154FBC-65B3-45E2-9418-6B612071769D}" type="pres">
      <dgm:prSet presAssocID="{5DD0294E-BE7B-40C3-989B-D1CE0477088D}" presName="vert1" presStyleCnt="0"/>
      <dgm:spPr/>
    </dgm:pt>
    <dgm:pt modelId="{CED8CC66-D5F3-4545-A258-27C285043672}" type="pres">
      <dgm:prSet presAssocID="{00041508-7A4C-407C-B5E7-FA1B632553FE}" presName="thickLine" presStyleLbl="alignNode1" presStyleIdx="9" presStyleCnt="11"/>
      <dgm:spPr/>
    </dgm:pt>
    <dgm:pt modelId="{713075DD-0941-4353-86A5-615A2C90A7B3}" type="pres">
      <dgm:prSet presAssocID="{00041508-7A4C-407C-B5E7-FA1B632553FE}" presName="horz1" presStyleCnt="0"/>
      <dgm:spPr/>
    </dgm:pt>
    <dgm:pt modelId="{CC244FE0-1CE8-43F9-8270-D9346EAB2E56}" type="pres">
      <dgm:prSet presAssocID="{00041508-7A4C-407C-B5E7-FA1B632553FE}" presName="tx1" presStyleLbl="revTx" presStyleIdx="9" presStyleCnt="11"/>
      <dgm:spPr/>
    </dgm:pt>
    <dgm:pt modelId="{0CE1A564-6884-4B59-90F2-5B73626EE9E0}" type="pres">
      <dgm:prSet presAssocID="{00041508-7A4C-407C-B5E7-FA1B632553FE}" presName="vert1" presStyleCnt="0"/>
      <dgm:spPr/>
    </dgm:pt>
    <dgm:pt modelId="{E3D45F81-D108-4BD1-89F0-B5BE59DABB0C}" type="pres">
      <dgm:prSet presAssocID="{AB7E488D-6E7D-48C0-B279-B154C9715260}" presName="thickLine" presStyleLbl="alignNode1" presStyleIdx="10" presStyleCnt="11"/>
      <dgm:spPr/>
    </dgm:pt>
    <dgm:pt modelId="{C8875AF4-9D25-4D56-A164-856DD8BAAE7E}" type="pres">
      <dgm:prSet presAssocID="{AB7E488D-6E7D-48C0-B279-B154C9715260}" presName="horz1" presStyleCnt="0"/>
      <dgm:spPr/>
    </dgm:pt>
    <dgm:pt modelId="{D5C6D0DD-3B05-4A6F-97D4-F0AB521D57B5}" type="pres">
      <dgm:prSet presAssocID="{AB7E488D-6E7D-48C0-B279-B154C9715260}" presName="tx1" presStyleLbl="revTx" presStyleIdx="10" presStyleCnt="11"/>
      <dgm:spPr/>
    </dgm:pt>
    <dgm:pt modelId="{9AC39201-56EB-4B11-A8C3-6F20B2A91392}" type="pres">
      <dgm:prSet presAssocID="{AB7E488D-6E7D-48C0-B279-B154C9715260}" presName="vert1" presStyleCnt="0"/>
      <dgm:spPr/>
    </dgm:pt>
  </dgm:ptLst>
  <dgm:cxnLst>
    <dgm:cxn modelId="{52883108-DCC5-4CDF-A26D-CF200EDCCCFD}" srcId="{3AB7FAB2-6AF0-42C3-B354-746657DBE4B8}" destId="{5DD0294E-BE7B-40C3-989B-D1CE0477088D}" srcOrd="8" destOrd="0" parTransId="{1BE833C0-0483-42BA-88E4-D4A38BF33231}" sibTransId="{1ED2319E-40B1-4813-8D0A-8465F9276D97}"/>
    <dgm:cxn modelId="{C453B011-10F7-4401-9C74-E66557DCA8C8}" srcId="{3AB7FAB2-6AF0-42C3-B354-746657DBE4B8}" destId="{8E2883F5-8A6C-451E-B453-24B88FBF8135}" srcOrd="6" destOrd="0" parTransId="{766EF316-6C5E-496F-879E-ED1FEF25020C}" sibTransId="{70DB1C54-BA9A-4B25-964B-A8431C5D3FE6}"/>
    <dgm:cxn modelId="{3FBE6C29-B91E-4848-9195-1BFADFA661E0}" srcId="{3AB7FAB2-6AF0-42C3-B354-746657DBE4B8}" destId="{AB7E488D-6E7D-48C0-B279-B154C9715260}" srcOrd="10" destOrd="0" parTransId="{CE9D9EA5-8204-4CBB-BCFD-D80345598A12}" sibTransId="{D8490081-F2B4-4150-BA62-E72B1339F498}"/>
    <dgm:cxn modelId="{7742C92B-2D14-4CDA-B813-60B8F0A19A9D}" type="presOf" srcId="{D0B4F3FB-9452-4EEA-A3E9-34BC06284200}" destId="{403CFB3A-A7A4-474E-904D-035FC56D8C33}" srcOrd="0" destOrd="0" presId="urn:microsoft.com/office/officeart/2008/layout/LinedList"/>
    <dgm:cxn modelId="{3233203A-76C1-46F4-864F-8D40CB734538}" type="presOf" srcId="{00041508-7A4C-407C-B5E7-FA1B632553FE}" destId="{CC244FE0-1CE8-43F9-8270-D9346EAB2E56}" srcOrd="0" destOrd="0" presId="urn:microsoft.com/office/officeart/2008/layout/LinedList"/>
    <dgm:cxn modelId="{D3412B3A-7CDD-48BD-AB85-21FC5CB65A24}" srcId="{3AB7FAB2-6AF0-42C3-B354-746657DBE4B8}" destId="{DDFDFFB5-06E3-41AE-B5D6-4A4310171FB0}" srcOrd="1" destOrd="0" parTransId="{C7CE8F64-960D-49CC-888D-FF59395B6CB6}" sibTransId="{756A4321-6F4A-4F0B-ABBC-57C1857AE6B5}"/>
    <dgm:cxn modelId="{BB6D1C3E-3C46-4FDE-B6D5-269459F4852A}" srcId="{3AB7FAB2-6AF0-42C3-B354-746657DBE4B8}" destId="{E6922E53-0A17-4349-8F2B-720F77711185}" srcOrd="7" destOrd="0" parTransId="{38870ADD-74E2-49C6-9ABA-B9553BF06E45}" sibTransId="{EB90AE31-1517-4E71-AD7B-C806FC55999B}"/>
    <dgm:cxn modelId="{5881113F-3F0A-4D5B-9551-ACBA4DA52543}" srcId="{3AB7FAB2-6AF0-42C3-B354-746657DBE4B8}" destId="{FE9700BD-766E-4249-A5C9-EF245E274B91}" srcOrd="2" destOrd="0" parTransId="{9A2F966A-E668-4B03-95C5-B4349E80F634}" sibTransId="{587A878E-4927-492A-92B7-C7207C3400E9}"/>
    <dgm:cxn modelId="{EE74DE3F-58B8-45CF-8C2C-F6D310B6C3BC}" srcId="{3AB7FAB2-6AF0-42C3-B354-746657DBE4B8}" destId="{CF71E532-87B9-4649-B28F-A85309105B86}" srcOrd="5" destOrd="0" parTransId="{2E374873-7E67-417F-B789-AB102ACF7506}" sibTransId="{BA365C4A-2AD5-49BE-81EE-AE71A26E42FC}"/>
    <dgm:cxn modelId="{F5475E5D-1431-4199-8289-7B94E70A840C}" type="presOf" srcId="{CF71E532-87B9-4649-B28F-A85309105B86}" destId="{7F1F62A3-3253-414D-85D9-9F1146E5A9A5}" srcOrd="0" destOrd="0" presId="urn:microsoft.com/office/officeart/2008/layout/LinedList"/>
    <dgm:cxn modelId="{E236EB62-4353-4A5A-BE85-75778AA1E4B4}" type="presOf" srcId="{3AB7FAB2-6AF0-42C3-B354-746657DBE4B8}" destId="{E73B5302-553D-4F2E-83D6-B6269112C7DC}" srcOrd="0" destOrd="0" presId="urn:microsoft.com/office/officeart/2008/layout/LinedList"/>
    <dgm:cxn modelId="{0014014E-A0D1-45EC-8FDF-9452C3F8F38B}" type="presOf" srcId="{DDFDFFB5-06E3-41AE-B5D6-4A4310171FB0}" destId="{CAB3CC27-4538-4BBD-BBC0-25ADDE252149}" srcOrd="0" destOrd="0" presId="urn:microsoft.com/office/officeart/2008/layout/LinedList"/>
    <dgm:cxn modelId="{1B7C2253-A252-43AB-A710-831FEB810C0F}" srcId="{3AB7FAB2-6AF0-42C3-B354-746657DBE4B8}" destId="{09B5B402-9770-4AD8-BF3D-62D1682FD6FD}" srcOrd="3" destOrd="0" parTransId="{7CCD8584-EB81-4F76-BCB0-97C803C312C2}" sibTransId="{1469FD87-DF41-4442-8CC7-17B8AEC638AB}"/>
    <dgm:cxn modelId="{0E514973-B15F-445A-8C14-221F54907BBC}" type="presOf" srcId="{FE9700BD-766E-4249-A5C9-EF245E274B91}" destId="{A0BDD568-82CA-4473-B6CC-E7EE883F0147}" srcOrd="0" destOrd="0" presId="urn:microsoft.com/office/officeart/2008/layout/LinedList"/>
    <dgm:cxn modelId="{BC837978-1068-4216-AA3B-ECDE731F61C2}" type="presOf" srcId="{5DD0294E-BE7B-40C3-989B-D1CE0477088D}" destId="{0182ADC0-914A-4E5D-8FAA-0139A318AED4}" srcOrd="0" destOrd="0" presId="urn:microsoft.com/office/officeart/2008/layout/LinedList"/>
    <dgm:cxn modelId="{9F672D82-6B06-40F9-B365-AE3E49792583}" type="presOf" srcId="{8E2883F5-8A6C-451E-B453-24B88FBF8135}" destId="{956ED1BA-DEE3-43B7-BBAC-37D7F703608C}" srcOrd="0" destOrd="0" presId="urn:microsoft.com/office/officeart/2008/layout/LinedList"/>
    <dgm:cxn modelId="{C7621584-F292-4178-8199-05315CA61309}" srcId="{3AB7FAB2-6AF0-42C3-B354-746657DBE4B8}" destId="{00041508-7A4C-407C-B5E7-FA1B632553FE}" srcOrd="9" destOrd="0" parTransId="{35BB4695-1882-420A-B514-AD0260728806}" sibTransId="{B01898E8-BC8A-47DA-BB3B-D8D6A841A395}"/>
    <dgm:cxn modelId="{2E216095-EC41-4040-B31E-595FC8BCFE9B}" srcId="{3AB7FAB2-6AF0-42C3-B354-746657DBE4B8}" destId="{D0B4F3FB-9452-4EEA-A3E9-34BC06284200}" srcOrd="0" destOrd="0" parTransId="{BE70952C-EDA0-4612-9440-E7A03DC1408F}" sibTransId="{623BC821-320F-463B-85A3-C4F8E12A2C0F}"/>
    <dgm:cxn modelId="{4256459B-CA48-45F5-9A85-B8DA9B9B019F}" type="presOf" srcId="{AB7E488D-6E7D-48C0-B279-B154C9715260}" destId="{D5C6D0DD-3B05-4A6F-97D4-F0AB521D57B5}" srcOrd="0" destOrd="0" presId="urn:microsoft.com/office/officeart/2008/layout/LinedList"/>
    <dgm:cxn modelId="{674E0FC3-694D-4E6B-AE87-4C4B1DD1D9CB}" type="presOf" srcId="{09B5B402-9770-4AD8-BF3D-62D1682FD6FD}" destId="{060340C3-5170-4795-A6BC-B7248683E35D}" srcOrd="0" destOrd="0" presId="urn:microsoft.com/office/officeart/2008/layout/LinedList"/>
    <dgm:cxn modelId="{215969CE-5E10-4EDD-810C-FA6AC201BDC4}" type="presOf" srcId="{E6922E53-0A17-4349-8F2B-720F77711185}" destId="{69BDCE2F-4033-400E-B25B-FF444175C80C}" srcOrd="0" destOrd="0" presId="urn:microsoft.com/office/officeart/2008/layout/LinedList"/>
    <dgm:cxn modelId="{0A08FBED-5B1D-44DC-910B-E45811E78923}" srcId="{3AB7FAB2-6AF0-42C3-B354-746657DBE4B8}" destId="{7B1C6AB8-6637-4717-B45E-3483A43C381E}" srcOrd="4" destOrd="0" parTransId="{3CD60AA2-DADA-4C57-A560-002086FF2590}" sibTransId="{9DAF5AAD-78E8-45E3-8B18-AA29F1411667}"/>
    <dgm:cxn modelId="{6CDB1CEF-A4F8-473B-8F89-403E7FB91A49}" type="presOf" srcId="{7B1C6AB8-6637-4717-B45E-3483A43C381E}" destId="{B6F47A91-1816-4DAB-BBFE-D4567B206AC9}" srcOrd="0" destOrd="0" presId="urn:microsoft.com/office/officeart/2008/layout/LinedList"/>
    <dgm:cxn modelId="{894CD9E4-0529-46E5-8965-6DF53E13E6AD}" type="presParOf" srcId="{E73B5302-553D-4F2E-83D6-B6269112C7DC}" destId="{4C9DA4FA-59E4-4A0D-9FDA-04810D27A2F2}" srcOrd="0" destOrd="0" presId="urn:microsoft.com/office/officeart/2008/layout/LinedList"/>
    <dgm:cxn modelId="{3C88D3AA-11AD-48C0-AF8C-967877B4DDB9}" type="presParOf" srcId="{E73B5302-553D-4F2E-83D6-B6269112C7DC}" destId="{F5657CFA-274E-4F68-984A-B352F4832E19}" srcOrd="1" destOrd="0" presId="urn:microsoft.com/office/officeart/2008/layout/LinedList"/>
    <dgm:cxn modelId="{611EDA63-B893-4BA7-92F5-6FA07B2F9A57}" type="presParOf" srcId="{F5657CFA-274E-4F68-984A-B352F4832E19}" destId="{403CFB3A-A7A4-474E-904D-035FC56D8C33}" srcOrd="0" destOrd="0" presId="urn:microsoft.com/office/officeart/2008/layout/LinedList"/>
    <dgm:cxn modelId="{CFB35E49-98D4-4105-ABEC-D594CEB4F67B}" type="presParOf" srcId="{F5657CFA-274E-4F68-984A-B352F4832E19}" destId="{64C697E6-2044-4942-A4AF-5A2BB4C022FF}" srcOrd="1" destOrd="0" presId="urn:microsoft.com/office/officeart/2008/layout/LinedList"/>
    <dgm:cxn modelId="{81D5744D-D0A9-4006-B9E6-CCB182AAAEC0}" type="presParOf" srcId="{E73B5302-553D-4F2E-83D6-B6269112C7DC}" destId="{2CC1C337-856F-4BBE-8B4E-4AC2291FEE0D}" srcOrd="2" destOrd="0" presId="urn:microsoft.com/office/officeart/2008/layout/LinedList"/>
    <dgm:cxn modelId="{1FE9C253-32F0-49EB-9B1C-8A1ED3EF1C3F}" type="presParOf" srcId="{E73B5302-553D-4F2E-83D6-B6269112C7DC}" destId="{DB30D539-C0E7-46BC-A263-C72AD107E98C}" srcOrd="3" destOrd="0" presId="urn:microsoft.com/office/officeart/2008/layout/LinedList"/>
    <dgm:cxn modelId="{4A6A941A-0D48-4128-90CD-7A74EF220E23}" type="presParOf" srcId="{DB30D539-C0E7-46BC-A263-C72AD107E98C}" destId="{CAB3CC27-4538-4BBD-BBC0-25ADDE252149}" srcOrd="0" destOrd="0" presId="urn:microsoft.com/office/officeart/2008/layout/LinedList"/>
    <dgm:cxn modelId="{C95DDAB9-40A5-4DCC-A0C4-6B17F4D78C4B}" type="presParOf" srcId="{DB30D539-C0E7-46BC-A263-C72AD107E98C}" destId="{CE842087-49C0-4D35-904B-3A1734B6D5E5}" srcOrd="1" destOrd="0" presId="urn:microsoft.com/office/officeart/2008/layout/LinedList"/>
    <dgm:cxn modelId="{7DACABF8-C5B2-44EF-B529-4D67154FAADD}" type="presParOf" srcId="{E73B5302-553D-4F2E-83D6-B6269112C7DC}" destId="{852A4B32-10FB-44FC-B57F-C4325DE6FF38}" srcOrd="4" destOrd="0" presId="urn:microsoft.com/office/officeart/2008/layout/LinedList"/>
    <dgm:cxn modelId="{C5047029-3998-44B1-BEBE-3BDB4D11FFCD}" type="presParOf" srcId="{E73B5302-553D-4F2E-83D6-B6269112C7DC}" destId="{BB8F7470-2B0A-45F0-B072-B252F299DEF2}" srcOrd="5" destOrd="0" presId="urn:microsoft.com/office/officeart/2008/layout/LinedList"/>
    <dgm:cxn modelId="{E4C27968-DD25-4C7B-B0B3-7B5D448EF13E}" type="presParOf" srcId="{BB8F7470-2B0A-45F0-B072-B252F299DEF2}" destId="{A0BDD568-82CA-4473-B6CC-E7EE883F0147}" srcOrd="0" destOrd="0" presId="urn:microsoft.com/office/officeart/2008/layout/LinedList"/>
    <dgm:cxn modelId="{CE2C83C4-9290-4A78-883C-617A2951FBFA}" type="presParOf" srcId="{BB8F7470-2B0A-45F0-B072-B252F299DEF2}" destId="{661DEC30-88DF-425C-B231-0E0CA887C792}" srcOrd="1" destOrd="0" presId="urn:microsoft.com/office/officeart/2008/layout/LinedList"/>
    <dgm:cxn modelId="{0F1D923E-B146-41D7-AA23-35025BDAE9C9}" type="presParOf" srcId="{E73B5302-553D-4F2E-83D6-B6269112C7DC}" destId="{09D2148A-A4FA-4964-9EF1-210B98931685}" srcOrd="6" destOrd="0" presId="urn:microsoft.com/office/officeart/2008/layout/LinedList"/>
    <dgm:cxn modelId="{3908546A-503F-4F20-9860-30AA63EA2A9E}" type="presParOf" srcId="{E73B5302-553D-4F2E-83D6-B6269112C7DC}" destId="{8956A4D1-C664-4405-AF78-77CA088583BA}" srcOrd="7" destOrd="0" presId="urn:microsoft.com/office/officeart/2008/layout/LinedList"/>
    <dgm:cxn modelId="{08F413EC-C91C-4F9A-BBA3-EB1825720F00}" type="presParOf" srcId="{8956A4D1-C664-4405-AF78-77CA088583BA}" destId="{060340C3-5170-4795-A6BC-B7248683E35D}" srcOrd="0" destOrd="0" presId="urn:microsoft.com/office/officeart/2008/layout/LinedList"/>
    <dgm:cxn modelId="{77B9C0E5-EE24-4B07-8FC7-1AFC2C9D4B95}" type="presParOf" srcId="{8956A4D1-C664-4405-AF78-77CA088583BA}" destId="{AB8D8152-5673-41BA-9E78-A2507AAD225A}" srcOrd="1" destOrd="0" presId="urn:microsoft.com/office/officeart/2008/layout/LinedList"/>
    <dgm:cxn modelId="{A0D4321D-69C4-4D35-A6AC-5E2F643D608A}" type="presParOf" srcId="{E73B5302-553D-4F2E-83D6-B6269112C7DC}" destId="{84762C4A-08CD-4B40-9442-64FEE166C31E}" srcOrd="8" destOrd="0" presId="urn:microsoft.com/office/officeart/2008/layout/LinedList"/>
    <dgm:cxn modelId="{6FA1FD4C-6EE1-427A-AD07-ED4F80824BBA}" type="presParOf" srcId="{E73B5302-553D-4F2E-83D6-B6269112C7DC}" destId="{6BD9CF1C-95B0-4A67-93BE-A814AE1B152B}" srcOrd="9" destOrd="0" presId="urn:microsoft.com/office/officeart/2008/layout/LinedList"/>
    <dgm:cxn modelId="{3793F7B5-AB29-465A-9348-6A04EBE3748B}" type="presParOf" srcId="{6BD9CF1C-95B0-4A67-93BE-A814AE1B152B}" destId="{B6F47A91-1816-4DAB-BBFE-D4567B206AC9}" srcOrd="0" destOrd="0" presId="urn:microsoft.com/office/officeart/2008/layout/LinedList"/>
    <dgm:cxn modelId="{7787E866-6933-403E-ACC7-FB29C424D9AC}" type="presParOf" srcId="{6BD9CF1C-95B0-4A67-93BE-A814AE1B152B}" destId="{9011466A-5D23-42F0-9D51-68B18023043A}" srcOrd="1" destOrd="0" presId="urn:microsoft.com/office/officeart/2008/layout/LinedList"/>
    <dgm:cxn modelId="{767E8030-3407-4E09-9278-309767F9A2AF}" type="presParOf" srcId="{E73B5302-553D-4F2E-83D6-B6269112C7DC}" destId="{C845EE26-2A69-4806-A3B0-30EFCEFC1646}" srcOrd="10" destOrd="0" presId="urn:microsoft.com/office/officeart/2008/layout/LinedList"/>
    <dgm:cxn modelId="{707595FA-076F-4881-8F72-C7E0410E15F8}" type="presParOf" srcId="{E73B5302-553D-4F2E-83D6-B6269112C7DC}" destId="{AE0F3A1A-82CC-48FA-9A16-2F85514BFD6B}" srcOrd="11" destOrd="0" presId="urn:microsoft.com/office/officeart/2008/layout/LinedList"/>
    <dgm:cxn modelId="{5F8D629D-7043-45AD-84C7-5A90FE9673C1}" type="presParOf" srcId="{AE0F3A1A-82CC-48FA-9A16-2F85514BFD6B}" destId="{7F1F62A3-3253-414D-85D9-9F1146E5A9A5}" srcOrd="0" destOrd="0" presId="urn:microsoft.com/office/officeart/2008/layout/LinedList"/>
    <dgm:cxn modelId="{5425287D-9BA1-40BF-BB8B-56D15A9902C5}" type="presParOf" srcId="{AE0F3A1A-82CC-48FA-9A16-2F85514BFD6B}" destId="{ABCAD44A-A685-4E12-B3C7-7871DF46D1E3}" srcOrd="1" destOrd="0" presId="urn:microsoft.com/office/officeart/2008/layout/LinedList"/>
    <dgm:cxn modelId="{F9F79EA1-EF8C-4092-94F6-A2E9DD41CDC7}" type="presParOf" srcId="{E73B5302-553D-4F2E-83D6-B6269112C7DC}" destId="{7263AEA0-77AF-4352-BA6F-84E197C09C38}" srcOrd="12" destOrd="0" presId="urn:microsoft.com/office/officeart/2008/layout/LinedList"/>
    <dgm:cxn modelId="{0F6E04C0-92C4-4363-9075-F8C20EB93BB6}" type="presParOf" srcId="{E73B5302-553D-4F2E-83D6-B6269112C7DC}" destId="{49F74DAB-CE42-4DC5-8AE9-0CF4B1ED86EE}" srcOrd="13" destOrd="0" presId="urn:microsoft.com/office/officeart/2008/layout/LinedList"/>
    <dgm:cxn modelId="{5CC050DB-9B4D-4D72-8566-83E28070B912}" type="presParOf" srcId="{49F74DAB-CE42-4DC5-8AE9-0CF4B1ED86EE}" destId="{956ED1BA-DEE3-43B7-BBAC-37D7F703608C}" srcOrd="0" destOrd="0" presId="urn:microsoft.com/office/officeart/2008/layout/LinedList"/>
    <dgm:cxn modelId="{6CDA6656-34D4-41D6-A143-ADA8FAE00117}" type="presParOf" srcId="{49F74DAB-CE42-4DC5-8AE9-0CF4B1ED86EE}" destId="{3BD4E8BA-CEC6-44C6-A2F0-73B2859BC87D}" srcOrd="1" destOrd="0" presId="urn:microsoft.com/office/officeart/2008/layout/LinedList"/>
    <dgm:cxn modelId="{6A72C3BD-62A7-4FC2-BA28-6D3D8D6E5ED6}" type="presParOf" srcId="{E73B5302-553D-4F2E-83D6-B6269112C7DC}" destId="{6E7BA55B-2725-41DA-889D-F747F18FAFE5}" srcOrd="14" destOrd="0" presId="urn:microsoft.com/office/officeart/2008/layout/LinedList"/>
    <dgm:cxn modelId="{4A76F126-120B-4999-8A7E-A2AAE67EDC22}" type="presParOf" srcId="{E73B5302-553D-4F2E-83D6-B6269112C7DC}" destId="{0A5044A6-38E0-47A2-9942-AFB59F4CD5DE}" srcOrd="15" destOrd="0" presId="urn:microsoft.com/office/officeart/2008/layout/LinedList"/>
    <dgm:cxn modelId="{37868DCD-4DD9-4376-AE61-3D580FA86B94}" type="presParOf" srcId="{0A5044A6-38E0-47A2-9942-AFB59F4CD5DE}" destId="{69BDCE2F-4033-400E-B25B-FF444175C80C}" srcOrd="0" destOrd="0" presId="urn:microsoft.com/office/officeart/2008/layout/LinedList"/>
    <dgm:cxn modelId="{0C72D31F-1B54-4C2A-B4DA-FDC5609F5AC4}" type="presParOf" srcId="{0A5044A6-38E0-47A2-9942-AFB59F4CD5DE}" destId="{4BCA7943-154B-4040-88FD-9E09FE48070F}" srcOrd="1" destOrd="0" presId="urn:microsoft.com/office/officeart/2008/layout/LinedList"/>
    <dgm:cxn modelId="{9694ABE7-13FE-49C6-BB64-84DBD7008932}" type="presParOf" srcId="{E73B5302-553D-4F2E-83D6-B6269112C7DC}" destId="{E45EED95-4FC6-493E-A5B4-DA8E5A576382}" srcOrd="16" destOrd="0" presId="urn:microsoft.com/office/officeart/2008/layout/LinedList"/>
    <dgm:cxn modelId="{0B5A147D-E753-4C25-B277-8B4BD3D8523B}" type="presParOf" srcId="{E73B5302-553D-4F2E-83D6-B6269112C7DC}" destId="{A2E9E0A8-3871-4501-8E19-FF086803A098}" srcOrd="17" destOrd="0" presId="urn:microsoft.com/office/officeart/2008/layout/LinedList"/>
    <dgm:cxn modelId="{7064E25A-2C1C-4E09-85E8-AF52B87DE561}" type="presParOf" srcId="{A2E9E0A8-3871-4501-8E19-FF086803A098}" destId="{0182ADC0-914A-4E5D-8FAA-0139A318AED4}" srcOrd="0" destOrd="0" presId="urn:microsoft.com/office/officeart/2008/layout/LinedList"/>
    <dgm:cxn modelId="{1E2865C9-10DC-41D5-A302-8C97E0F1F8FA}" type="presParOf" srcId="{A2E9E0A8-3871-4501-8E19-FF086803A098}" destId="{55154FBC-65B3-45E2-9418-6B612071769D}" srcOrd="1" destOrd="0" presId="urn:microsoft.com/office/officeart/2008/layout/LinedList"/>
    <dgm:cxn modelId="{6F4B0D64-0453-4B9F-8110-BEBD84C09F27}" type="presParOf" srcId="{E73B5302-553D-4F2E-83D6-B6269112C7DC}" destId="{CED8CC66-D5F3-4545-A258-27C285043672}" srcOrd="18" destOrd="0" presId="urn:microsoft.com/office/officeart/2008/layout/LinedList"/>
    <dgm:cxn modelId="{93443568-62B4-4691-BE5C-2349C305DADD}" type="presParOf" srcId="{E73B5302-553D-4F2E-83D6-B6269112C7DC}" destId="{713075DD-0941-4353-86A5-615A2C90A7B3}" srcOrd="19" destOrd="0" presId="urn:microsoft.com/office/officeart/2008/layout/LinedList"/>
    <dgm:cxn modelId="{91E3CA9B-6D4F-49FA-ACEC-18F2DE55F24A}" type="presParOf" srcId="{713075DD-0941-4353-86A5-615A2C90A7B3}" destId="{CC244FE0-1CE8-43F9-8270-D9346EAB2E56}" srcOrd="0" destOrd="0" presId="urn:microsoft.com/office/officeart/2008/layout/LinedList"/>
    <dgm:cxn modelId="{B2B56A59-C973-4C2B-A2E7-70E772E9A4D0}" type="presParOf" srcId="{713075DD-0941-4353-86A5-615A2C90A7B3}" destId="{0CE1A564-6884-4B59-90F2-5B73626EE9E0}" srcOrd="1" destOrd="0" presId="urn:microsoft.com/office/officeart/2008/layout/LinedList"/>
    <dgm:cxn modelId="{75D15FD5-A83A-4CD0-9CCE-1849D0D4E21A}" type="presParOf" srcId="{E73B5302-553D-4F2E-83D6-B6269112C7DC}" destId="{E3D45F81-D108-4BD1-89F0-B5BE59DABB0C}" srcOrd="20" destOrd="0" presId="urn:microsoft.com/office/officeart/2008/layout/LinedList"/>
    <dgm:cxn modelId="{50D0826D-71C4-4142-82D1-EBF087AFAE30}" type="presParOf" srcId="{E73B5302-553D-4F2E-83D6-B6269112C7DC}" destId="{C8875AF4-9D25-4D56-A164-856DD8BAAE7E}" srcOrd="21" destOrd="0" presId="urn:microsoft.com/office/officeart/2008/layout/LinedList"/>
    <dgm:cxn modelId="{46B40CE7-7458-42B0-A119-615F1B25D1A1}" type="presParOf" srcId="{C8875AF4-9D25-4D56-A164-856DD8BAAE7E}" destId="{D5C6D0DD-3B05-4A6F-97D4-F0AB521D57B5}" srcOrd="0" destOrd="0" presId="urn:microsoft.com/office/officeart/2008/layout/LinedList"/>
    <dgm:cxn modelId="{54744AF5-E81C-45D9-BF90-9269D9B33FE2}" type="presParOf" srcId="{C8875AF4-9D25-4D56-A164-856DD8BAAE7E}" destId="{9AC39201-56EB-4B11-A8C3-6F20B2A9139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3A9ECD-5E45-48C6-96E3-A844990B0A2A}" type="doc">
      <dgm:prSet loTypeId="urn:microsoft.com/office/officeart/2005/8/layout/hList1" loCatId="list" qsTypeId="urn:microsoft.com/office/officeart/2005/8/quickstyle/simple1" qsCatId="simple" csTypeId="urn:microsoft.com/office/officeart/2018/5/colors/Iconchunking_neutralbg_accent2_2" csCatId="accent2" phldr="1"/>
      <dgm:spPr/>
      <dgm:t>
        <a:bodyPr/>
        <a:lstStyle/>
        <a:p>
          <a:endParaRPr lang="en-US"/>
        </a:p>
      </dgm:t>
    </dgm:pt>
    <dgm:pt modelId="{D661D49A-51CF-4B7C-8183-9B263CC3B0EF}">
      <dgm:prSet/>
      <dgm:spPr/>
      <dgm:t>
        <a:bodyPr/>
        <a:lstStyle/>
        <a:p>
          <a:pPr rtl="0"/>
          <a:r>
            <a:rPr lang="en-US" dirty="0">
              <a:latin typeface="Aptos Display" panose="020F0302020204030204"/>
            </a:rPr>
            <a:t>October 14</a:t>
          </a:r>
          <a:r>
            <a:rPr lang="en-US" baseline="30000" dirty="0">
              <a:latin typeface="Aptos Display" panose="020F0302020204030204"/>
            </a:rPr>
            <a:t>th</a:t>
          </a:r>
          <a:r>
            <a:rPr lang="en-US" dirty="0">
              <a:latin typeface="Aptos Display" panose="020F0302020204030204"/>
            </a:rPr>
            <a:t> </a:t>
          </a:r>
        </a:p>
      </dgm:t>
    </dgm:pt>
    <dgm:pt modelId="{58F524D8-68CF-4C21-B872-E6211F43C48D}" type="parTrans" cxnId="{55AC6217-439F-4196-ACBF-3D8BABA893DB}">
      <dgm:prSet/>
      <dgm:spPr/>
      <dgm:t>
        <a:bodyPr/>
        <a:lstStyle/>
        <a:p>
          <a:endParaRPr lang="en-US"/>
        </a:p>
      </dgm:t>
    </dgm:pt>
    <dgm:pt modelId="{B53402C8-74B1-4664-8ECC-EFEE38D35D55}" type="sibTrans" cxnId="{55AC6217-439F-4196-ACBF-3D8BABA893DB}">
      <dgm:prSet/>
      <dgm:spPr/>
      <dgm:t>
        <a:bodyPr/>
        <a:lstStyle/>
        <a:p>
          <a:endParaRPr lang="en-US"/>
        </a:p>
      </dgm:t>
    </dgm:pt>
    <dgm:pt modelId="{FA700C32-9931-4CF9-B983-7A44ACEDDB82}">
      <dgm:prSet phldr="0"/>
      <dgm:spPr/>
      <dgm:t>
        <a:bodyPr/>
        <a:lstStyle/>
        <a:p>
          <a:pPr rtl="0"/>
          <a:r>
            <a:rPr lang="en-US" dirty="0">
              <a:latin typeface="Aptos Display" panose="020F0302020204030204"/>
            </a:rPr>
            <a:t>October 15</a:t>
          </a:r>
          <a:r>
            <a:rPr lang="en-US" baseline="30000" dirty="0">
              <a:latin typeface="Aptos Display" panose="020F0302020204030204"/>
            </a:rPr>
            <a:t>th</a:t>
          </a:r>
          <a:endParaRPr lang="en-US" dirty="0">
            <a:latin typeface="Aptos Display" panose="020F0302020204030204"/>
          </a:endParaRPr>
        </a:p>
      </dgm:t>
    </dgm:pt>
    <dgm:pt modelId="{89F80FF5-EC33-4806-852C-8DD16F136C49}" type="parTrans" cxnId="{20D99299-1D3B-436E-9D42-2A97430A975B}">
      <dgm:prSet/>
      <dgm:spPr/>
      <dgm:t>
        <a:bodyPr/>
        <a:lstStyle/>
        <a:p>
          <a:endParaRPr lang="en-US"/>
        </a:p>
      </dgm:t>
    </dgm:pt>
    <dgm:pt modelId="{39712D20-37DA-42DC-8AB2-AE65B3677A5A}" type="sibTrans" cxnId="{20D99299-1D3B-436E-9D42-2A97430A975B}">
      <dgm:prSet/>
      <dgm:spPr/>
      <dgm:t>
        <a:bodyPr/>
        <a:lstStyle/>
        <a:p>
          <a:endParaRPr lang="en-US"/>
        </a:p>
      </dgm:t>
    </dgm:pt>
    <dgm:pt modelId="{A5D0BB91-8E1A-42B5-AF7F-CF9E38A84669}">
      <dgm:prSet phldr="0"/>
      <dgm:spPr/>
      <dgm:t>
        <a:bodyPr/>
        <a:lstStyle/>
        <a:p>
          <a:pPr rtl="0"/>
          <a:r>
            <a:rPr lang="en-US" dirty="0">
              <a:latin typeface="Aptos Display" panose="020F0302020204030204"/>
            </a:rPr>
            <a:t>October 16</a:t>
          </a:r>
          <a:r>
            <a:rPr lang="en-US" baseline="30000" dirty="0">
              <a:latin typeface="Aptos Display" panose="020F0302020204030204"/>
            </a:rPr>
            <a:t>th</a:t>
          </a:r>
          <a:endParaRPr lang="en-US" dirty="0">
            <a:latin typeface="Aptos Display" panose="020F0302020204030204"/>
          </a:endParaRPr>
        </a:p>
      </dgm:t>
    </dgm:pt>
    <dgm:pt modelId="{D7CF9C38-0C58-481C-87D8-06797F3E0665}" type="parTrans" cxnId="{12CA775F-0254-4FA0-9DC6-3FD50BAE6A22}">
      <dgm:prSet/>
      <dgm:spPr/>
      <dgm:t>
        <a:bodyPr/>
        <a:lstStyle/>
        <a:p>
          <a:endParaRPr lang="en-US"/>
        </a:p>
      </dgm:t>
    </dgm:pt>
    <dgm:pt modelId="{ECD668FF-6018-4637-9566-AA760FEBBBAD}" type="sibTrans" cxnId="{12CA775F-0254-4FA0-9DC6-3FD50BAE6A22}">
      <dgm:prSet/>
      <dgm:spPr/>
      <dgm:t>
        <a:bodyPr/>
        <a:lstStyle/>
        <a:p>
          <a:endParaRPr lang="en-US"/>
        </a:p>
      </dgm:t>
    </dgm:pt>
    <dgm:pt modelId="{B143D045-7976-4C22-907C-70DA826DD85E}">
      <dgm:prSet phldr="0"/>
      <dgm:spPr/>
      <dgm:t>
        <a:bodyPr/>
        <a:lstStyle/>
        <a:p>
          <a:pPr rtl="0"/>
          <a:r>
            <a:rPr lang="en-US" dirty="0">
              <a:latin typeface="Aptos Display" panose="020F0302020204030204"/>
            </a:rPr>
            <a:t>October 17</a:t>
          </a:r>
          <a:r>
            <a:rPr lang="en-US" baseline="30000" dirty="0">
              <a:latin typeface="Aptos Display" panose="020F0302020204030204"/>
            </a:rPr>
            <a:t>th</a:t>
          </a:r>
          <a:endParaRPr lang="en-US" dirty="0">
            <a:latin typeface="Aptos Display" panose="020F0302020204030204"/>
          </a:endParaRPr>
        </a:p>
      </dgm:t>
    </dgm:pt>
    <dgm:pt modelId="{811FC270-2DF3-4D00-BDC4-BCC4CD4AB902}" type="parTrans" cxnId="{8AB0C58A-3E76-4614-9DBF-319CDE50A041}">
      <dgm:prSet/>
      <dgm:spPr/>
      <dgm:t>
        <a:bodyPr/>
        <a:lstStyle/>
        <a:p>
          <a:endParaRPr lang="en-US"/>
        </a:p>
      </dgm:t>
    </dgm:pt>
    <dgm:pt modelId="{C3509135-DACF-45C9-92EA-DDCDD70D9A05}" type="sibTrans" cxnId="{8AB0C58A-3E76-4614-9DBF-319CDE50A041}">
      <dgm:prSet/>
      <dgm:spPr/>
      <dgm:t>
        <a:bodyPr/>
        <a:lstStyle/>
        <a:p>
          <a:endParaRPr lang="en-US"/>
        </a:p>
      </dgm:t>
    </dgm:pt>
    <dgm:pt modelId="{7254BA85-F9FF-43C9-8833-9B9C720BE92C}">
      <dgm:prSet phldr="0"/>
      <dgm:spPr/>
      <dgm:t>
        <a:bodyPr/>
        <a:lstStyle/>
        <a:p>
          <a:pPr rtl="0"/>
          <a:r>
            <a:rPr lang="en-US" dirty="0">
              <a:latin typeface="Aptos Display" panose="020F0302020204030204"/>
              <a:ea typeface="Calibri"/>
              <a:cs typeface="Calibri"/>
            </a:rPr>
            <a:t>October 18</a:t>
          </a:r>
          <a:r>
            <a:rPr lang="en-US" baseline="30000" dirty="0">
              <a:latin typeface="Aptos Display" panose="020F0302020204030204"/>
              <a:ea typeface="Calibri"/>
              <a:cs typeface="Calibri"/>
            </a:rPr>
            <a:t>th</a:t>
          </a:r>
          <a:endParaRPr lang="en-US" dirty="0">
            <a:latin typeface="Aptos Display" panose="020F0302020204030204"/>
            <a:ea typeface="Calibri"/>
            <a:cs typeface="Calibri"/>
          </a:endParaRPr>
        </a:p>
      </dgm:t>
    </dgm:pt>
    <dgm:pt modelId="{7C65C3F9-D672-4918-A9E2-F01EDCEF3920}" type="parTrans" cxnId="{C63BE251-AFE6-4A8B-A746-B8A3520FC3B6}">
      <dgm:prSet/>
      <dgm:spPr/>
      <dgm:t>
        <a:bodyPr/>
        <a:lstStyle/>
        <a:p>
          <a:endParaRPr lang="en-US"/>
        </a:p>
      </dgm:t>
    </dgm:pt>
    <dgm:pt modelId="{E0A7A70E-61B9-464C-9C87-88385F2239F1}" type="sibTrans" cxnId="{C63BE251-AFE6-4A8B-A746-B8A3520FC3B6}">
      <dgm:prSet/>
      <dgm:spPr/>
      <dgm:t>
        <a:bodyPr/>
        <a:lstStyle/>
        <a:p>
          <a:endParaRPr lang="en-US"/>
        </a:p>
      </dgm:t>
    </dgm:pt>
    <dgm:pt modelId="{2E5F5C9A-816E-4B31-B30A-CCFD1BCE57B7}">
      <dgm:prSet phldr="0"/>
      <dgm:spPr/>
      <dgm:t>
        <a:bodyPr/>
        <a:lstStyle/>
        <a:p>
          <a:pPr rtl="0"/>
          <a:r>
            <a:rPr lang="en-US" dirty="0">
              <a:latin typeface="Aptos Display" panose="020F0302020204030204"/>
              <a:ea typeface="Calibri"/>
              <a:cs typeface="Calibri"/>
            </a:rPr>
            <a:t>ASG Meeting, 9-11am, K1-107</a:t>
          </a:r>
        </a:p>
      </dgm:t>
    </dgm:pt>
    <dgm:pt modelId="{2EF52357-E32D-4DD6-AA5C-FE36F7C88CDB}" type="parTrans" cxnId="{CC39B507-855C-473B-8253-6DECE6232BC3}">
      <dgm:prSet/>
      <dgm:spPr/>
      <dgm:t>
        <a:bodyPr/>
        <a:lstStyle/>
        <a:p>
          <a:endParaRPr lang="en-US"/>
        </a:p>
      </dgm:t>
    </dgm:pt>
    <dgm:pt modelId="{6907803E-E550-48D6-92AF-375C25B391E0}" type="sibTrans" cxnId="{CC39B507-855C-473B-8253-6DECE6232BC3}">
      <dgm:prSet/>
      <dgm:spPr/>
      <dgm:t>
        <a:bodyPr/>
        <a:lstStyle/>
        <a:p>
          <a:endParaRPr lang="en-US"/>
        </a:p>
      </dgm:t>
    </dgm:pt>
    <dgm:pt modelId="{7CA5B77C-43D8-4BFB-964B-70C839480C0D}">
      <dgm:prSet phldr="0"/>
      <dgm:spPr/>
      <dgm:t>
        <a:bodyPr/>
        <a:lstStyle/>
        <a:p>
          <a:pPr rtl="0"/>
          <a:r>
            <a:rPr lang="en-US" dirty="0">
              <a:latin typeface="Aptos Display" panose="020F0302020204030204"/>
            </a:rPr>
            <a:t>Classified Senate, 10:30 am, L-108</a:t>
          </a:r>
        </a:p>
      </dgm:t>
    </dgm:pt>
    <dgm:pt modelId="{7017019F-0BD0-4E15-BBEC-A34D01DAD341}" type="parTrans" cxnId="{27005DBA-B314-45DB-86E9-C6AFB104E426}">
      <dgm:prSet/>
      <dgm:spPr/>
      <dgm:t>
        <a:bodyPr/>
        <a:lstStyle/>
        <a:p>
          <a:endParaRPr lang="en-US"/>
        </a:p>
      </dgm:t>
    </dgm:pt>
    <dgm:pt modelId="{31650CA9-2B82-402E-A01A-73D7EA9EFB52}" type="sibTrans" cxnId="{27005DBA-B314-45DB-86E9-C6AFB104E426}">
      <dgm:prSet/>
      <dgm:spPr/>
      <dgm:t>
        <a:bodyPr/>
        <a:lstStyle/>
        <a:p>
          <a:endParaRPr lang="en-US"/>
        </a:p>
      </dgm:t>
    </dgm:pt>
    <dgm:pt modelId="{AFBBC2A7-2AFE-4F73-9658-E9631657472C}">
      <dgm:prSet phldr="0"/>
      <dgm:spPr/>
      <dgm:t>
        <a:bodyPr/>
        <a:lstStyle/>
        <a:p>
          <a:pPr rtl="0"/>
          <a:r>
            <a:rPr lang="en-US" dirty="0">
              <a:latin typeface="Aptos Display" panose="020F0302020204030204"/>
            </a:rPr>
            <a:t>Really, Really Free Farmer's Market, 9-11am, Compass Point</a:t>
          </a:r>
        </a:p>
      </dgm:t>
    </dgm:pt>
    <dgm:pt modelId="{982BEC34-C78F-483E-946E-561F8C7604F9}" type="parTrans" cxnId="{B4FCA254-B42F-4CEE-B57A-0418436AE198}">
      <dgm:prSet/>
      <dgm:spPr/>
      <dgm:t>
        <a:bodyPr/>
        <a:lstStyle/>
        <a:p>
          <a:endParaRPr lang="en-US"/>
        </a:p>
      </dgm:t>
    </dgm:pt>
    <dgm:pt modelId="{FA2CB9AF-DFEE-4566-911D-B2FA136AB525}" type="sibTrans" cxnId="{B4FCA254-B42F-4CEE-B57A-0418436AE198}">
      <dgm:prSet/>
      <dgm:spPr/>
      <dgm:t>
        <a:bodyPr/>
        <a:lstStyle/>
        <a:p>
          <a:endParaRPr lang="en-US"/>
        </a:p>
      </dgm:t>
    </dgm:pt>
    <dgm:pt modelId="{0A7AF369-3E30-4E89-B7BB-75DA3E550C97}">
      <dgm:prSet phldr="0"/>
      <dgm:spPr/>
      <dgm:t>
        <a:bodyPr/>
        <a:lstStyle/>
        <a:p>
          <a:pPr rtl="0"/>
          <a:r>
            <a:rPr lang="en-US" dirty="0">
              <a:latin typeface="Aptos Display" panose="020F0302020204030204"/>
              <a:ea typeface="Calibri"/>
              <a:cs typeface="Calibri"/>
            </a:rPr>
            <a:t>Healthy Relationships Workshop, 12:30 pm</a:t>
          </a:r>
        </a:p>
      </dgm:t>
    </dgm:pt>
    <dgm:pt modelId="{D271FD91-B433-4BB4-B2DC-06E25042F859}" type="parTrans" cxnId="{8524C0D5-FF0F-4987-AE2B-1C4E87C8D65C}">
      <dgm:prSet/>
      <dgm:spPr/>
      <dgm:t>
        <a:bodyPr/>
        <a:lstStyle/>
        <a:p>
          <a:endParaRPr lang="en-US"/>
        </a:p>
      </dgm:t>
    </dgm:pt>
    <dgm:pt modelId="{699A822A-55C4-4D03-8A5D-66C678AB4356}" type="sibTrans" cxnId="{8524C0D5-FF0F-4987-AE2B-1C4E87C8D65C}">
      <dgm:prSet/>
      <dgm:spPr/>
      <dgm:t>
        <a:bodyPr/>
        <a:lstStyle/>
        <a:p>
          <a:endParaRPr lang="en-US"/>
        </a:p>
      </dgm:t>
    </dgm:pt>
    <dgm:pt modelId="{B049C975-9EF6-472E-837E-F337660B7090}">
      <dgm:prSet/>
      <dgm:spPr/>
      <dgm:t>
        <a:bodyPr/>
        <a:lstStyle/>
        <a:p>
          <a:r>
            <a:rPr lang="en-US" dirty="0" err="1"/>
            <a:t>Undocu</a:t>
          </a:r>
          <a:r>
            <a:rPr lang="en-US" dirty="0"/>
            <a:t>-Ally Training, 10 am – 11am, Virtual – register for link</a:t>
          </a:r>
        </a:p>
      </dgm:t>
    </dgm:pt>
    <dgm:pt modelId="{99D412BB-397A-42E8-B428-BC22E1C4484A}" type="parTrans" cxnId="{75C36E54-E862-4F9C-8A37-DC80335014D9}">
      <dgm:prSet/>
      <dgm:spPr/>
      <dgm:t>
        <a:bodyPr/>
        <a:lstStyle/>
        <a:p>
          <a:endParaRPr lang="en-US"/>
        </a:p>
      </dgm:t>
    </dgm:pt>
    <dgm:pt modelId="{4E00D3D1-0829-4DCE-9D73-A6372F6ABD7A}" type="sibTrans" cxnId="{75C36E54-E862-4F9C-8A37-DC80335014D9}">
      <dgm:prSet/>
      <dgm:spPr/>
      <dgm:t>
        <a:bodyPr/>
        <a:lstStyle/>
        <a:p>
          <a:endParaRPr lang="en-US"/>
        </a:p>
      </dgm:t>
    </dgm:pt>
    <dgm:pt modelId="{7E26C6D1-999E-4352-82C3-B0D23438CFA1}">
      <dgm:prSet/>
      <dgm:spPr/>
      <dgm:t>
        <a:bodyPr/>
        <a:lstStyle/>
        <a:p>
          <a:r>
            <a:rPr lang="en-US" dirty="0"/>
            <a:t>Indigenous Peoples Day, 12-2pm, Compass Point</a:t>
          </a:r>
        </a:p>
      </dgm:t>
    </dgm:pt>
    <dgm:pt modelId="{5490B77F-9A16-4BB6-AFD5-FDD77139DB58}" type="parTrans" cxnId="{E09BDF7C-13AC-4558-A6DF-C231A350A5BF}">
      <dgm:prSet/>
      <dgm:spPr/>
      <dgm:t>
        <a:bodyPr/>
        <a:lstStyle/>
        <a:p>
          <a:endParaRPr lang="en-US"/>
        </a:p>
      </dgm:t>
    </dgm:pt>
    <dgm:pt modelId="{E3FBE1EB-3535-4EDF-9E67-C89089F1A544}" type="sibTrans" cxnId="{E09BDF7C-13AC-4558-A6DF-C231A350A5BF}">
      <dgm:prSet/>
      <dgm:spPr/>
      <dgm:t>
        <a:bodyPr/>
        <a:lstStyle/>
        <a:p>
          <a:endParaRPr lang="en-US"/>
        </a:p>
      </dgm:t>
    </dgm:pt>
    <dgm:pt modelId="{F2529766-3299-4666-9D70-B1FBC066F6A8}">
      <dgm:prSet/>
      <dgm:spPr/>
      <dgm:t>
        <a:bodyPr/>
        <a:lstStyle/>
        <a:p>
          <a:r>
            <a:rPr lang="en-US" dirty="0" err="1"/>
            <a:t>Undocu</a:t>
          </a:r>
          <a:r>
            <a:rPr lang="en-US" dirty="0"/>
            <a:t>-Hustle, 12-2pm, Counseling Classroom</a:t>
          </a:r>
        </a:p>
      </dgm:t>
    </dgm:pt>
    <dgm:pt modelId="{4AA44417-8B3D-4138-8273-24BCF5E8518B}" type="parTrans" cxnId="{F5E332D6-E1E2-4658-AB47-60B9FFE36798}">
      <dgm:prSet/>
      <dgm:spPr/>
      <dgm:t>
        <a:bodyPr/>
        <a:lstStyle/>
        <a:p>
          <a:endParaRPr lang="en-US"/>
        </a:p>
      </dgm:t>
    </dgm:pt>
    <dgm:pt modelId="{F55CA4B3-4AF6-4BA0-8BDB-692493D1058C}" type="sibTrans" cxnId="{F5E332D6-E1E2-4658-AB47-60B9FFE36798}">
      <dgm:prSet/>
      <dgm:spPr/>
      <dgm:t>
        <a:bodyPr/>
        <a:lstStyle/>
        <a:p>
          <a:endParaRPr lang="en-US"/>
        </a:p>
      </dgm:t>
    </dgm:pt>
    <dgm:pt modelId="{D0B08342-DB48-4C61-BD23-30C6855A5F58}">
      <dgm:prSet phldr="0"/>
      <dgm:spPr/>
      <dgm:t>
        <a:bodyPr/>
        <a:lstStyle/>
        <a:p>
          <a:pPr rtl="0"/>
          <a:r>
            <a:rPr lang="en-US" dirty="0">
              <a:latin typeface="Aptos Display" panose="020F0302020204030204"/>
            </a:rPr>
            <a:t>Career Explorations in STEM &amp; Health Sciences, 9:30 am – 11:00 am, K1-107</a:t>
          </a:r>
        </a:p>
      </dgm:t>
    </dgm:pt>
    <dgm:pt modelId="{0AA1F97D-9B5B-4493-B1C5-C9C079EB5050}" type="parTrans" cxnId="{94A89FC4-AA61-4DE4-9A4D-F61DC76E5A29}">
      <dgm:prSet/>
      <dgm:spPr/>
      <dgm:t>
        <a:bodyPr/>
        <a:lstStyle/>
        <a:p>
          <a:endParaRPr lang="en-US"/>
        </a:p>
      </dgm:t>
    </dgm:pt>
    <dgm:pt modelId="{EDB8BF87-14F6-438E-9D4D-E43F7ADC30A2}" type="sibTrans" cxnId="{94A89FC4-AA61-4DE4-9A4D-F61DC76E5A29}">
      <dgm:prSet/>
      <dgm:spPr/>
      <dgm:t>
        <a:bodyPr/>
        <a:lstStyle/>
        <a:p>
          <a:endParaRPr lang="en-US"/>
        </a:p>
      </dgm:t>
    </dgm:pt>
    <dgm:pt modelId="{6A609B4D-BFB2-4C78-9F33-31078ED070B5}">
      <dgm:prSet phldr="0"/>
      <dgm:spPr/>
      <dgm:t>
        <a:bodyPr/>
        <a:lstStyle/>
        <a:p>
          <a:pPr rtl="0"/>
          <a:r>
            <a:rPr lang="en-US" dirty="0" err="1">
              <a:latin typeface="Aptos Display" panose="020F0302020204030204"/>
            </a:rPr>
            <a:t>Undocu</a:t>
          </a:r>
          <a:r>
            <a:rPr lang="en-US" dirty="0">
              <a:latin typeface="Aptos Display" panose="020F0302020204030204"/>
            </a:rPr>
            <a:t>-Circles, 12-2pm, K1-211</a:t>
          </a:r>
        </a:p>
      </dgm:t>
    </dgm:pt>
    <dgm:pt modelId="{8F9CAD51-DD8B-4F00-B43D-459AFC68F6B6}" type="parTrans" cxnId="{D8FA7CD3-B145-42DF-91D4-461EAFC09EC3}">
      <dgm:prSet/>
      <dgm:spPr/>
      <dgm:t>
        <a:bodyPr/>
        <a:lstStyle/>
        <a:p>
          <a:endParaRPr lang="en-US"/>
        </a:p>
      </dgm:t>
    </dgm:pt>
    <dgm:pt modelId="{7CDAB08D-765E-4FE3-A5B7-F5347B680D00}" type="sibTrans" cxnId="{D8FA7CD3-B145-42DF-91D4-461EAFC09EC3}">
      <dgm:prSet/>
      <dgm:spPr/>
      <dgm:t>
        <a:bodyPr/>
        <a:lstStyle/>
        <a:p>
          <a:endParaRPr lang="en-US"/>
        </a:p>
      </dgm:t>
    </dgm:pt>
    <dgm:pt modelId="{47EADE8D-F82F-42D9-BC46-12E4AE8E3D33}">
      <dgm:prSet phldr="0"/>
      <dgm:spPr/>
      <dgm:t>
        <a:bodyPr/>
        <a:lstStyle/>
        <a:p>
          <a:pPr rtl="0"/>
          <a:r>
            <a:rPr lang="en-US" dirty="0">
              <a:latin typeface="Aptos Display" panose="020F0302020204030204"/>
            </a:rPr>
            <a:t>Women’s Soccer vs. MiraCosta College, 1pm, Hourglass Field</a:t>
          </a:r>
        </a:p>
      </dgm:t>
    </dgm:pt>
    <dgm:pt modelId="{C2E4A6EE-4FB7-4E55-82ED-40CB74CFFE29}" type="parTrans" cxnId="{28A655E0-8735-4173-9462-4A02686A8BD2}">
      <dgm:prSet/>
      <dgm:spPr/>
      <dgm:t>
        <a:bodyPr/>
        <a:lstStyle/>
        <a:p>
          <a:endParaRPr lang="en-US"/>
        </a:p>
      </dgm:t>
    </dgm:pt>
    <dgm:pt modelId="{63FD3A4C-98CF-43A3-9436-CE141AC2CE77}" type="sibTrans" cxnId="{28A655E0-8735-4173-9462-4A02686A8BD2}">
      <dgm:prSet/>
      <dgm:spPr/>
      <dgm:t>
        <a:bodyPr/>
        <a:lstStyle/>
        <a:p>
          <a:endParaRPr lang="en-US"/>
        </a:p>
      </dgm:t>
    </dgm:pt>
    <dgm:pt modelId="{E3A52E8F-A9FC-49C4-BEEB-C8082611FFCF}">
      <dgm:prSet phldr="0"/>
      <dgm:spPr/>
      <dgm:t>
        <a:bodyPr/>
        <a:lstStyle/>
        <a:p>
          <a:pPr rtl="0"/>
          <a:r>
            <a:rPr lang="en-US" dirty="0">
              <a:latin typeface="Aptos Display" panose="020F0302020204030204"/>
            </a:rPr>
            <a:t>Donut Moments, 1:30 pm – 2:30 pm, K1-107</a:t>
          </a:r>
        </a:p>
      </dgm:t>
    </dgm:pt>
    <dgm:pt modelId="{179AA7DF-D8D1-4970-A1CA-4482A68B3767}" type="parTrans" cxnId="{426D195B-6266-4C40-9D63-37E2707B693E}">
      <dgm:prSet/>
      <dgm:spPr/>
      <dgm:t>
        <a:bodyPr/>
        <a:lstStyle/>
        <a:p>
          <a:endParaRPr lang="en-US"/>
        </a:p>
      </dgm:t>
    </dgm:pt>
    <dgm:pt modelId="{A5397780-A00A-43F0-A748-4E8F930B38B0}" type="sibTrans" cxnId="{426D195B-6266-4C40-9D63-37E2707B693E}">
      <dgm:prSet/>
      <dgm:spPr/>
      <dgm:t>
        <a:bodyPr/>
        <a:lstStyle/>
        <a:p>
          <a:endParaRPr lang="en-US"/>
        </a:p>
      </dgm:t>
    </dgm:pt>
    <dgm:pt modelId="{C7E30AFF-CC6C-46DE-86F6-2399D78D215B}">
      <dgm:prSet phldr="0"/>
      <dgm:spPr/>
      <dgm:t>
        <a:bodyPr/>
        <a:lstStyle/>
        <a:p>
          <a:pPr rtl="0"/>
          <a:r>
            <a:rPr lang="en-US" dirty="0">
              <a:latin typeface="Aptos Display" panose="020F0302020204030204"/>
            </a:rPr>
            <a:t>Library Workshop, 12:00 pm, L-208</a:t>
          </a:r>
        </a:p>
      </dgm:t>
    </dgm:pt>
    <dgm:pt modelId="{D7C4E661-35BC-4895-9CCD-38876495F1AB}" type="parTrans" cxnId="{3D95ECA0-A185-4BFD-BFC9-052426B2FCF5}">
      <dgm:prSet/>
      <dgm:spPr/>
      <dgm:t>
        <a:bodyPr/>
        <a:lstStyle/>
        <a:p>
          <a:endParaRPr lang="en-US"/>
        </a:p>
      </dgm:t>
    </dgm:pt>
    <dgm:pt modelId="{15A11516-2C1E-4167-A6DA-7CADC0FF465B}" type="sibTrans" cxnId="{3D95ECA0-A185-4BFD-BFC9-052426B2FCF5}">
      <dgm:prSet/>
      <dgm:spPr/>
      <dgm:t>
        <a:bodyPr/>
        <a:lstStyle/>
        <a:p>
          <a:endParaRPr lang="en-US"/>
        </a:p>
      </dgm:t>
    </dgm:pt>
    <dgm:pt modelId="{90198667-FAB2-429F-8E44-863AB84F9585}">
      <dgm:prSet phldr="0"/>
      <dgm:spPr/>
      <dgm:t>
        <a:bodyPr/>
        <a:lstStyle/>
        <a:p>
          <a:pPr rtl="0"/>
          <a:r>
            <a:rPr lang="en-US" dirty="0">
              <a:latin typeface="Aptos Display" panose="020F0302020204030204"/>
            </a:rPr>
            <a:t>Coffee &amp; Crafts: Butterfly Origami, 12:30 pm, K1-211</a:t>
          </a:r>
        </a:p>
      </dgm:t>
    </dgm:pt>
    <dgm:pt modelId="{485BDAE4-708C-40DC-BD8E-0C3751BDFFA5}" type="parTrans" cxnId="{835D0916-63EA-48B9-82D0-1C31544CFD99}">
      <dgm:prSet/>
      <dgm:spPr/>
      <dgm:t>
        <a:bodyPr/>
        <a:lstStyle/>
        <a:p>
          <a:endParaRPr lang="en-US"/>
        </a:p>
      </dgm:t>
    </dgm:pt>
    <dgm:pt modelId="{E6E8B1DF-31EE-4507-A221-5838A3CFE712}" type="sibTrans" cxnId="{835D0916-63EA-48B9-82D0-1C31544CFD99}">
      <dgm:prSet/>
      <dgm:spPr/>
      <dgm:t>
        <a:bodyPr/>
        <a:lstStyle/>
        <a:p>
          <a:endParaRPr lang="en-US"/>
        </a:p>
      </dgm:t>
    </dgm:pt>
    <dgm:pt modelId="{5A68EDB5-DD61-4166-A1F5-32AB73431C4E}">
      <dgm:prSet phldr="0"/>
      <dgm:spPr/>
      <dgm:t>
        <a:bodyPr/>
        <a:lstStyle/>
        <a:p>
          <a:pPr rtl="0"/>
          <a:r>
            <a:rPr lang="en-US" dirty="0">
              <a:latin typeface="Aptos Display" panose="020F0302020204030204"/>
            </a:rPr>
            <a:t>Curriculum, 2:30 pm, Building R Conference Room</a:t>
          </a:r>
        </a:p>
      </dgm:t>
    </dgm:pt>
    <dgm:pt modelId="{20AC7903-82EA-4227-B6B6-D499B8AFEA66}" type="parTrans" cxnId="{4295BFEA-B551-4EA6-A213-55C43B5EE73B}">
      <dgm:prSet/>
      <dgm:spPr/>
      <dgm:t>
        <a:bodyPr/>
        <a:lstStyle/>
        <a:p>
          <a:endParaRPr lang="en-US"/>
        </a:p>
      </dgm:t>
    </dgm:pt>
    <dgm:pt modelId="{9DF478CD-65F5-49BA-A704-9328D1898ACE}" type="sibTrans" cxnId="{4295BFEA-B551-4EA6-A213-55C43B5EE73B}">
      <dgm:prSet/>
      <dgm:spPr/>
      <dgm:t>
        <a:bodyPr/>
        <a:lstStyle/>
        <a:p>
          <a:endParaRPr lang="en-US"/>
        </a:p>
      </dgm:t>
    </dgm:pt>
    <dgm:pt modelId="{96D90941-E439-47AD-AD5D-E87323C2CBCB}">
      <dgm:prSet phldr="0"/>
      <dgm:spPr/>
      <dgm:t>
        <a:bodyPr/>
        <a:lstStyle/>
        <a:p>
          <a:pPr rtl="0"/>
          <a:r>
            <a:rPr lang="en-US" dirty="0">
              <a:latin typeface="Aptos Display" panose="020F0302020204030204"/>
            </a:rPr>
            <a:t>Men’s Water Polo vs. Mesa, 5pm, Pool</a:t>
          </a:r>
        </a:p>
      </dgm:t>
    </dgm:pt>
    <dgm:pt modelId="{A095DC35-428A-45CD-9660-9AB47E2B776D}" type="parTrans" cxnId="{AF895748-7984-40B9-8686-333F073D63AA}">
      <dgm:prSet/>
      <dgm:spPr/>
      <dgm:t>
        <a:bodyPr/>
        <a:lstStyle/>
        <a:p>
          <a:endParaRPr lang="en-US"/>
        </a:p>
      </dgm:t>
    </dgm:pt>
    <dgm:pt modelId="{3DF42AC9-BF50-4846-A4F7-B7B7E9780887}" type="sibTrans" cxnId="{AF895748-7984-40B9-8686-333F073D63AA}">
      <dgm:prSet/>
      <dgm:spPr/>
      <dgm:t>
        <a:bodyPr/>
        <a:lstStyle/>
        <a:p>
          <a:endParaRPr lang="en-US"/>
        </a:p>
      </dgm:t>
    </dgm:pt>
    <dgm:pt modelId="{2E1A3E93-D887-4383-A622-9CD544786FFB}">
      <dgm:prSet phldr="0"/>
      <dgm:spPr/>
      <dgm:t>
        <a:bodyPr/>
        <a:lstStyle/>
        <a:p>
          <a:pPr rtl="0"/>
          <a:r>
            <a:rPr lang="en-US" dirty="0">
              <a:latin typeface="Aptos Display" panose="020F0302020204030204"/>
            </a:rPr>
            <a:t>Women’s Volleyball vs. Grossmont, 6pm, Hourglass Gym</a:t>
          </a:r>
        </a:p>
      </dgm:t>
    </dgm:pt>
    <dgm:pt modelId="{912B4A02-3FF9-4106-87C5-082BAB8E9F3E}" type="parTrans" cxnId="{B35787F1-9F08-42B3-9CD7-C910C6473961}">
      <dgm:prSet/>
      <dgm:spPr/>
      <dgm:t>
        <a:bodyPr/>
        <a:lstStyle/>
        <a:p>
          <a:endParaRPr lang="en-US"/>
        </a:p>
      </dgm:t>
    </dgm:pt>
    <dgm:pt modelId="{669BC4AE-9878-4E5A-BED1-A9FFF9DDF61A}" type="sibTrans" cxnId="{B35787F1-9F08-42B3-9CD7-C910C6473961}">
      <dgm:prSet/>
      <dgm:spPr/>
      <dgm:t>
        <a:bodyPr/>
        <a:lstStyle/>
        <a:p>
          <a:endParaRPr lang="en-US"/>
        </a:p>
      </dgm:t>
    </dgm:pt>
    <dgm:pt modelId="{660201A4-E888-4766-B14E-3F6AD690A570}">
      <dgm:prSet phldr="0"/>
      <dgm:spPr/>
      <dgm:t>
        <a:bodyPr/>
        <a:lstStyle/>
        <a:p>
          <a:pPr rtl="0"/>
          <a:r>
            <a:rPr lang="en-US" dirty="0">
              <a:latin typeface="Aptos Display" panose="020F0302020204030204"/>
              <a:ea typeface="Calibri"/>
              <a:cs typeface="Calibri"/>
            </a:rPr>
            <a:t>Enrollment Management, 2pm, M-110</a:t>
          </a:r>
        </a:p>
      </dgm:t>
    </dgm:pt>
    <dgm:pt modelId="{7E801DEC-F57E-4838-9202-9D5795004E33}" type="parTrans" cxnId="{BFE27ABE-641B-48D6-8974-1A4ED332F368}">
      <dgm:prSet/>
      <dgm:spPr/>
      <dgm:t>
        <a:bodyPr/>
        <a:lstStyle/>
        <a:p>
          <a:endParaRPr lang="en-US"/>
        </a:p>
      </dgm:t>
    </dgm:pt>
    <dgm:pt modelId="{B9E09EAD-5769-45DF-886D-18570CB05794}" type="sibTrans" cxnId="{BFE27ABE-641B-48D6-8974-1A4ED332F368}">
      <dgm:prSet/>
      <dgm:spPr/>
      <dgm:t>
        <a:bodyPr/>
        <a:lstStyle/>
        <a:p>
          <a:endParaRPr lang="en-US"/>
        </a:p>
      </dgm:t>
    </dgm:pt>
    <dgm:pt modelId="{DBD036A4-46BC-429A-A9C3-995AD6131856}" type="pres">
      <dgm:prSet presAssocID="{943A9ECD-5E45-48C6-96E3-A844990B0A2A}" presName="Name0" presStyleCnt="0">
        <dgm:presLayoutVars>
          <dgm:dir/>
          <dgm:animLvl val="lvl"/>
          <dgm:resizeHandles val="exact"/>
        </dgm:presLayoutVars>
      </dgm:prSet>
      <dgm:spPr/>
    </dgm:pt>
    <dgm:pt modelId="{8F5CC8A3-FFB4-40F0-A984-32D59DCBED85}" type="pres">
      <dgm:prSet presAssocID="{D661D49A-51CF-4B7C-8183-9B263CC3B0EF}" presName="composite" presStyleCnt="0"/>
      <dgm:spPr/>
    </dgm:pt>
    <dgm:pt modelId="{58165666-585D-4568-BE89-00D8780A64C0}" type="pres">
      <dgm:prSet presAssocID="{D661D49A-51CF-4B7C-8183-9B263CC3B0EF}" presName="parTx" presStyleLbl="alignNode1" presStyleIdx="0" presStyleCnt="5">
        <dgm:presLayoutVars>
          <dgm:chMax val="0"/>
          <dgm:chPref val="0"/>
          <dgm:bulletEnabled val="1"/>
        </dgm:presLayoutVars>
      </dgm:prSet>
      <dgm:spPr/>
    </dgm:pt>
    <dgm:pt modelId="{AF694477-BE8E-41BE-9DAC-5A02F5431674}" type="pres">
      <dgm:prSet presAssocID="{D661D49A-51CF-4B7C-8183-9B263CC3B0EF}" presName="desTx" presStyleLbl="alignAccFollowNode1" presStyleIdx="0" presStyleCnt="5">
        <dgm:presLayoutVars>
          <dgm:bulletEnabled val="1"/>
        </dgm:presLayoutVars>
      </dgm:prSet>
      <dgm:spPr/>
    </dgm:pt>
    <dgm:pt modelId="{0A5C02F3-3EE1-4022-8BAB-AFDCB743AD7B}" type="pres">
      <dgm:prSet presAssocID="{B53402C8-74B1-4664-8ECC-EFEE38D35D55}" presName="space" presStyleCnt="0"/>
      <dgm:spPr/>
    </dgm:pt>
    <dgm:pt modelId="{363DB77A-08A4-4858-8E3C-16D8D08B6326}" type="pres">
      <dgm:prSet presAssocID="{FA700C32-9931-4CF9-B983-7A44ACEDDB82}" presName="composite" presStyleCnt="0"/>
      <dgm:spPr/>
    </dgm:pt>
    <dgm:pt modelId="{A7E00675-4B48-41E6-90E4-71031AC7589E}" type="pres">
      <dgm:prSet presAssocID="{FA700C32-9931-4CF9-B983-7A44ACEDDB82}" presName="parTx" presStyleLbl="alignNode1" presStyleIdx="1" presStyleCnt="5">
        <dgm:presLayoutVars>
          <dgm:chMax val="0"/>
          <dgm:chPref val="0"/>
          <dgm:bulletEnabled val="1"/>
        </dgm:presLayoutVars>
      </dgm:prSet>
      <dgm:spPr/>
    </dgm:pt>
    <dgm:pt modelId="{F263BAFA-64C6-426E-9001-AFB5D36F2A3B}" type="pres">
      <dgm:prSet presAssocID="{FA700C32-9931-4CF9-B983-7A44ACEDDB82}" presName="desTx" presStyleLbl="alignAccFollowNode1" presStyleIdx="1" presStyleCnt="5">
        <dgm:presLayoutVars>
          <dgm:bulletEnabled val="1"/>
        </dgm:presLayoutVars>
      </dgm:prSet>
      <dgm:spPr/>
    </dgm:pt>
    <dgm:pt modelId="{8261C005-4823-488C-A1BF-0622A30688B0}" type="pres">
      <dgm:prSet presAssocID="{39712D20-37DA-42DC-8AB2-AE65B3677A5A}" presName="space" presStyleCnt="0"/>
      <dgm:spPr/>
    </dgm:pt>
    <dgm:pt modelId="{4492A1B3-275A-46C9-985D-788310A2A23F}" type="pres">
      <dgm:prSet presAssocID="{A5D0BB91-8E1A-42B5-AF7F-CF9E38A84669}" presName="composite" presStyleCnt="0"/>
      <dgm:spPr/>
    </dgm:pt>
    <dgm:pt modelId="{80C6ACA8-66C8-4A30-9274-65CFDB397952}" type="pres">
      <dgm:prSet presAssocID="{A5D0BB91-8E1A-42B5-AF7F-CF9E38A84669}" presName="parTx" presStyleLbl="alignNode1" presStyleIdx="2" presStyleCnt="5">
        <dgm:presLayoutVars>
          <dgm:chMax val="0"/>
          <dgm:chPref val="0"/>
          <dgm:bulletEnabled val="1"/>
        </dgm:presLayoutVars>
      </dgm:prSet>
      <dgm:spPr/>
    </dgm:pt>
    <dgm:pt modelId="{C8EB5789-F935-47AF-BAF7-706832C0820D}" type="pres">
      <dgm:prSet presAssocID="{A5D0BB91-8E1A-42B5-AF7F-CF9E38A84669}" presName="desTx" presStyleLbl="alignAccFollowNode1" presStyleIdx="2" presStyleCnt="5">
        <dgm:presLayoutVars>
          <dgm:bulletEnabled val="1"/>
        </dgm:presLayoutVars>
      </dgm:prSet>
      <dgm:spPr/>
    </dgm:pt>
    <dgm:pt modelId="{6948B957-EC65-4539-999E-75C9C421B8C9}" type="pres">
      <dgm:prSet presAssocID="{ECD668FF-6018-4637-9566-AA760FEBBBAD}" presName="space" presStyleCnt="0"/>
      <dgm:spPr/>
    </dgm:pt>
    <dgm:pt modelId="{6ADCD67E-8977-4C0E-9D6E-DC741E101D2C}" type="pres">
      <dgm:prSet presAssocID="{B143D045-7976-4C22-907C-70DA826DD85E}" presName="composite" presStyleCnt="0"/>
      <dgm:spPr/>
    </dgm:pt>
    <dgm:pt modelId="{6126937C-650D-48E4-A76C-7B522A936E0C}" type="pres">
      <dgm:prSet presAssocID="{B143D045-7976-4C22-907C-70DA826DD85E}" presName="parTx" presStyleLbl="alignNode1" presStyleIdx="3" presStyleCnt="5">
        <dgm:presLayoutVars>
          <dgm:chMax val="0"/>
          <dgm:chPref val="0"/>
          <dgm:bulletEnabled val="1"/>
        </dgm:presLayoutVars>
      </dgm:prSet>
      <dgm:spPr/>
    </dgm:pt>
    <dgm:pt modelId="{8C77BEEB-E56F-48A3-9A2E-F6827BFD8047}" type="pres">
      <dgm:prSet presAssocID="{B143D045-7976-4C22-907C-70DA826DD85E}" presName="desTx" presStyleLbl="alignAccFollowNode1" presStyleIdx="3" presStyleCnt="5">
        <dgm:presLayoutVars>
          <dgm:bulletEnabled val="1"/>
        </dgm:presLayoutVars>
      </dgm:prSet>
      <dgm:spPr/>
    </dgm:pt>
    <dgm:pt modelId="{A9FD3125-AD59-4839-85C3-0D9457786B7A}" type="pres">
      <dgm:prSet presAssocID="{C3509135-DACF-45C9-92EA-DDCDD70D9A05}" presName="space" presStyleCnt="0"/>
      <dgm:spPr/>
    </dgm:pt>
    <dgm:pt modelId="{F5191BC0-9432-426C-A3CE-885589B3FCA8}" type="pres">
      <dgm:prSet presAssocID="{7254BA85-F9FF-43C9-8833-9B9C720BE92C}" presName="composite" presStyleCnt="0"/>
      <dgm:spPr/>
    </dgm:pt>
    <dgm:pt modelId="{C42F0C05-6759-48A5-AA6F-C6F2AEA45708}" type="pres">
      <dgm:prSet presAssocID="{7254BA85-F9FF-43C9-8833-9B9C720BE92C}" presName="parTx" presStyleLbl="alignNode1" presStyleIdx="4" presStyleCnt="5">
        <dgm:presLayoutVars>
          <dgm:chMax val="0"/>
          <dgm:chPref val="0"/>
          <dgm:bulletEnabled val="1"/>
        </dgm:presLayoutVars>
      </dgm:prSet>
      <dgm:spPr/>
    </dgm:pt>
    <dgm:pt modelId="{BC822AB8-BCD7-46CA-BB63-D741BC605014}" type="pres">
      <dgm:prSet presAssocID="{7254BA85-F9FF-43C9-8833-9B9C720BE92C}" presName="desTx" presStyleLbl="alignAccFollowNode1" presStyleIdx="4" presStyleCnt="5">
        <dgm:presLayoutVars>
          <dgm:bulletEnabled val="1"/>
        </dgm:presLayoutVars>
      </dgm:prSet>
      <dgm:spPr/>
    </dgm:pt>
  </dgm:ptLst>
  <dgm:cxnLst>
    <dgm:cxn modelId="{4C853605-CFED-442A-A350-EC1E558A20FF}" type="presOf" srcId="{B143D045-7976-4C22-907C-70DA826DD85E}" destId="{6126937C-650D-48E4-A76C-7B522A936E0C}" srcOrd="0" destOrd="0" presId="urn:microsoft.com/office/officeart/2005/8/layout/hList1"/>
    <dgm:cxn modelId="{CC39B507-855C-473B-8253-6DECE6232BC3}" srcId="{7254BA85-F9FF-43C9-8833-9B9C720BE92C}" destId="{2E5F5C9A-816E-4B31-B30A-CCFD1BCE57B7}" srcOrd="0" destOrd="0" parTransId="{2EF52357-E32D-4DD6-AA5C-FE36F7C88CDB}" sibTransId="{6907803E-E550-48D6-92AF-375C25B391E0}"/>
    <dgm:cxn modelId="{53284009-5A16-4920-B574-5D8CB3D36D97}" type="presOf" srcId="{FA700C32-9931-4CF9-B983-7A44ACEDDB82}" destId="{A7E00675-4B48-41E6-90E4-71031AC7589E}" srcOrd="0" destOrd="0" presId="urn:microsoft.com/office/officeart/2005/8/layout/hList1"/>
    <dgm:cxn modelId="{4A2F470C-D5CF-46F7-9DFA-0AF08D4D649D}" type="presOf" srcId="{A5D0BB91-8E1A-42B5-AF7F-CF9E38A84669}" destId="{80C6ACA8-66C8-4A30-9274-65CFDB397952}" srcOrd="0" destOrd="0" presId="urn:microsoft.com/office/officeart/2005/8/layout/hList1"/>
    <dgm:cxn modelId="{835D0916-63EA-48B9-82D0-1C31544CFD99}" srcId="{A5D0BB91-8E1A-42B5-AF7F-CF9E38A84669}" destId="{90198667-FAB2-429F-8E44-863AB84F9585}" srcOrd="2" destOrd="0" parTransId="{485BDAE4-708C-40DC-BD8E-0C3751BDFFA5}" sibTransId="{E6E8B1DF-31EE-4507-A221-5838A3CFE712}"/>
    <dgm:cxn modelId="{55AC6217-439F-4196-ACBF-3D8BABA893DB}" srcId="{943A9ECD-5E45-48C6-96E3-A844990B0A2A}" destId="{D661D49A-51CF-4B7C-8183-9B263CC3B0EF}" srcOrd="0" destOrd="0" parTransId="{58F524D8-68CF-4C21-B872-E6211F43C48D}" sibTransId="{B53402C8-74B1-4664-8ECC-EFEE38D35D55}"/>
    <dgm:cxn modelId="{948ACF17-9721-4BF3-AA4A-18BE45B48822}" type="presOf" srcId="{7CA5B77C-43D8-4BFB-964B-70C839480C0D}" destId="{F263BAFA-64C6-426E-9001-AFB5D36F2A3B}" srcOrd="0" destOrd="0" presId="urn:microsoft.com/office/officeart/2005/8/layout/hList1"/>
    <dgm:cxn modelId="{44CAD719-C544-4BDA-AEA0-DFFEB0D410E5}" type="presOf" srcId="{E3A52E8F-A9FC-49C4-BEEB-C8082611FFCF}" destId="{F263BAFA-64C6-426E-9001-AFB5D36F2A3B}" srcOrd="0" destOrd="4" presId="urn:microsoft.com/office/officeart/2005/8/layout/hList1"/>
    <dgm:cxn modelId="{4660421F-6EC4-4774-BBCC-15630C86453C}" type="presOf" srcId="{90198667-FAB2-429F-8E44-863AB84F9585}" destId="{C8EB5789-F935-47AF-BAF7-706832C0820D}" srcOrd="0" destOrd="2" presId="urn:microsoft.com/office/officeart/2005/8/layout/hList1"/>
    <dgm:cxn modelId="{98400F21-5E52-4451-8B4E-BB6BA0759327}" type="presOf" srcId="{D0B08342-DB48-4C61-BD23-30C6855A5F58}" destId="{F263BAFA-64C6-426E-9001-AFB5D36F2A3B}" srcOrd="0" destOrd="1" presId="urn:microsoft.com/office/officeart/2005/8/layout/hList1"/>
    <dgm:cxn modelId="{A7C5DB3A-BFE0-4202-B92B-29B3241691EC}" type="presOf" srcId="{2E5F5C9A-816E-4B31-B30A-CCFD1BCE57B7}" destId="{BC822AB8-BCD7-46CA-BB63-D741BC605014}" srcOrd="0" destOrd="0" presId="urn:microsoft.com/office/officeart/2005/8/layout/hList1"/>
    <dgm:cxn modelId="{426D195B-6266-4C40-9D63-37E2707B693E}" srcId="{FA700C32-9931-4CF9-B983-7A44ACEDDB82}" destId="{E3A52E8F-A9FC-49C4-BEEB-C8082611FFCF}" srcOrd="4" destOrd="0" parTransId="{179AA7DF-D8D1-4970-A1CA-4482A68B3767}" sibTransId="{A5397780-A00A-43F0-A748-4E8F930B38B0}"/>
    <dgm:cxn modelId="{12CA775F-0254-4FA0-9DC6-3FD50BAE6A22}" srcId="{943A9ECD-5E45-48C6-96E3-A844990B0A2A}" destId="{A5D0BB91-8E1A-42B5-AF7F-CF9E38A84669}" srcOrd="2" destOrd="0" parTransId="{D7CF9C38-0C58-481C-87D8-06797F3E0665}" sibTransId="{ECD668FF-6018-4637-9566-AA760FEBBBAD}"/>
    <dgm:cxn modelId="{AF895748-7984-40B9-8686-333F073D63AA}" srcId="{A5D0BB91-8E1A-42B5-AF7F-CF9E38A84669}" destId="{96D90941-E439-47AD-AD5D-E87323C2CBCB}" srcOrd="4" destOrd="0" parTransId="{A095DC35-428A-45CD-9660-9AB47E2B776D}" sibTransId="{3DF42AC9-BF50-4846-A4F7-B7B7E9780887}"/>
    <dgm:cxn modelId="{C776CB68-0798-4185-90CF-38EDE5E697DB}" type="presOf" srcId="{96D90941-E439-47AD-AD5D-E87323C2CBCB}" destId="{C8EB5789-F935-47AF-BAF7-706832C0820D}" srcOrd="0" destOrd="4" presId="urn:microsoft.com/office/officeart/2005/8/layout/hList1"/>
    <dgm:cxn modelId="{C63BE251-AFE6-4A8B-A746-B8A3520FC3B6}" srcId="{943A9ECD-5E45-48C6-96E3-A844990B0A2A}" destId="{7254BA85-F9FF-43C9-8833-9B9C720BE92C}" srcOrd="4" destOrd="0" parTransId="{7C65C3F9-D672-4918-A9E2-F01EDCEF3920}" sibTransId="{E0A7A70E-61B9-464C-9C87-88385F2239F1}"/>
    <dgm:cxn modelId="{75C36E54-E862-4F9C-8A37-DC80335014D9}" srcId="{D661D49A-51CF-4B7C-8183-9B263CC3B0EF}" destId="{B049C975-9EF6-472E-837E-F337660B7090}" srcOrd="0" destOrd="0" parTransId="{99D412BB-397A-42E8-B428-BC22E1C4484A}" sibTransId="{4E00D3D1-0829-4DCE-9D73-A6372F6ABD7A}"/>
    <dgm:cxn modelId="{B4FCA254-B42F-4CEE-B57A-0418436AE198}" srcId="{A5D0BB91-8E1A-42B5-AF7F-CF9E38A84669}" destId="{AFBBC2A7-2AFE-4F73-9658-E9631657472C}" srcOrd="0" destOrd="0" parTransId="{982BEC34-C78F-483E-946E-561F8C7604F9}" sibTransId="{FA2CB9AF-DFEE-4566-911D-B2FA136AB525}"/>
    <dgm:cxn modelId="{E09BDF7C-13AC-4558-A6DF-C231A350A5BF}" srcId="{D661D49A-51CF-4B7C-8183-9B263CC3B0EF}" destId="{7E26C6D1-999E-4352-82C3-B0D23438CFA1}" srcOrd="1" destOrd="0" parTransId="{5490B77F-9A16-4BB6-AFD5-FDD77139DB58}" sibTransId="{E3FBE1EB-3535-4EDF-9E67-C89089F1A544}"/>
    <dgm:cxn modelId="{B8D8AC7E-8BE9-439F-B28F-68D822B1DD8E}" type="presOf" srcId="{6A609B4D-BFB2-4C78-9F33-31078ED070B5}" destId="{F263BAFA-64C6-426E-9001-AFB5D36F2A3B}" srcOrd="0" destOrd="2" presId="urn:microsoft.com/office/officeart/2005/8/layout/hList1"/>
    <dgm:cxn modelId="{9E0B5A89-003F-448B-AAE7-BB968F81B133}" type="presOf" srcId="{2E1A3E93-D887-4383-A622-9CD544786FFB}" destId="{C8EB5789-F935-47AF-BAF7-706832C0820D}" srcOrd="0" destOrd="5" presId="urn:microsoft.com/office/officeart/2005/8/layout/hList1"/>
    <dgm:cxn modelId="{8AB0C58A-3E76-4614-9DBF-319CDE50A041}" srcId="{943A9ECD-5E45-48C6-96E3-A844990B0A2A}" destId="{B143D045-7976-4C22-907C-70DA826DD85E}" srcOrd="3" destOrd="0" parTransId="{811FC270-2DF3-4D00-BDC4-BCC4CD4AB902}" sibTransId="{C3509135-DACF-45C9-92EA-DDCDD70D9A05}"/>
    <dgm:cxn modelId="{EBE0FD96-8818-4FE8-82CF-5ACF6DE63F8F}" type="presOf" srcId="{943A9ECD-5E45-48C6-96E3-A844990B0A2A}" destId="{DBD036A4-46BC-429A-A9C3-995AD6131856}" srcOrd="0" destOrd="0" presId="urn:microsoft.com/office/officeart/2005/8/layout/hList1"/>
    <dgm:cxn modelId="{5EE2F397-B9B8-47B8-95B7-55318EA75A6D}" type="presOf" srcId="{C7E30AFF-CC6C-46DE-86F6-2399D78D215B}" destId="{C8EB5789-F935-47AF-BAF7-706832C0820D}" srcOrd="0" destOrd="1" presId="urn:microsoft.com/office/officeart/2005/8/layout/hList1"/>
    <dgm:cxn modelId="{20D99299-1D3B-436E-9D42-2A97430A975B}" srcId="{943A9ECD-5E45-48C6-96E3-A844990B0A2A}" destId="{FA700C32-9931-4CF9-B983-7A44ACEDDB82}" srcOrd="1" destOrd="0" parTransId="{89F80FF5-EC33-4806-852C-8DD16F136C49}" sibTransId="{39712D20-37DA-42DC-8AB2-AE65B3677A5A}"/>
    <dgm:cxn modelId="{3D95ECA0-A185-4BFD-BFC9-052426B2FCF5}" srcId="{A5D0BB91-8E1A-42B5-AF7F-CF9E38A84669}" destId="{C7E30AFF-CC6C-46DE-86F6-2399D78D215B}" srcOrd="1" destOrd="0" parTransId="{D7C4E661-35BC-4895-9CCD-38876495F1AB}" sibTransId="{15A11516-2C1E-4167-A6DA-7CADC0FF465B}"/>
    <dgm:cxn modelId="{4E61AAA6-A6E9-44F0-8129-FE56F5B9A50F}" type="presOf" srcId="{F2529766-3299-4666-9D70-B1FBC066F6A8}" destId="{AF694477-BE8E-41BE-9DAC-5A02F5431674}" srcOrd="0" destOrd="2" presId="urn:microsoft.com/office/officeart/2005/8/layout/hList1"/>
    <dgm:cxn modelId="{B1EB65B3-88B3-4506-BF7B-38FCC23D3955}" type="presOf" srcId="{7254BA85-F9FF-43C9-8833-9B9C720BE92C}" destId="{C42F0C05-6759-48A5-AA6F-C6F2AEA45708}" srcOrd="0" destOrd="0" presId="urn:microsoft.com/office/officeart/2005/8/layout/hList1"/>
    <dgm:cxn modelId="{083389B6-A59C-4931-9A4C-C45330D5046D}" type="presOf" srcId="{660201A4-E888-4766-B14E-3F6AD690A570}" destId="{8C77BEEB-E56F-48A3-9A2E-F6827BFD8047}" srcOrd="0" destOrd="1" presId="urn:microsoft.com/office/officeart/2005/8/layout/hList1"/>
    <dgm:cxn modelId="{3C1A4DB7-76D5-4FCB-8AD0-E2A003A9B7BE}" type="presOf" srcId="{0A7AF369-3E30-4E89-B7BB-75DA3E550C97}" destId="{8C77BEEB-E56F-48A3-9A2E-F6827BFD8047}" srcOrd="0" destOrd="0" presId="urn:microsoft.com/office/officeart/2005/8/layout/hList1"/>
    <dgm:cxn modelId="{3292D7B7-F68C-40F0-8D03-BF56527EBB3D}" type="presOf" srcId="{47EADE8D-F82F-42D9-BC46-12E4AE8E3D33}" destId="{F263BAFA-64C6-426E-9001-AFB5D36F2A3B}" srcOrd="0" destOrd="3" presId="urn:microsoft.com/office/officeart/2005/8/layout/hList1"/>
    <dgm:cxn modelId="{7CF731B8-7D00-4A7F-9EAC-E6426CA83B31}" type="presOf" srcId="{B049C975-9EF6-472E-837E-F337660B7090}" destId="{AF694477-BE8E-41BE-9DAC-5A02F5431674}" srcOrd="0" destOrd="0" presId="urn:microsoft.com/office/officeart/2005/8/layout/hList1"/>
    <dgm:cxn modelId="{27005DBA-B314-45DB-86E9-C6AFB104E426}" srcId="{FA700C32-9931-4CF9-B983-7A44ACEDDB82}" destId="{7CA5B77C-43D8-4BFB-964B-70C839480C0D}" srcOrd="0" destOrd="0" parTransId="{7017019F-0BD0-4E15-BBEC-A34D01DAD341}" sibTransId="{31650CA9-2B82-402E-A01A-73D7EA9EFB52}"/>
    <dgm:cxn modelId="{CD6DC7BD-B8D4-434F-8242-CE230D883DF3}" type="presOf" srcId="{7E26C6D1-999E-4352-82C3-B0D23438CFA1}" destId="{AF694477-BE8E-41BE-9DAC-5A02F5431674}" srcOrd="0" destOrd="1" presId="urn:microsoft.com/office/officeart/2005/8/layout/hList1"/>
    <dgm:cxn modelId="{BFE27ABE-641B-48D6-8974-1A4ED332F368}" srcId="{B143D045-7976-4C22-907C-70DA826DD85E}" destId="{660201A4-E888-4766-B14E-3F6AD690A570}" srcOrd="1" destOrd="0" parTransId="{7E801DEC-F57E-4838-9202-9D5795004E33}" sibTransId="{B9E09EAD-5769-45DF-886D-18570CB05794}"/>
    <dgm:cxn modelId="{94A89FC4-AA61-4DE4-9A4D-F61DC76E5A29}" srcId="{FA700C32-9931-4CF9-B983-7A44ACEDDB82}" destId="{D0B08342-DB48-4C61-BD23-30C6855A5F58}" srcOrd="1" destOrd="0" parTransId="{0AA1F97D-9B5B-4493-B1C5-C9C079EB5050}" sibTransId="{EDB8BF87-14F6-438E-9D4D-E43F7ADC30A2}"/>
    <dgm:cxn modelId="{16B1B1CD-B9DD-4A95-8785-0CAF0550ED9C}" type="presOf" srcId="{AFBBC2A7-2AFE-4F73-9658-E9631657472C}" destId="{C8EB5789-F935-47AF-BAF7-706832C0820D}" srcOrd="0" destOrd="0" presId="urn:microsoft.com/office/officeart/2005/8/layout/hList1"/>
    <dgm:cxn modelId="{D8FA7CD3-B145-42DF-91D4-461EAFC09EC3}" srcId="{FA700C32-9931-4CF9-B983-7A44ACEDDB82}" destId="{6A609B4D-BFB2-4C78-9F33-31078ED070B5}" srcOrd="2" destOrd="0" parTransId="{8F9CAD51-DD8B-4F00-B43D-459AFC68F6B6}" sibTransId="{7CDAB08D-765E-4FE3-A5B7-F5347B680D00}"/>
    <dgm:cxn modelId="{8524C0D5-FF0F-4987-AE2B-1C4E87C8D65C}" srcId="{B143D045-7976-4C22-907C-70DA826DD85E}" destId="{0A7AF369-3E30-4E89-B7BB-75DA3E550C97}" srcOrd="0" destOrd="0" parTransId="{D271FD91-B433-4BB4-B2DC-06E25042F859}" sibTransId="{699A822A-55C4-4D03-8A5D-66C678AB4356}"/>
    <dgm:cxn modelId="{F5E332D6-E1E2-4658-AB47-60B9FFE36798}" srcId="{D661D49A-51CF-4B7C-8183-9B263CC3B0EF}" destId="{F2529766-3299-4666-9D70-B1FBC066F6A8}" srcOrd="2" destOrd="0" parTransId="{4AA44417-8B3D-4138-8273-24BCF5E8518B}" sibTransId="{F55CA4B3-4AF6-4BA0-8BDB-692493D1058C}"/>
    <dgm:cxn modelId="{28A655E0-8735-4173-9462-4A02686A8BD2}" srcId="{FA700C32-9931-4CF9-B983-7A44ACEDDB82}" destId="{47EADE8D-F82F-42D9-BC46-12E4AE8E3D33}" srcOrd="3" destOrd="0" parTransId="{C2E4A6EE-4FB7-4E55-82ED-40CB74CFFE29}" sibTransId="{63FD3A4C-98CF-43A3-9436-CE141AC2CE77}"/>
    <dgm:cxn modelId="{31A12DE1-C430-4B74-B63A-F8CFD6395412}" type="presOf" srcId="{5A68EDB5-DD61-4166-A1F5-32AB73431C4E}" destId="{C8EB5789-F935-47AF-BAF7-706832C0820D}" srcOrd="0" destOrd="3" presId="urn:microsoft.com/office/officeart/2005/8/layout/hList1"/>
    <dgm:cxn modelId="{4295BFEA-B551-4EA6-A213-55C43B5EE73B}" srcId="{A5D0BB91-8E1A-42B5-AF7F-CF9E38A84669}" destId="{5A68EDB5-DD61-4166-A1F5-32AB73431C4E}" srcOrd="3" destOrd="0" parTransId="{20AC7903-82EA-4227-B6B6-D499B8AFEA66}" sibTransId="{9DF478CD-65F5-49BA-A704-9328D1898ACE}"/>
    <dgm:cxn modelId="{B35787F1-9F08-42B3-9CD7-C910C6473961}" srcId="{A5D0BB91-8E1A-42B5-AF7F-CF9E38A84669}" destId="{2E1A3E93-D887-4383-A622-9CD544786FFB}" srcOrd="5" destOrd="0" parTransId="{912B4A02-3FF9-4106-87C5-082BAB8E9F3E}" sibTransId="{669BC4AE-9878-4E5A-BED1-A9FFF9DDF61A}"/>
    <dgm:cxn modelId="{2156BEF9-41FA-41BB-89E4-C87852B3E8C8}" type="presOf" srcId="{D661D49A-51CF-4B7C-8183-9B263CC3B0EF}" destId="{58165666-585D-4568-BE89-00D8780A64C0}" srcOrd="0" destOrd="0" presId="urn:microsoft.com/office/officeart/2005/8/layout/hList1"/>
    <dgm:cxn modelId="{03579C25-64CC-4141-B964-25AA8E48CAF9}" type="presParOf" srcId="{DBD036A4-46BC-429A-A9C3-995AD6131856}" destId="{8F5CC8A3-FFB4-40F0-A984-32D59DCBED85}" srcOrd="0" destOrd="0" presId="urn:microsoft.com/office/officeart/2005/8/layout/hList1"/>
    <dgm:cxn modelId="{BA6C4385-1172-498C-B228-04498D9AB55A}" type="presParOf" srcId="{8F5CC8A3-FFB4-40F0-A984-32D59DCBED85}" destId="{58165666-585D-4568-BE89-00D8780A64C0}" srcOrd="0" destOrd="0" presId="urn:microsoft.com/office/officeart/2005/8/layout/hList1"/>
    <dgm:cxn modelId="{7F5E7D35-2C2A-4AFB-89CB-DA2A8BA07D39}" type="presParOf" srcId="{8F5CC8A3-FFB4-40F0-A984-32D59DCBED85}" destId="{AF694477-BE8E-41BE-9DAC-5A02F5431674}" srcOrd="1" destOrd="0" presId="urn:microsoft.com/office/officeart/2005/8/layout/hList1"/>
    <dgm:cxn modelId="{047356AB-1CC3-4387-8F98-D41F3382C49F}" type="presParOf" srcId="{DBD036A4-46BC-429A-A9C3-995AD6131856}" destId="{0A5C02F3-3EE1-4022-8BAB-AFDCB743AD7B}" srcOrd="1" destOrd="0" presId="urn:microsoft.com/office/officeart/2005/8/layout/hList1"/>
    <dgm:cxn modelId="{505EBC83-741B-4D81-A4A6-2521A4661089}" type="presParOf" srcId="{DBD036A4-46BC-429A-A9C3-995AD6131856}" destId="{363DB77A-08A4-4858-8E3C-16D8D08B6326}" srcOrd="2" destOrd="0" presId="urn:microsoft.com/office/officeart/2005/8/layout/hList1"/>
    <dgm:cxn modelId="{8441D8E6-A12C-4E28-B5B6-B433FA07D02F}" type="presParOf" srcId="{363DB77A-08A4-4858-8E3C-16D8D08B6326}" destId="{A7E00675-4B48-41E6-90E4-71031AC7589E}" srcOrd="0" destOrd="0" presId="urn:microsoft.com/office/officeart/2005/8/layout/hList1"/>
    <dgm:cxn modelId="{FD783387-1F57-42B6-80AA-AB5D4023B665}" type="presParOf" srcId="{363DB77A-08A4-4858-8E3C-16D8D08B6326}" destId="{F263BAFA-64C6-426E-9001-AFB5D36F2A3B}" srcOrd="1" destOrd="0" presId="urn:microsoft.com/office/officeart/2005/8/layout/hList1"/>
    <dgm:cxn modelId="{D9A298C5-56CB-4C47-9928-E4BA21031BF0}" type="presParOf" srcId="{DBD036A4-46BC-429A-A9C3-995AD6131856}" destId="{8261C005-4823-488C-A1BF-0622A30688B0}" srcOrd="3" destOrd="0" presId="urn:microsoft.com/office/officeart/2005/8/layout/hList1"/>
    <dgm:cxn modelId="{BF94E87A-254F-43C0-81E1-14D0D260090B}" type="presParOf" srcId="{DBD036A4-46BC-429A-A9C3-995AD6131856}" destId="{4492A1B3-275A-46C9-985D-788310A2A23F}" srcOrd="4" destOrd="0" presId="urn:microsoft.com/office/officeart/2005/8/layout/hList1"/>
    <dgm:cxn modelId="{C0B95535-4D57-43CF-880F-2FE82311D5BD}" type="presParOf" srcId="{4492A1B3-275A-46C9-985D-788310A2A23F}" destId="{80C6ACA8-66C8-4A30-9274-65CFDB397952}" srcOrd="0" destOrd="0" presId="urn:microsoft.com/office/officeart/2005/8/layout/hList1"/>
    <dgm:cxn modelId="{9E98E3A2-CBA1-4769-A3D5-FED21F2FEFA6}" type="presParOf" srcId="{4492A1B3-275A-46C9-985D-788310A2A23F}" destId="{C8EB5789-F935-47AF-BAF7-706832C0820D}" srcOrd="1" destOrd="0" presId="urn:microsoft.com/office/officeart/2005/8/layout/hList1"/>
    <dgm:cxn modelId="{42F0870E-43E8-429F-A947-71C06CAC222C}" type="presParOf" srcId="{DBD036A4-46BC-429A-A9C3-995AD6131856}" destId="{6948B957-EC65-4539-999E-75C9C421B8C9}" srcOrd="5" destOrd="0" presId="urn:microsoft.com/office/officeart/2005/8/layout/hList1"/>
    <dgm:cxn modelId="{BAF4448E-8886-4C01-AB96-15BD0E77E3FB}" type="presParOf" srcId="{DBD036A4-46BC-429A-A9C3-995AD6131856}" destId="{6ADCD67E-8977-4C0E-9D6E-DC741E101D2C}" srcOrd="6" destOrd="0" presId="urn:microsoft.com/office/officeart/2005/8/layout/hList1"/>
    <dgm:cxn modelId="{3C1934EC-F3B7-4019-B88E-F7671AF6BAF3}" type="presParOf" srcId="{6ADCD67E-8977-4C0E-9D6E-DC741E101D2C}" destId="{6126937C-650D-48E4-A76C-7B522A936E0C}" srcOrd="0" destOrd="0" presId="urn:microsoft.com/office/officeart/2005/8/layout/hList1"/>
    <dgm:cxn modelId="{8891FB32-FEAE-4A47-A157-DBD7528EB0A6}" type="presParOf" srcId="{6ADCD67E-8977-4C0E-9D6E-DC741E101D2C}" destId="{8C77BEEB-E56F-48A3-9A2E-F6827BFD8047}" srcOrd="1" destOrd="0" presId="urn:microsoft.com/office/officeart/2005/8/layout/hList1"/>
    <dgm:cxn modelId="{53DAA276-3969-423F-B72B-825A15A53F62}" type="presParOf" srcId="{DBD036A4-46BC-429A-A9C3-995AD6131856}" destId="{A9FD3125-AD59-4839-85C3-0D9457786B7A}" srcOrd="7" destOrd="0" presId="urn:microsoft.com/office/officeart/2005/8/layout/hList1"/>
    <dgm:cxn modelId="{A4D31051-C1F8-46B9-9835-DB54604F3C0A}" type="presParOf" srcId="{DBD036A4-46BC-429A-A9C3-995AD6131856}" destId="{F5191BC0-9432-426C-A3CE-885589B3FCA8}" srcOrd="8" destOrd="0" presId="urn:microsoft.com/office/officeart/2005/8/layout/hList1"/>
    <dgm:cxn modelId="{72A7C2C6-0CA8-45C7-AB02-049B48D66FA1}" type="presParOf" srcId="{F5191BC0-9432-426C-A3CE-885589B3FCA8}" destId="{C42F0C05-6759-48A5-AA6F-C6F2AEA45708}" srcOrd="0" destOrd="0" presId="urn:microsoft.com/office/officeart/2005/8/layout/hList1"/>
    <dgm:cxn modelId="{C36AEB98-7551-4E15-8C16-5F9228946D3B}" type="presParOf" srcId="{F5191BC0-9432-426C-A3CE-885589B3FCA8}" destId="{BC822AB8-BCD7-46CA-BB63-D741BC60501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3A9ECD-5E45-48C6-96E3-A844990B0A2A}" type="doc">
      <dgm:prSet loTypeId="urn:microsoft.com/office/officeart/2005/8/layout/hList1" loCatId="list" qsTypeId="urn:microsoft.com/office/officeart/2005/8/quickstyle/simple1" qsCatId="simple" csTypeId="urn:microsoft.com/office/officeart/2018/5/colors/Iconchunking_neutralbg_accent2_2" csCatId="accent2" phldr="1"/>
      <dgm:spPr/>
      <dgm:t>
        <a:bodyPr/>
        <a:lstStyle/>
        <a:p>
          <a:endParaRPr lang="en-US"/>
        </a:p>
      </dgm:t>
    </dgm:pt>
    <dgm:pt modelId="{D661D49A-51CF-4B7C-8183-9B263CC3B0EF}">
      <dgm:prSet/>
      <dgm:spPr/>
      <dgm:t>
        <a:bodyPr/>
        <a:lstStyle/>
        <a:p>
          <a:pPr rtl="0"/>
          <a:r>
            <a:rPr lang="en-US" dirty="0">
              <a:latin typeface="Aptos Display" panose="020F0302020204030204"/>
            </a:rPr>
            <a:t>October 21</a:t>
          </a:r>
          <a:r>
            <a:rPr lang="en-US" baseline="30000" dirty="0">
              <a:latin typeface="Aptos Display" panose="020F0302020204030204"/>
            </a:rPr>
            <a:t>st</a:t>
          </a:r>
          <a:endParaRPr lang="en-US" dirty="0">
            <a:latin typeface="Aptos Display" panose="020F0302020204030204"/>
          </a:endParaRPr>
        </a:p>
      </dgm:t>
    </dgm:pt>
    <dgm:pt modelId="{58F524D8-68CF-4C21-B872-E6211F43C48D}" type="parTrans" cxnId="{55AC6217-439F-4196-ACBF-3D8BABA893DB}">
      <dgm:prSet/>
      <dgm:spPr/>
      <dgm:t>
        <a:bodyPr/>
        <a:lstStyle/>
        <a:p>
          <a:endParaRPr lang="en-US"/>
        </a:p>
      </dgm:t>
    </dgm:pt>
    <dgm:pt modelId="{B53402C8-74B1-4664-8ECC-EFEE38D35D55}" type="sibTrans" cxnId="{55AC6217-439F-4196-ACBF-3D8BABA893DB}">
      <dgm:prSet/>
      <dgm:spPr/>
      <dgm:t>
        <a:bodyPr/>
        <a:lstStyle/>
        <a:p>
          <a:endParaRPr lang="en-US"/>
        </a:p>
      </dgm:t>
    </dgm:pt>
    <dgm:pt modelId="{FA700C32-9931-4CF9-B983-7A44ACEDDB82}">
      <dgm:prSet phldr="0"/>
      <dgm:spPr/>
      <dgm:t>
        <a:bodyPr/>
        <a:lstStyle/>
        <a:p>
          <a:pPr rtl="0"/>
          <a:r>
            <a:rPr lang="en-US" dirty="0">
              <a:latin typeface="Aptos Display" panose="020F0302020204030204"/>
            </a:rPr>
            <a:t>October 22</a:t>
          </a:r>
          <a:r>
            <a:rPr lang="en-US" baseline="30000" dirty="0">
              <a:latin typeface="Aptos Display" panose="020F0302020204030204"/>
            </a:rPr>
            <a:t>nd</a:t>
          </a:r>
          <a:endParaRPr lang="en-US" dirty="0">
            <a:latin typeface="Aptos Display" panose="020F0302020204030204"/>
          </a:endParaRPr>
        </a:p>
      </dgm:t>
    </dgm:pt>
    <dgm:pt modelId="{89F80FF5-EC33-4806-852C-8DD16F136C49}" type="parTrans" cxnId="{20D99299-1D3B-436E-9D42-2A97430A975B}">
      <dgm:prSet/>
      <dgm:spPr/>
      <dgm:t>
        <a:bodyPr/>
        <a:lstStyle/>
        <a:p>
          <a:endParaRPr lang="en-US"/>
        </a:p>
      </dgm:t>
    </dgm:pt>
    <dgm:pt modelId="{39712D20-37DA-42DC-8AB2-AE65B3677A5A}" type="sibTrans" cxnId="{20D99299-1D3B-436E-9D42-2A97430A975B}">
      <dgm:prSet/>
      <dgm:spPr/>
      <dgm:t>
        <a:bodyPr/>
        <a:lstStyle/>
        <a:p>
          <a:endParaRPr lang="en-US"/>
        </a:p>
      </dgm:t>
    </dgm:pt>
    <dgm:pt modelId="{F9C9A5CD-0CCA-4252-B81E-223AEF9B2110}">
      <dgm:prSet phldr="0"/>
      <dgm:spPr/>
      <dgm:t>
        <a:bodyPr/>
        <a:lstStyle/>
        <a:p>
          <a:pPr rtl="0"/>
          <a:r>
            <a:rPr lang="en-US" dirty="0">
              <a:latin typeface="Aptos Display" panose="020F0302020204030204"/>
            </a:rPr>
            <a:t>October 23</a:t>
          </a:r>
          <a:r>
            <a:rPr lang="en-US" baseline="30000" dirty="0">
              <a:latin typeface="Aptos Display" panose="020F0302020204030204"/>
            </a:rPr>
            <a:t>rd</a:t>
          </a:r>
          <a:endParaRPr lang="en-US" dirty="0">
            <a:latin typeface="Aptos Display" panose="020F0302020204030204"/>
          </a:endParaRPr>
        </a:p>
      </dgm:t>
    </dgm:pt>
    <dgm:pt modelId="{3BA48211-1D83-473B-A410-A0E3DA244682}" type="parTrans" cxnId="{6DE68377-0DE7-45A0-91B5-17BF1EEE67E5}">
      <dgm:prSet/>
      <dgm:spPr/>
      <dgm:t>
        <a:bodyPr/>
        <a:lstStyle/>
        <a:p>
          <a:endParaRPr lang="en-US"/>
        </a:p>
      </dgm:t>
    </dgm:pt>
    <dgm:pt modelId="{B3D943A5-0F60-48FC-9E88-81FD4614FB20}" type="sibTrans" cxnId="{6DE68377-0DE7-45A0-91B5-17BF1EEE67E5}">
      <dgm:prSet/>
      <dgm:spPr/>
      <dgm:t>
        <a:bodyPr/>
        <a:lstStyle/>
        <a:p>
          <a:endParaRPr lang="en-US"/>
        </a:p>
      </dgm:t>
    </dgm:pt>
    <dgm:pt modelId="{B709BF13-CE93-4349-AB8A-583F051B64DD}">
      <dgm:prSet phldr="0"/>
      <dgm:spPr/>
      <dgm:t>
        <a:bodyPr/>
        <a:lstStyle/>
        <a:p>
          <a:pPr rtl="0"/>
          <a:r>
            <a:rPr lang="en-US" dirty="0">
              <a:latin typeface="Aptos Display" panose="020F0302020204030204"/>
            </a:rPr>
            <a:t>October 24</a:t>
          </a:r>
          <a:r>
            <a:rPr lang="en-US" baseline="30000" dirty="0">
              <a:latin typeface="Aptos Display" panose="020F0302020204030204"/>
            </a:rPr>
            <a:t>th</a:t>
          </a:r>
          <a:endParaRPr lang="en-US" dirty="0"/>
        </a:p>
      </dgm:t>
    </dgm:pt>
    <dgm:pt modelId="{219DE795-2604-4FE1-8842-6F7C1C27F612}" type="parTrans" cxnId="{07A98679-671F-456A-9446-974A912EE116}">
      <dgm:prSet/>
      <dgm:spPr/>
      <dgm:t>
        <a:bodyPr/>
        <a:lstStyle/>
        <a:p>
          <a:endParaRPr lang="en-US"/>
        </a:p>
      </dgm:t>
    </dgm:pt>
    <dgm:pt modelId="{BA4AE4CC-0761-4CC6-A461-A93A437793A0}" type="sibTrans" cxnId="{07A98679-671F-456A-9446-974A912EE116}">
      <dgm:prSet/>
      <dgm:spPr/>
      <dgm:t>
        <a:bodyPr/>
        <a:lstStyle/>
        <a:p>
          <a:endParaRPr lang="en-US"/>
        </a:p>
      </dgm:t>
    </dgm:pt>
    <dgm:pt modelId="{3455F94B-D0FB-44EC-8BE3-3607ED68B723}">
      <dgm:prSet phldr="0"/>
      <dgm:spPr/>
      <dgm:t>
        <a:bodyPr/>
        <a:lstStyle/>
        <a:p>
          <a:pPr rtl="0"/>
          <a:r>
            <a:rPr lang="en-US" dirty="0">
              <a:latin typeface="Aptos Display" panose="020F0302020204030204"/>
            </a:rPr>
            <a:t>October 25</a:t>
          </a:r>
          <a:r>
            <a:rPr lang="en-US" baseline="30000" dirty="0">
              <a:latin typeface="Aptos Display" panose="020F0302020204030204"/>
            </a:rPr>
            <a:t>th</a:t>
          </a:r>
          <a:endParaRPr lang="en-US" dirty="0">
            <a:latin typeface="Aptos Display" panose="020F0302020204030204"/>
          </a:endParaRPr>
        </a:p>
      </dgm:t>
    </dgm:pt>
    <dgm:pt modelId="{A886EF13-D445-467F-A9D8-4B618F33A59B}" type="parTrans" cxnId="{33D5C6E1-93C8-4318-B170-C8CF13455002}">
      <dgm:prSet/>
      <dgm:spPr/>
      <dgm:t>
        <a:bodyPr/>
        <a:lstStyle/>
        <a:p>
          <a:endParaRPr lang="en-US"/>
        </a:p>
      </dgm:t>
    </dgm:pt>
    <dgm:pt modelId="{79A683D8-506B-4867-914E-DE730804B8B6}" type="sibTrans" cxnId="{33D5C6E1-93C8-4318-B170-C8CF13455002}">
      <dgm:prSet/>
      <dgm:spPr/>
      <dgm:t>
        <a:bodyPr/>
        <a:lstStyle/>
        <a:p>
          <a:endParaRPr lang="en-US"/>
        </a:p>
      </dgm:t>
    </dgm:pt>
    <dgm:pt modelId="{CE85F29B-E43A-4820-9D3B-C37BFA0752C3}">
      <dgm:prSet phldr="0"/>
      <dgm:spPr/>
      <dgm:t>
        <a:bodyPr/>
        <a:lstStyle/>
        <a:p>
          <a:pPr rtl="0"/>
          <a:r>
            <a:rPr lang="en-US" dirty="0">
              <a:latin typeface="Aptos Display" panose="020F0302020204030204"/>
            </a:rPr>
            <a:t>HALC Job Fair, 12 – 2pm, L-104</a:t>
          </a:r>
        </a:p>
      </dgm:t>
    </dgm:pt>
    <dgm:pt modelId="{87084C7F-A959-40CF-B2E3-0506A4EAA1A7}" type="parTrans" cxnId="{88C637FB-D684-4074-9AB8-0BE3B8F71F37}">
      <dgm:prSet/>
      <dgm:spPr/>
      <dgm:t>
        <a:bodyPr/>
        <a:lstStyle/>
        <a:p>
          <a:endParaRPr lang="en-US"/>
        </a:p>
      </dgm:t>
    </dgm:pt>
    <dgm:pt modelId="{6FCE1DC9-A79B-463D-A275-CCCF3916EAB9}" type="sibTrans" cxnId="{88C637FB-D684-4074-9AB8-0BE3B8F71F37}">
      <dgm:prSet/>
      <dgm:spPr/>
      <dgm:t>
        <a:bodyPr/>
        <a:lstStyle/>
        <a:p>
          <a:endParaRPr lang="en-US"/>
        </a:p>
      </dgm:t>
    </dgm:pt>
    <dgm:pt modelId="{0547EDA7-D59E-4E98-A91C-58C88854B53C}">
      <dgm:prSet phldr="0"/>
      <dgm:spPr/>
      <dgm:t>
        <a:bodyPr/>
        <a:lstStyle/>
        <a:p>
          <a:pPr rtl="0"/>
          <a:r>
            <a:rPr lang="en-US" dirty="0">
              <a:latin typeface="Aptos Display" panose="020F0302020204030204"/>
            </a:rPr>
            <a:t>Library Workshop, 12:00 pm, L-208</a:t>
          </a:r>
        </a:p>
      </dgm:t>
    </dgm:pt>
    <dgm:pt modelId="{7AC28CEE-3AD3-45EA-A82E-FE01F8AB7579}" type="parTrans" cxnId="{980E6321-9791-4C70-A55E-F7651053D7AD}">
      <dgm:prSet/>
      <dgm:spPr/>
      <dgm:t>
        <a:bodyPr/>
        <a:lstStyle/>
        <a:p>
          <a:endParaRPr lang="en-US"/>
        </a:p>
      </dgm:t>
    </dgm:pt>
    <dgm:pt modelId="{9CE466C7-8FB8-483B-A8E6-B23A76A50ACD}" type="sibTrans" cxnId="{980E6321-9791-4C70-A55E-F7651053D7AD}">
      <dgm:prSet/>
      <dgm:spPr/>
      <dgm:t>
        <a:bodyPr/>
        <a:lstStyle/>
        <a:p>
          <a:endParaRPr lang="en-US"/>
        </a:p>
      </dgm:t>
    </dgm:pt>
    <dgm:pt modelId="{568E187E-6994-4DA3-8B4C-659E352C7B20}">
      <dgm:prSet phldr="0"/>
      <dgm:spPr/>
      <dgm:t>
        <a:bodyPr/>
        <a:lstStyle/>
        <a:p>
          <a:pPr rtl="0"/>
          <a:endParaRPr lang="en-US" dirty="0">
            <a:latin typeface="Aptos Display" panose="020F0302020204030204"/>
          </a:endParaRPr>
        </a:p>
      </dgm:t>
    </dgm:pt>
    <dgm:pt modelId="{2440B6F4-B34C-49AD-B79E-26304087209C}" type="parTrans" cxnId="{1F412775-7A76-4B93-83CC-406DF4684E20}">
      <dgm:prSet/>
      <dgm:spPr/>
      <dgm:t>
        <a:bodyPr/>
        <a:lstStyle/>
        <a:p>
          <a:endParaRPr lang="en-US"/>
        </a:p>
      </dgm:t>
    </dgm:pt>
    <dgm:pt modelId="{889CD68B-DDAF-4A79-8E1F-AE7C8C50EAE6}" type="sibTrans" cxnId="{1F412775-7A76-4B93-83CC-406DF4684E20}">
      <dgm:prSet/>
      <dgm:spPr/>
      <dgm:t>
        <a:bodyPr/>
        <a:lstStyle/>
        <a:p>
          <a:endParaRPr lang="en-US"/>
        </a:p>
      </dgm:t>
    </dgm:pt>
    <dgm:pt modelId="{D2B66D8A-BDBF-4C2E-AB16-27218FC6640B}">
      <dgm:prSet phldr="0"/>
      <dgm:spPr/>
      <dgm:t>
        <a:bodyPr/>
        <a:lstStyle/>
        <a:p>
          <a:pPr rtl="0"/>
          <a:r>
            <a:rPr lang="en-US" dirty="0">
              <a:latin typeface="Aptos Display" panose="020F0302020204030204"/>
            </a:rPr>
            <a:t>ASG, 9am, K1-107</a:t>
          </a:r>
        </a:p>
      </dgm:t>
    </dgm:pt>
    <dgm:pt modelId="{16213339-828E-41C4-B416-7EBA21630F29}" type="parTrans" cxnId="{E49F2307-54D2-4F02-AE15-545EDA5C88C9}">
      <dgm:prSet/>
      <dgm:spPr/>
      <dgm:t>
        <a:bodyPr/>
        <a:lstStyle/>
        <a:p>
          <a:endParaRPr lang="en-US"/>
        </a:p>
      </dgm:t>
    </dgm:pt>
    <dgm:pt modelId="{F0A8F84F-CBAD-45E5-AF9B-06FBA65CCDE3}" type="sibTrans" cxnId="{E49F2307-54D2-4F02-AE15-545EDA5C88C9}">
      <dgm:prSet/>
      <dgm:spPr/>
      <dgm:t>
        <a:bodyPr/>
        <a:lstStyle/>
        <a:p>
          <a:endParaRPr lang="en-US"/>
        </a:p>
      </dgm:t>
    </dgm:pt>
    <dgm:pt modelId="{8E6DA2A1-F1C0-49A4-B7D2-9150664DF3B8}">
      <dgm:prSet phldr="0"/>
      <dgm:spPr/>
      <dgm:t>
        <a:bodyPr/>
        <a:lstStyle/>
        <a:p>
          <a:pPr rtl="0"/>
          <a:r>
            <a:rPr lang="en-US" dirty="0">
              <a:latin typeface="Aptos Display" panose="020F0302020204030204"/>
            </a:rPr>
            <a:t>PIER, 10:30 am, L-108</a:t>
          </a:r>
        </a:p>
      </dgm:t>
    </dgm:pt>
    <dgm:pt modelId="{636A84ED-97F5-4C6F-9E08-AA171ED5B8FC}" type="parTrans" cxnId="{50AC094F-E0CF-4FF6-822E-26181C70A4CE}">
      <dgm:prSet/>
      <dgm:spPr/>
      <dgm:t>
        <a:bodyPr/>
        <a:lstStyle/>
        <a:p>
          <a:endParaRPr lang="en-US"/>
        </a:p>
      </dgm:t>
    </dgm:pt>
    <dgm:pt modelId="{5108D08C-5DCF-43FA-A54E-ABA31112E64F}" type="sibTrans" cxnId="{50AC094F-E0CF-4FF6-822E-26181C70A4CE}">
      <dgm:prSet/>
      <dgm:spPr/>
      <dgm:t>
        <a:bodyPr/>
        <a:lstStyle/>
        <a:p>
          <a:endParaRPr lang="en-US"/>
        </a:p>
      </dgm:t>
    </dgm:pt>
    <dgm:pt modelId="{F8A08AF7-F665-4FE8-B251-BFB4B5BFC27C}">
      <dgm:prSet phldr="0"/>
      <dgm:spPr/>
      <dgm:t>
        <a:bodyPr/>
        <a:lstStyle/>
        <a:p>
          <a:pPr rtl="0"/>
          <a:r>
            <a:rPr lang="en-US" dirty="0">
              <a:latin typeface="Aptos Display" panose="020F0302020204030204"/>
            </a:rPr>
            <a:t>IDEA, 12:30 pm, Zoom</a:t>
          </a:r>
        </a:p>
      </dgm:t>
    </dgm:pt>
    <dgm:pt modelId="{37276F71-4C36-4957-ABB7-6347EE57F21C}" type="parTrans" cxnId="{E50D00DC-D42A-453C-91F3-6CECB8AF7BE4}">
      <dgm:prSet/>
      <dgm:spPr/>
      <dgm:t>
        <a:bodyPr/>
        <a:lstStyle/>
        <a:p>
          <a:endParaRPr lang="en-US"/>
        </a:p>
      </dgm:t>
    </dgm:pt>
    <dgm:pt modelId="{AFF2FAC3-315A-44FA-A128-FA3927A393CC}" type="sibTrans" cxnId="{E50D00DC-D42A-453C-91F3-6CECB8AF7BE4}">
      <dgm:prSet/>
      <dgm:spPr/>
      <dgm:t>
        <a:bodyPr/>
        <a:lstStyle/>
        <a:p>
          <a:endParaRPr lang="en-US"/>
        </a:p>
      </dgm:t>
    </dgm:pt>
    <dgm:pt modelId="{7E268310-B8CC-4D91-8943-01D6A31ECD58}">
      <dgm:prSet phldr="0"/>
      <dgm:spPr/>
      <dgm:t>
        <a:bodyPr/>
        <a:lstStyle/>
        <a:p>
          <a:r>
            <a:rPr lang="en-US" dirty="0">
              <a:latin typeface="Aptos Display" panose="020F0302020204030204"/>
            </a:rPr>
            <a:t>Women's Volleyball vs. Imperial Valley, 5pm, Hourglass Gym </a:t>
          </a:r>
          <a:endParaRPr lang="en-US" dirty="0"/>
        </a:p>
      </dgm:t>
    </dgm:pt>
    <dgm:pt modelId="{83EFE515-A0B3-4569-B043-E065803A87AD}" type="parTrans" cxnId="{F59AAC03-002D-448B-86E9-85FF311CAF69}">
      <dgm:prSet/>
      <dgm:spPr/>
      <dgm:t>
        <a:bodyPr/>
        <a:lstStyle/>
        <a:p>
          <a:endParaRPr lang="en-US"/>
        </a:p>
      </dgm:t>
    </dgm:pt>
    <dgm:pt modelId="{10580C6E-17AD-4047-BEC3-863277E9BD21}" type="sibTrans" cxnId="{F59AAC03-002D-448B-86E9-85FF311CAF69}">
      <dgm:prSet/>
      <dgm:spPr/>
      <dgm:t>
        <a:bodyPr/>
        <a:lstStyle/>
        <a:p>
          <a:endParaRPr lang="en-US"/>
        </a:p>
      </dgm:t>
    </dgm:pt>
    <dgm:pt modelId="{9C368383-42A3-4DE4-B8AF-1225D7EA3C85}">
      <dgm:prSet phldr="0"/>
      <dgm:spPr/>
      <dgm:t>
        <a:bodyPr/>
        <a:lstStyle/>
        <a:p>
          <a:pPr rtl="0"/>
          <a:r>
            <a:rPr lang="en-US" dirty="0">
              <a:latin typeface="Aptos Display" panose="020F0302020204030204"/>
            </a:rPr>
            <a:t>Student Success Committee, 3pm, K1-107</a:t>
          </a:r>
        </a:p>
      </dgm:t>
    </dgm:pt>
    <dgm:pt modelId="{08D4B9D4-C6C7-4A3A-9DC5-BB0713AF8B9C}" type="parTrans" cxnId="{93ACAF64-9BDD-437D-9AC3-F3B08FD00242}">
      <dgm:prSet/>
      <dgm:spPr/>
      <dgm:t>
        <a:bodyPr/>
        <a:lstStyle/>
        <a:p>
          <a:endParaRPr lang="en-US"/>
        </a:p>
      </dgm:t>
    </dgm:pt>
    <dgm:pt modelId="{3BA8A235-8F4E-4287-8548-E0096D36976B}" type="sibTrans" cxnId="{93ACAF64-9BDD-437D-9AC3-F3B08FD00242}">
      <dgm:prSet/>
      <dgm:spPr/>
      <dgm:t>
        <a:bodyPr/>
        <a:lstStyle/>
        <a:p>
          <a:endParaRPr lang="en-US"/>
        </a:p>
      </dgm:t>
    </dgm:pt>
    <dgm:pt modelId="{98FCD7D9-F17C-4791-BDFF-D5B1EF43D840}">
      <dgm:prSet phldr="0"/>
      <dgm:spPr/>
      <dgm:t>
        <a:bodyPr/>
        <a:lstStyle/>
        <a:p>
          <a:pPr rtl="0"/>
          <a:r>
            <a:rPr lang="en-US" dirty="0">
              <a:latin typeface="Aptos Display" panose="020F0302020204030204"/>
            </a:rPr>
            <a:t>PROA, 3pm, L-108</a:t>
          </a:r>
        </a:p>
      </dgm:t>
    </dgm:pt>
    <dgm:pt modelId="{48F4719A-B428-4A0B-ABC3-E2FA8FFE8535}" type="parTrans" cxnId="{DEE0FBEB-16B4-4DED-9930-66A3EFF93916}">
      <dgm:prSet/>
      <dgm:spPr/>
      <dgm:t>
        <a:bodyPr/>
        <a:lstStyle/>
        <a:p>
          <a:endParaRPr lang="en-US"/>
        </a:p>
      </dgm:t>
    </dgm:pt>
    <dgm:pt modelId="{176ED22C-23B3-4B63-A31A-E02D6A6B682F}" type="sibTrans" cxnId="{DEE0FBEB-16B4-4DED-9930-66A3EFF93916}">
      <dgm:prSet/>
      <dgm:spPr/>
      <dgm:t>
        <a:bodyPr/>
        <a:lstStyle/>
        <a:p>
          <a:endParaRPr lang="en-US"/>
        </a:p>
      </dgm:t>
    </dgm:pt>
    <dgm:pt modelId="{14EF7CBD-A626-4365-A457-B41091F6CB48}">
      <dgm:prSet phldr="0"/>
      <dgm:spPr/>
      <dgm:t>
        <a:bodyPr/>
        <a:lstStyle/>
        <a:p>
          <a:pPr rtl="0"/>
          <a:r>
            <a:rPr lang="en-US" dirty="0">
              <a:latin typeface="Aptos Display" panose="020F0302020204030204"/>
            </a:rPr>
            <a:t>Yoga &amp; Sound Healing, 12:30 pm, Compass Point</a:t>
          </a:r>
        </a:p>
      </dgm:t>
    </dgm:pt>
    <dgm:pt modelId="{4DF97896-0422-4238-932D-A405696CA381}" type="parTrans" cxnId="{4638749D-5B8D-4AE5-9C3E-79F6855DDE4A}">
      <dgm:prSet/>
      <dgm:spPr/>
    </dgm:pt>
    <dgm:pt modelId="{FF2E285A-8D52-403A-8182-9185E2B3D166}" type="sibTrans" cxnId="{4638749D-5B8D-4AE5-9C3E-79F6855DDE4A}">
      <dgm:prSet/>
      <dgm:spPr/>
    </dgm:pt>
    <dgm:pt modelId="{E474F85C-D104-49F8-885F-00AF10728AD0}">
      <dgm:prSet phldr="0"/>
      <dgm:spPr/>
      <dgm:t>
        <a:bodyPr/>
        <a:lstStyle/>
        <a:p>
          <a:pPr rtl="0"/>
          <a:r>
            <a:rPr lang="en-US" dirty="0">
              <a:latin typeface="Aptos Display" panose="020F0302020204030204"/>
            </a:rPr>
            <a:t>College Council, 1 – 2:30 pm, M-110 </a:t>
          </a:r>
        </a:p>
      </dgm:t>
    </dgm:pt>
    <dgm:pt modelId="{2AF47976-4027-4872-A22B-FAA588C44AF7}" type="parTrans" cxnId="{DA97FDBA-9A9D-4AD0-A5F9-3CBF2F05B006}">
      <dgm:prSet/>
      <dgm:spPr/>
    </dgm:pt>
    <dgm:pt modelId="{79D2ADFD-8689-47D7-9529-FBB4B07AF3B4}" type="sibTrans" cxnId="{DA97FDBA-9A9D-4AD0-A5F9-3CBF2F05B006}">
      <dgm:prSet/>
      <dgm:spPr/>
    </dgm:pt>
    <dgm:pt modelId="{EFD67676-7C47-4007-88F1-E771E763339F}">
      <dgm:prSet phldr="0"/>
      <dgm:spPr/>
      <dgm:t>
        <a:bodyPr/>
        <a:lstStyle/>
        <a:p>
          <a:pPr rtl="0"/>
          <a:r>
            <a:rPr lang="en-US" dirty="0">
              <a:latin typeface="Aptos Display" panose="020F0302020204030204"/>
            </a:rPr>
            <a:t>Filipino History Celebration, 12 – 2pm, Compass Point</a:t>
          </a:r>
        </a:p>
      </dgm:t>
    </dgm:pt>
    <dgm:pt modelId="{2F7D1B78-B706-4CFE-8DD8-68D2B7AADF5A}" type="parTrans" cxnId="{CDFB9DF6-C7F9-49C4-B092-069468CB9CD5}">
      <dgm:prSet/>
      <dgm:spPr/>
    </dgm:pt>
    <dgm:pt modelId="{40C97E0F-0D68-4083-813F-5C4D4EAE7545}" type="sibTrans" cxnId="{CDFB9DF6-C7F9-49C4-B092-069468CB9CD5}">
      <dgm:prSet/>
      <dgm:spPr/>
    </dgm:pt>
    <dgm:pt modelId="{627834C2-7DEC-4300-A840-F2DA7A44381F}">
      <dgm:prSet phldr="0"/>
      <dgm:spPr/>
      <dgm:t>
        <a:bodyPr/>
        <a:lstStyle/>
        <a:p>
          <a:pPr rtl="0"/>
          <a:r>
            <a:rPr lang="en-US" dirty="0">
              <a:latin typeface="Aptos Display" panose="020F0302020204030204"/>
            </a:rPr>
            <a:t>BRDS, 1:30 pm, L-108</a:t>
          </a:r>
        </a:p>
      </dgm:t>
    </dgm:pt>
    <dgm:pt modelId="{4E22F3E1-BC8D-48A5-8D0D-6777EE69D8F4}" type="parTrans" cxnId="{7DC4980F-BB85-4A1B-AB79-C12EA5249675}">
      <dgm:prSet/>
      <dgm:spPr/>
    </dgm:pt>
    <dgm:pt modelId="{DD515D7A-77CB-4277-85E3-D3624EB5DF9D}" type="sibTrans" cxnId="{7DC4980F-BB85-4A1B-AB79-C12EA5249675}">
      <dgm:prSet/>
      <dgm:spPr/>
    </dgm:pt>
    <dgm:pt modelId="{6067C176-20FA-4E71-8568-05C868B51F75}">
      <dgm:prSet phldr="0"/>
      <dgm:spPr/>
      <dgm:t>
        <a:bodyPr/>
        <a:lstStyle/>
        <a:p>
          <a:pPr rtl="0"/>
          <a:r>
            <a:rPr lang="en-US" dirty="0">
              <a:latin typeface="Aptos Display" panose="020F0302020204030204"/>
            </a:rPr>
            <a:t>Women’s Soccer vs. Cuyamaca, 1 pm, Hourglass Field</a:t>
          </a:r>
        </a:p>
      </dgm:t>
    </dgm:pt>
    <dgm:pt modelId="{F19905C0-6871-4CC3-9A05-33FA8C23EC48}" type="parTrans" cxnId="{A6C177CA-62A9-4CEE-80DF-60FB609C36B6}">
      <dgm:prSet/>
      <dgm:spPr/>
    </dgm:pt>
    <dgm:pt modelId="{08267D03-452A-4527-B2E1-B2A70E5C527B}" type="sibTrans" cxnId="{A6C177CA-62A9-4CEE-80DF-60FB609C36B6}">
      <dgm:prSet/>
      <dgm:spPr/>
    </dgm:pt>
    <dgm:pt modelId="{F7233FAF-7C7C-4EDD-8E00-1A3021B6BD1E}">
      <dgm:prSet phldr="0"/>
      <dgm:spPr/>
      <dgm:t>
        <a:bodyPr/>
        <a:lstStyle/>
        <a:p>
          <a:pPr rtl="0"/>
          <a:r>
            <a:rPr lang="en-US" dirty="0">
              <a:latin typeface="Aptos Display" panose="020F0302020204030204"/>
            </a:rPr>
            <a:t>PDC, 1pm, Zoom</a:t>
          </a:r>
        </a:p>
      </dgm:t>
    </dgm:pt>
    <dgm:pt modelId="{71F14892-0D75-4056-B966-AAFBC467872E}" type="parTrans" cxnId="{230D3CCF-EAAC-4BBC-8B50-6A12A5261F68}">
      <dgm:prSet/>
      <dgm:spPr/>
    </dgm:pt>
    <dgm:pt modelId="{670A80F1-ACF2-4DC7-AB54-541C9C9AFDFD}" type="sibTrans" cxnId="{230D3CCF-EAAC-4BBC-8B50-6A12A5261F68}">
      <dgm:prSet/>
      <dgm:spPr/>
    </dgm:pt>
    <dgm:pt modelId="{DBD036A4-46BC-429A-A9C3-995AD6131856}" type="pres">
      <dgm:prSet presAssocID="{943A9ECD-5E45-48C6-96E3-A844990B0A2A}" presName="Name0" presStyleCnt="0">
        <dgm:presLayoutVars>
          <dgm:dir/>
          <dgm:animLvl val="lvl"/>
          <dgm:resizeHandles val="exact"/>
        </dgm:presLayoutVars>
      </dgm:prSet>
      <dgm:spPr/>
    </dgm:pt>
    <dgm:pt modelId="{8F5CC8A3-FFB4-40F0-A984-32D59DCBED85}" type="pres">
      <dgm:prSet presAssocID="{D661D49A-51CF-4B7C-8183-9B263CC3B0EF}" presName="composite" presStyleCnt="0"/>
      <dgm:spPr/>
    </dgm:pt>
    <dgm:pt modelId="{58165666-585D-4568-BE89-00D8780A64C0}" type="pres">
      <dgm:prSet presAssocID="{D661D49A-51CF-4B7C-8183-9B263CC3B0EF}" presName="parTx" presStyleLbl="alignNode1" presStyleIdx="0" presStyleCnt="5">
        <dgm:presLayoutVars>
          <dgm:chMax val="0"/>
          <dgm:chPref val="0"/>
          <dgm:bulletEnabled val="1"/>
        </dgm:presLayoutVars>
      </dgm:prSet>
      <dgm:spPr/>
    </dgm:pt>
    <dgm:pt modelId="{AF694477-BE8E-41BE-9DAC-5A02F5431674}" type="pres">
      <dgm:prSet presAssocID="{D661D49A-51CF-4B7C-8183-9B263CC3B0EF}" presName="desTx" presStyleLbl="alignAccFollowNode1" presStyleIdx="0" presStyleCnt="5">
        <dgm:presLayoutVars>
          <dgm:bulletEnabled val="1"/>
        </dgm:presLayoutVars>
      </dgm:prSet>
      <dgm:spPr/>
    </dgm:pt>
    <dgm:pt modelId="{0A5C02F3-3EE1-4022-8BAB-AFDCB743AD7B}" type="pres">
      <dgm:prSet presAssocID="{B53402C8-74B1-4664-8ECC-EFEE38D35D55}" presName="space" presStyleCnt="0"/>
      <dgm:spPr/>
    </dgm:pt>
    <dgm:pt modelId="{363DB77A-08A4-4858-8E3C-16D8D08B6326}" type="pres">
      <dgm:prSet presAssocID="{FA700C32-9931-4CF9-B983-7A44ACEDDB82}" presName="composite" presStyleCnt="0"/>
      <dgm:spPr/>
    </dgm:pt>
    <dgm:pt modelId="{A7E00675-4B48-41E6-90E4-71031AC7589E}" type="pres">
      <dgm:prSet presAssocID="{FA700C32-9931-4CF9-B983-7A44ACEDDB82}" presName="parTx" presStyleLbl="alignNode1" presStyleIdx="1" presStyleCnt="5">
        <dgm:presLayoutVars>
          <dgm:chMax val="0"/>
          <dgm:chPref val="0"/>
          <dgm:bulletEnabled val="1"/>
        </dgm:presLayoutVars>
      </dgm:prSet>
      <dgm:spPr/>
    </dgm:pt>
    <dgm:pt modelId="{F263BAFA-64C6-426E-9001-AFB5D36F2A3B}" type="pres">
      <dgm:prSet presAssocID="{FA700C32-9931-4CF9-B983-7A44ACEDDB82}" presName="desTx" presStyleLbl="alignAccFollowNode1" presStyleIdx="1" presStyleCnt="5">
        <dgm:presLayoutVars>
          <dgm:bulletEnabled val="1"/>
        </dgm:presLayoutVars>
      </dgm:prSet>
      <dgm:spPr/>
    </dgm:pt>
    <dgm:pt modelId="{8261C005-4823-488C-A1BF-0622A30688B0}" type="pres">
      <dgm:prSet presAssocID="{39712D20-37DA-42DC-8AB2-AE65B3677A5A}" presName="space" presStyleCnt="0"/>
      <dgm:spPr/>
    </dgm:pt>
    <dgm:pt modelId="{086DDE85-F3B0-4306-A02D-58AD650DBC99}" type="pres">
      <dgm:prSet presAssocID="{F9C9A5CD-0CCA-4252-B81E-223AEF9B2110}" presName="composite" presStyleCnt="0"/>
      <dgm:spPr/>
    </dgm:pt>
    <dgm:pt modelId="{E757F9CD-E73E-4DE4-B3BC-824538BA5D39}" type="pres">
      <dgm:prSet presAssocID="{F9C9A5CD-0CCA-4252-B81E-223AEF9B2110}" presName="parTx" presStyleLbl="alignNode1" presStyleIdx="2" presStyleCnt="5">
        <dgm:presLayoutVars>
          <dgm:chMax val="0"/>
          <dgm:chPref val="0"/>
          <dgm:bulletEnabled val="1"/>
        </dgm:presLayoutVars>
      </dgm:prSet>
      <dgm:spPr/>
    </dgm:pt>
    <dgm:pt modelId="{890C9BBE-6187-4864-B9A0-E601C366203E}" type="pres">
      <dgm:prSet presAssocID="{F9C9A5CD-0CCA-4252-B81E-223AEF9B2110}" presName="desTx" presStyleLbl="alignAccFollowNode1" presStyleIdx="2" presStyleCnt="5">
        <dgm:presLayoutVars>
          <dgm:bulletEnabled val="1"/>
        </dgm:presLayoutVars>
      </dgm:prSet>
      <dgm:spPr/>
    </dgm:pt>
    <dgm:pt modelId="{34B24EA6-9C90-4CE5-A0D3-1349285C3DFF}" type="pres">
      <dgm:prSet presAssocID="{B3D943A5-0F60-48FC-9E88-81FD4614FB20}" presName="space" presStyleCnt="0"/>
      <dgm:spPr/>
    </dgm:pt>
    <dgm:pt modelId="{E15E19FF-0377-4659-A9FB-37D8AF821623}" type="pres">
      <dgm:prSet presAssocID="{B709BF13-CE93-4349-AB8A-583F051B64DD}" presName="composite" presStyleCnt="0"/>
      <dgm:spPr/>
    </dgm:pt>
    <dgm:pt modelId="{17A61952-B341-4E3C-86D1-4F36939CBE86}" type="pres">
      <dgm:prSet presAssocID="{B709BF13-CE93-4349-AB8A-583F051B64DD}" presName="parTx" presStyleLbl="alignNode1" presStyleIdx="3" presStyleCnt="5">
        <dgm:presLayoutVars>
          <dgm:chMax val="0"/>
          <dgm:chPref val="0"/>
          <dgm:bulletEnabled val="1"/>
        </dgm:presLayoutVars>
      </dgm:prSet>
      <dgm:spPr/>
    </dgm:pt>
    <dgm:pt modelId="{489FDC36-64B6-4FB7-879E-92582E3456A1}" type="pres">
      <dgm:prSet presAssocID="{B709BF13-CE93-4349-AB8A-583F051B64DD}" presName="desTx" presStyleLbl="alignAccFollowNode1" presStyleIdx="3" presStyleCnt="5">
        <dgm:presLayoutVars>
          <dgm:bulletEnabled val="1"/>
        </dgm:presLayoutVars>
      </dgm:prSet>
      <dgm:spPr/>
    </dgm:pt>
    <dgm:pt modelId="{C5EFC09C-4E1F-406D-BD3F-76D964081A2B}" type="pres">
      <dgm:prSet presAssocID="{BA4AE4CC-0761-4CC6-A461-A93A437793A0}" presName="space" presStyleCnt="0"/>
      <dgm:spPr/>
    </dgm:pt>
    <dgm:pt modelId="{4A391C7D-7884-45B0-AD9C-967EF49EFC5D}" type="pres">
      <dgm:prSet presAssocID="{3455F94B-D0FB-44EC-8BE3-3607ED68B723}" presName="composite" presStyleCnt="0"/>
      <dgm:spPr/>
    </dgm:pt>
    <dgm:pt modelId="{FA6567B4-B024-4EDC-B6B3-1EF362E11B2B}" type="pres">
      <dgm:prSet presAssocID="{3455F94B-D0FB-44EC-8BE3-3607ED68B723}" presName="parTx" presStyleLbl="alignNode1" presStyleIdx="4" presStyleCnt="5">
        <dgm:presLayoutVars>
          <dgm:chMax val="0"/>
          <dgm:chPref val="0"/>
          <dgm:bulletEnabled val="1"/>
        </dgm:presLayoutVars>
      </dgm:prSet>
      <dgm:spPr/>
    </dgm:pt>
    <dgm:pt modelId="{ABBAC5C8-9FCB-4B20-82B4-FA7ACCC37BE5}" type="pres">
      <dgm:prSet presAssocID="{3455F94B-D0FB-44EC-8BE3-3607ED68B723}" presName="desTx" presStyleLbl="alignAccFollowNode1" presStyleIdx="4" presStyleCnt="5">
        <dgm:presLayoutVars>
          <dgm:bulletEnabled val="1"/>
        </dgm:presLayoutVars>
      </dgm:prSet>
      <dgm:spPr/>
    </dgm:pt>
  </dgm:ptLst>
  <dgm:cxnLst>
    <dgm:cxn modelId="{87EEFC02-ED38-4A54-B6E0-FD846C635A8E}" type="presOf" srcId="{7E268310-B8CC-4D91-8943-01D6A31ECD58}" destId="{890C9BBE-6187-4864-B9A0-E601C366203E}" srcOrd="0" destOrd="4" presId="urn:microsoft.com/office/officeart/2005/8/layout/hList1"/>
    <dgm:cxn modelId="{F59AAC03-002D-448B-86E9-85FF311CAF69}" srcId="{F9C9A5CD-0CCA-4252-B81E-223AEF9B2110}" destId="{7E268310-B8CC-4D91-8943-01D6A31ECD58}" srcOrd="4" destOrd="0" parTransId="{83EFE515-A0B3-4569-B043-E065803A87AD}" sibTransId="{10580C6E-17AD-4047-BEC3-863277E9BD21}"/>
    <dgm:cxn modelId="{E49F2307-54D2-4F02-AE15-545EDA5C88C9}" srcId="{3455F94B-D0FB-44EC-8BE3-3607ED68B723}" destId="{D2B66D8A-BDBF-4C2E-AB16-27218FC6640B}" srcOrd="0" destOrd="0" parTransId="{16213339-828E-41C4-B416-7EBA21630F29}" sibTransId="{F0A8F84F-CBAD-45E5-AF9B-06FBA65CCDE3}"/>
    <dgm:cxn modelId="{7DC4980F-BB85-4A1B-AB79-C12EA5249675}" srcId="{F9C9A5CD-0CCA-4252-B81E-223AEF9B2110}" destId="{627834C2-7DEC-4300-A840-F2DA7A44381F}" srcOrd="2" destOrd="0" parTransId="{4E22F3E1-BC8D-48A5-8D0D-6777EE69D8F4}" sibTransId="{DD515D7A-77CB-4277-85E3-D3624EB5DF9D}"/>
    <dgm:cxn modelId="{55AC6217-439F-4196-ACBF-3D8BABA893DB}" srcId="{943A9ECD-5E45-48C6-96E3-A844990B0A2A}" destId="{D661D49A-51CF-4B7C-8183-9B263CC3B0EF}" srcOrd="0" destOrd="0" parTransId="{58F524D8-68CF-4C21-B872-E6211F43C48D}" sibTransId="{B53402C8-74B1-4664-8ECC-EFEE38D35D55}"/>
    <dgm:cxn modelId="{980E6321-9791-4C70-A55E-F7651053D7AD}" srcId="{F9C9A5CD-0CCA-4252-B81E-223AEF9B2110}" destId="{0547EDA7-D59E-4E98-A91C-58C88854B53C}" srcOrd="0" destOrd="0" parTransId="{7AC28CEE-3AD3-45EA-A82E-FE01F8AB7579}" sibTransId="{9CE466C7-8FB8-483B-A8E6-B23A76A50ACD}"/>
    <dgm:cxn modelId="{A644772A-8F46-48D0-A3E0-7947CAE006B1}" type="presOf" srcId="{8E6DA2A1-F1C0-49A4-B7D2-9150664DF3B8}" destId="{ABBAC5C8-9FCB-4B20-82B4-FA7ACCC37BE5}" srcOrd="0" destOrd="1" presId="urn:microsoft.com/office/officeart/2005/8/layout/hList1"/>
    <dgm:cxn modelId="{C80EF435-B860-4246-81DC-313C7F5E2CFB}" type="presOf" srcId="{F8A08AF7-F665-4FE8-B251-BFB4B5BFC27C}" destId="{ABBAC5C8-9FCB-4B20-82B4-FA7ACCC37BE5}" srcOrd="0" destOrd="2" presId="urn:microsoft.com/office/officeart/2005/8/layout/hList1"/>
    <dgm:cxn modelId="{B2020C3B-4556-40A4-970D-6FCC3DC415A7}" type="presOf" srcId="{CE85F29B-E43A-4820-9D3B-C37BFA0752C3}" destId="{F263BAFA-64C6-426E-9001-AFB5D36F2A3B}" srcOrd="0" destOrd="0" presId="urn:microsoft.com/office/officeart/2005/8/layout/hList1"/>
    <dgm:cxn modelId="{93ACAF64-9BDD-437D-9AC3-F3B08FD00242}" srcId="{F9C9A5CD-0CCA-4252-B81E-223AEF9B2110}" destId="{9C368383-42A3-4DE4-B8AF-1225D7EA3C85}" srcOrd="3" destOrd="0" parTransId="{08D4B9D4-C6C7-4A3A-9DC5-BB0713AF8B9C}" sibTransId="{3BA8A235-8F4E-4287-8548-E0096D36976B}"/>
    <dgm:cxn modelId="{1C5FDE65-43B1-4481-9397-6010BF10F3DE}" type="presOf" srcId="{EFD67676-7C47-4007-88F1-E771E763339F}" destId="{890C9BBE-6187-4864-B9A0-E601C366203E}" srcOrd="0" destOrd="1" presId="urn:microsoft.com/office/officeart/2005/8/layout/hList1"/>
    <dgm:cxn modelId="{3C92A766-F150-42DD-9867-FA943D20BB08}" type="presOf" srcId="{568E187E-6994-4DA3-8B4C-659E352C7B20}" destId="{489FDC36-64B6-4FB7-879E-92582E3456A1}" srcOrd="0" destOrd="0" presId="urn:microsoft.com/office/officeart/2005/8/layout/hList1"/>
    <dgm:cxn modelId="{0BCE5F69-6230-4AED-A9A5-F94C0D711EEE}" type="presOf" srcId="{B709BF13-CE93-4349-AB8A-583F051B64DD}" destId="{17A61952-B341-4E3C-86D1-4F36939CBE86}" srcOrd="0" destOrd="0" presId="urn:microsoft.com/office/officeart/2005/8/layout/hList1"/>
    <dgm:cxn modelId="{50AC094F-E0CF-4FF6-822E-26181C70A4CE}" srcId="{3455F94B-D0FB-44EC-8BE3-3607ED68B723}" destId="{8E6DA2A1-F1C0-49A4-B7D2-9150664DF3B8}" srcOrd="1" destOrd="0" parTransId="{636A84ED-97F5-4C6F-9E08-AA171ED5B8FC}" sibTransId="{5108D08C-5DCF-43FA-A54E-ABA31112E64F}"/>
    <dgm:cxn modelId="{CCF20A52-8ED6-423C-BE6A-8547578896A0}" type="presOf" srcId="{3455F94B-D0FB-44EC-8BE3-3607ED68B723}" destId="{FA6567B4-B024-4EDC-B6B3-1EF362E11B2B}" srcOrd="0" destOrd="0" presId="urn:microsoft.com/office/officeart/2005/8/layout/hList1"/>
    <dgm:cxn modelId="{3036C873-3B6D-4D31-BF16-D2930F4B38CD}" type="presOf" srcId="{D2B66D8A-BDBF-4C2E-AB16-27218FC6640B}" destId="{ABBAC5C8-9FCB-4B20-82B4-FA7ACCC37BE5}" srcOrd="0" destOrd="0" presId="urn:microsoft.com/office/officeart/2005/8/layout/hList1"/>
    <dgm:cxn modelId="{1F412775-7A76-4B93-83CC-406DF4684E20}" srcId="{B709BF13-CE93-4349-AB8A-583F051B64DD}" destId="{568E187E-6994-4DA3-8B4C-659E352C7B20}" srcOrd="0" destOrd="0" parTransId="{2440B6F4-B34C-49AD-B79E-26304087209C}" sibTransId="{889CD68B-DDAF-4A79-8E1F-AE7C8C50EAE6}"/>
    <dgm:cxn modelId="{6DE68377-0DE7-45A0-91B5-17BF1EEE67E5}" srcId="{943A9ECD-5E45-48C6-96E3-A844990B0A2A}" destId="{F9C9A5CD-0CCA-4252-B81E-223AEF9B2110}" srcOrd="2" destOrd="0" parTransId="{3BA48211-1D83-473B-A410-A0E3DA244682}" sibTransId="{B3D943A5-0F60-48FC-9E88-81FD4614FB20}"/>
    <dgm:cxn modelId="{07A98679-671F-456A-9446-974A912EE116}" srcId="{943A9ECD-5E45-48C6-96E3-A844990B0A2A}" destId="{B709BF13-CE93-4349-AB8A-583F051B64DD}" srcOrd="3" destOrd="0" parTransId="{219DE795-2604-4FE1-8842-6F7C1C27F612}" sibTransId="{BA4AE4CC-0761-4CC6-A461-A93A437793A0}"/>
    <dgm:cxn modelId="{BE837A80-9D23-429E-88EE-164772B39C35}" type="presOf" srcId="{14EF7CBD-A626-4365-A457-B41091F6CB48}" destId="{F263BAFA-64C6-426E-9001-AFB5D36F2A3B}" srcOrd="0" destOrd="1" presId="urn:microsoft.com/office/officeart/2005/8/layout/hList1"/>
    <dgm:cxn modelId="{85B1838D-6296-47D5-BD46-0928847AC09E}" type="presOf" srcId="{0547EDA7-D59E-4E98-A91C-58C88854B53C}" destId="{890C9BBE-6187-4864-B9A0-E601C366203E}" srcOrd="0" destOrd="0" presId="urn:microsoft.com/office/officeart/2005/8/layout/hList1"/>
    <dgm:cxn modelId="{EBE0FD96-8818-4FE8-82CF-5ACF6DE63F8F}" type="presOf" srcId="{943A9ECD-5E45-48C6-96E3-A844990B0A2A}" destId="{DBD036A4-46BC-429A-A9C3-995AD6131856}" srcOrd="0" destOrd="0" presId="urn:microsoft.com/office/officeart/2005/8/layout/hList1"/>
    <dgm:cxn modelId="{26430A98-A8E0-4319-85E4-04919BB90857}" type="presOf" srcId="{E474F85C-D104-49F8-885F-00AF10728AD0}" destId="{F263BAFA-64C6-426E-9001-AFB5D36F2A3B}" srcOrd="0" destOrd="2" presId="urn:microsoft.com/office/officeart/2005/8/layout/hList1"/>
    <dgm:cxn modelId="{20D99299-1D3B-436E-9D42-2A97430A975B}" srcId="{943A9ECD-5E45-48C6-96E3-A844990B0A2A}" destId="{FA700C32-9931-4CF9-B983-7A44ACEDDB82}" srcOrd="1" destOrd="0" parTransId="{89F80FF5-EC33-4806-852C-8DD16F136C49}" sibTransId="{39712D20-37DA-42DC-8AB2-AE65B3677A5A}"/>
    <dgm:cxn modelId="{4638749D-5B8D-4AE5-9C3E-79F6855DDE4A}" srcId="{FA700C32-9931-4CF9-B983-7A44ACEDDB82}" destId="{14EF7CBD-A626-4365-A457-B41091F6CB48}" srcOrd="1" destOrd="0" parTransId="{4DF97896-0422-4238-932D-A405696CA381}" sibTransId="{FF2E285A-8D52-403A-8182-9185E2B3D166}"/>
    <dgm:cxn modelId="{9E91C69D-CE8F-434C-AB5A-048D5D7BBF38}" type="presOf" srcId="{9C368383-42A3-4DE4-B8AF-1225D7EA3C85}" destId="{890C9BBE-6187-4864-B9A0-E601C366203E}" srcOrd="0" destOrd="3" presId="urn:microsoft.com/office/officeart/2005/8/layout/hList1"/>
    <dgm:cxn modelId="{7CC9C29F-F948-42B8-8680-15E637871165}" type="presOf" srcId="{FA700C32-9931-4CF9-B983-7A44ACEDDB82}" destId="{A7E00675-4B48-41E6-90E4-71031AC7589E}" srcOrd="0" destOrd="0" presId="urn:microsoft.com/office/officeart/2005/8/layout/hList1"/>
    <dgm:cxn modelId="{DA97FDBA-9A9D-4AD0-A5F9-3CBF2F05B006}" srcId="{FA700C32-9931-4CF9-B983-7A44ACEDDB82}" destId="{E474F85C-D104-49F8-885F-00AF10728AD0}" srcOrd="2" destOrd="0" parTransId="{2AF47976-4027-4872-A22B-FAA588C44AF7}" sibTransId="{79D2ADFD-8689-47D7-9529-FBB4B07AF3B4}"/>
    <dgm:cxn modelId="{C7B78BBF-C0B7-4DCD-8EEE-103A86BE73DB}" type="presOf" srcId="{D661D49A-51CF-4B7C-8183-9B263CC3B0EF}" destId="{58165666-585D-4568-BE89-00D8780A64C0}" srcOrd="0" destOrd="0" presId="urn:microsoft.com/office/officeart/2005/8/layout/hList1"/>
    <dgm:cxn modelId="{B44509C5-5D27-4045-B44F-A4F4C1365A47}" type="presOf" srcId="{98FCD7D9-F17C-4791-BDFF-D5B1EF43D840}" destId="{AF694477-BE8E-41BE-9DAC-5A02F5431674}" srcOrd="0" destOrd="0" presId="urn:microsoft.com/office/officeart/2005/8/layout/hList1"/>
    <dgm:cxn modelId="{A6C177CA-62A9-4CEE-80DF-60FB609C36B6}" srcId="{3455F94B-D0FB-44EC-8BE3-3607ED68B723}" destId="{6067C176-20FA-4E71-8568-05C868B51F75}" srcOrd="3" destOrd="0" parTransId="{F19905C0-6871-4CC3-9A05-33FA8C23EC48}" sibTransId="{08267D03-452A-4527-B2E1-B2A70E5C527B}"/>
    <dgm:cxn modelId="{230D3CCF-EAAC-4BBC-8B50-6A12A5261F68}" srcId="{3455F94B-D0FB-44EC-8BE3-3607ED68B723}" destId="{F7233FAF-7C7C-4EDD-8E00-1A3021B6BD1E}" srcOrd="4" destOrd="0" parTransId="{71F14892-0D75-4056-B966-AAFBC467872E}" sibTransId="{670A80F1-ACF2-4DC7-AB54-541C9C9AFDFD}"/>
    <dgm:cxn modelId="{E50D00DC-D42A-453C-91F3-6CECB8AF7BE4}" srcId="{3455F94B-D0FB-44EC-8BE3-3607ED68B723}" destId="{F8A08AF7-F665-4FE8-B251-BFB4B5BFC27C}" srcOrd="2" destOrd="0" parTransId="{37276F71-4C36-4957-ABB7-6347EE57F21C}" sibTransId="{AFF2FAC3-315A-44FA-A128-FA3927A393CC}"/>
    <dgm:cxn modelId="{51234ADC-EC34-46B8-9932-DC50496ACF48}" type="presOf" srcId="{627834C2-7DEC-4300-A840-F2DA7A44381F}" destId="{890C9BBE-6187-4864-B9A0-E601C366203E}" srcOrd="0" destOrd="2" presId="urn:microsoft.com/office/officeart/2005/8/layout/hList1"/>
    <dgm:cxn modelId="{33D5C6E1-93C8-4318-B170-C8CF13455002}" srcId="{943A9ECD-5E45-48C6-96E3-A844990B0A2A}" destId="{3455F94B-D0FB-44EC-8BE3-3607ED68B723}" srcOrd="4" destOrd="0" parTransId="{A886EF13-D445-467F-A9D8-4B618F33A59B}" sibTransId="{79A683D8-506B-4867-914E-DE730804B8B6}"/>
    <dgm:cxn modelId="{55C2BFE5-B6F7-47ED-9C14-405DB1B1FAD1}" type="presOf" srcId="{6067C176-20FA-4E71-8568-05C868B51F75}" destId="{ABBAC5C8-9FCB-4B20-82B4-FA7ACCC37BE5}" srcOrd="0" destOrd="3" presId="urn:microsoft.com/office/officeart/2005/8/layout/hList1"/>
    <dgm:cxn modelId="{F50310E6-B493-4CF5-B8FF-4CD58E8430D0}" type="presOf" srcId="{F9C9A5CD-0CCA-4252-B81E-223AEF9B2110}" destId="{E757F9CD-E73E-4DE4-B3BC-824538BA5D39}" srcOrd="0" destOrd="0" presId="urn:microsoft.com/office/officeart/2005/8/layout/hList1"/>
    <dgm:cxn modelId="{DEE0FBEB-16B4-4DED-9930-66A3EFF93916}" srcId="{D661D49A-51CF-4B7C-8183-9B263CC3B0EF}" destId="{98FCD7D9-F17C-4791-BDFF-D5B1EF43D840}" srcOrd="0" destOrd="0" parTransId="{48F4719A-B428-4A0B-ABC3-E2FA8FFE8535}" sibTransId="{176ED22C-23B3-4B63-A31A-E02D6A6B682F}"/>
    <dgm:cxn modelId="{D8E479F2-1021-4E5A-BA3A-0DFE5AE76FCD}" type="presOf" srcId="{F7233FAF-7C7C-4EDD-8E00-1A3021B6BD1E}" destId="{ABBAC5C8-9FCB-4B20-82B4-FA7ACCC37BE5}" srcOrd="0" destOrd="4" presId="urn:microsoft.com/office/officeart/2005/8/layout/hList1"/>
    <dgm:cxn modelId="{CDFB9DF6-C7F9-49C4-B092-069468CB9CD5}" srcId="{F9C9A5CD-0CCA-4252-B81E-223AEF9B2110}" destId="{EFD67676-7C47-4007-88F1-E771E763339F}" srcOrd="1" destOrd="0" parTransId="{2F7D1B78-B706-4CFE-8DD8-68D2B7AADF5A}" sibTransId="{40C97E0F-0D68-4083-813F-5C4D4EAE7545}"/>
    <dgm:cxn modelId="{88C637FB-D684-4074-9AB8-0BE3B8F71F37}" srcId="{FA700C32-9931-4CF9-B983-7A44ACEDDB82}" destId="{CE85F29B-E43A-4820-9D3B-C37BFA0752C3}" srcOrd="0" destOrd="0" parTransId="{87084C7F-A959-40CF-B2E3-0506A4EAA1A7}" sibTransId="{6FCE1DC9-A79B-463D-A275-CCCF3916EAB9}"/>
    <dgm:cxn modelId="{4280A4E2-20D1-49EB-A5F3-26D417E5B0AC}" type="presParOf" srcId="{DBD036A4-46BC-429A-A9C3-995AD6131856}" destId="{8F5CC8A3-FFB4-40F0-A984-32D59DCBED85}" srcOrd="0" destOrd="0" presId="urn:microsoft.com/office/officeart/2005/8/layout/hList1"/>
    <dgm:cxn modelId="{BCA6450B-2FF7-4889-BC13-B65143A4C010}" type="presParOf" srcId="{8F5CC8A3-FFB4-40F0-A984-32D59DCBED85}" destId="{58165666-585D-4568-BE89-00D8780A64C0}" srcOrd="0" destOrd="0" presId="urn:microsoft.com/office/officeart/2005/8/layout/hList1"/>
    <dgm:cxn modelId="{6E41B4C7-7EFC-4E73-882A-3F0203F811B5}" type="presParOf" srcId="{8F5CC8A3-FFB4-40F0-A984-32D59DCBED85}" destId="{AF694477-BE8E-41BE-9DAC-5A02F5431674}" srcOrd="1" destOrd="0" presId="urn:microsoft.com/office/officeart/2005/8/layout/hList1"/>
    <dgm:cxn modelId="{44ACDF4C-2DAF-449D-93C9-B29B3873B4F6}" type="presParOf" srcId="{DBD036A4-46BC-429A-A9C3-995AD6131856}" destId="{0A5C02F3-3EE1-4022-8BAB-AFDCB743AD7B}" srcOrd="1" destOrd="0" presId="urn:microsoft.com/office/officeart/2005/8/layout/hList1"/>
    <dgm:cxn modelId="{9C027FFD-C887-481E-9D1A-8B508EF54A9E}" type="presParOf" srcId="{DBD036A4-46BC-429A-A9C3-995AD6131856}" destId="{363DB77A-08A4-4858-8E3C-16D8D08B6326}" srcOrd="2" destOrd="0" presId="urn:microsoft.com/office/officeart/2005/8/layout/hList1"/>
    <dgm:cxn modelId="{868854E1-F15C-43C2-BF45-7D3BA2B61750}" type="presParOf" srcId="{363DB77A-08A4-4858-8E3C-16D8D08B6326}" destId="{A7E00675-4B48-41E6-90E4-71031AC7589E}" srcOrd="0" destOrd="0" presId="urn:microsoft.com/office/officeart/2005/8/layout/hList1"/>
    <dgm:cxn modelId="{58E1B483-7F97-4F13-836E-7755AE66651D}" type="presParOf" srcId="{363DB77A-08A4-4858-8E3C-16D8D08B6326}" destId="{F263BAFA-64C6-426E-9001-AFB5D36F2A3B}" srcOrd="1" destOrd="0" presId="urn:microsoft.com/office/officeart/2005/8/layout/hList1"/>
    <dgm:cxn modelId="{D9B80874-D8C0-4A33-83E1-E2C5F6C9ABFA}" type="presParOf" srcId="{DBD036A4-46BC-429A-A9C3-995AD6131856}" destId="{8261C005-4823-488C-A1BF-0622A30688B0}" srcOrd="3" destOrd="0" presId="urn:microsoft.com/office/officeart/2005/8/layout/hList1"/>
    <dgm:cxn modelId="{272ED6AF-E7FF-4068-B6D6-47881C69D4BB}" type="presParOf" srcId="{DBD036A4-46BC-429A-A9C3-995AD6131856}" destId="{086DDE85-F3B0-4306-A02D-58AD650DBC99}" srcOrd="4" destOrd="0" presId="urn:microsoft.com/office/officeart/2005/8/layout/hList1"/>
    <dgm:cxn modelId="{1192E670-3054-4678-B288-084297336B7B}" type="presParOf" srcId="{086DDE85-F3B0-4306-A02D-58AD650DBC99}" destId="{E757F9CD-E73E-4DE4-B3BC-824538BA5D39}" srcOrd="0" destOrd="0" presId="urn:microsoft.com/office/officeart/2005/8/layout/hList1"/>
    <dgm:cxn modelId="{CDE950B0-3AA3-47DF-9519-1AD13A7DCAEF}" type="presParOf" srcId="{086DDE85-F3B0-4306-A02D-58AD650DBC99}" destId="{890C9BBE-6187-4864-B9A0-E601C366203E}" srcOrd="1" destOrd="0" presId="urn:microsoft.com/office/officeart/2005/8/layout/hList1"/>
    <dgm:cxn modelId="{906FD4AC-ADB3-4EB6-B6C1-1966D63A8791}" type="presParOf" srcId="{DBD036A4-46BC-429A-A9C3-995AD6131856}" destId="{34B24EA6-9C90-4CE5-A0D3-1349285C3DFF}" srcOrd="5" destOrd="0" presId="urn:microsoft.com/office/officeart/2005/8/layout/hList1"/>
    <dgm:cxn modelId="{55F91995-7485-4213-A195-3415828E0045}" type="presParOf" srcId="{DBD036A4-46BC-429A-A9C3-995AD6131856}" destId="{E15E19FF-0377-4659-A9FB-37D8AF821623}" srcOrd="6" destOrd="0" presId="urn:microsoft.com/office/officeart/2005/8/layout/hList1"/>
    <dgm:cxn modelId="{C609D94B-EA86-4BB6-A5C3-13136E8074E1}" type="presParOf" srcId="{E15E19FF-0377-4659-A9FB-37D8AF821623}" destId="{17A61952-B341-4E3C-86D1-4F36939CBE86}" srcOrd="0" destOrd="0" presId="urn:microsoft.com/office/officeart/2005/8/layout/hList1"/>
    <dgm:cxn modelId="{584E911D-BC66-4643-B92F-4B0D45ADFCEA}" type="presParOf" srcId="{E15E19FF-0377-4659-A9FB-37D8AF821623}" destId="{489FDC36-64B6-4FB7-879E-92582E3456A1}" srcOrd="1" destOrd="0" presId="urn:microsoft.com/office/officeart/2005/8/layout/hList1"/>
    <dgm:cxn modelId="{0B323D02-34A0-46EA-920E-E7DB7EECCF82}" type="presParOf" srcId="{DBD036A4-46BC-429A-A9C3-995AD6131856}" destId="{C5EFC09C-4E1F-406D-BD3F-76D964081A2B}" srcOrd="7" destOrd="0" presId="urn:microsoft.com/office/officeart/2005/8/layout/hList1"/>
    <dgm:cxn modelId="{CE5B3946-8A04-44D4-975A-82857FE9C247}" type="presParOf" srcId="{DBD036A4-46BC-429A-A9C3-995AD6131856}" destId="{4A391C7D-7884-45B0-AD9C-967EF49EFC5D}" srcOrd="8" destOrd="0" presId="urn:microsoft.com/office/officeart/2005/8/layout/hList1"/>
    <dgm:cxn modelId="{8646F014-4B5B-4F57-A3B9-C6E5E40F56D3}" type="presParOf" srcId="{4A391C7D-7884-45B0-AD9C-967EF49EFC5D}" destId="{FA6567B4-B024-4EDC-B6B3-1EF362E11B2B}" srcOrd="0" destOrd="0" presId="urn:microsoft.com/office/officeart/2005/8/layout/hList1"/>
    <dgm:cxn modelId="{CE0450CA-F93C-4657-999B-AD02431F25F7}" type="presParOf" srcId="{4A391C7D-7884-45B0-AD9C-967EF49EFC5D}" destId="{ABBAC5C8-9FCB-4B20-82B4-FA7ACCC37BE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FB281C-8ADE-4523-B36D-82FAA308E7E5}"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9A3B01D-C71A-4B2A-A243-ED027744DF61}">
      <dgm:prSet/>
      <dgm:spPr/>
      <dgm:t>
        <a:bodyPr/>
        <a:lstStyle/>
        <a:p>
          <a:pPr>
            <a:lnSpc>
              <a:spcPct val="100000"/>
            </a:lnSpc>
          </a:pPr>
          <a:r>
            <a:rPr lang="en-US" dirty="0"/>
            <a:t>The next meeting of the SDMC Classified Senate: Tuesday, November 5</a:t>
          </a:r>
          <a:r>
            <a:rPr lang="en-US" baseline="30000" dirty="0"/>
            <a:t>th</a:t>
          </a:r>
          <a:r>
            <a:rPr lang="en-US" dirty="0"/>
            <a:t> from 10:30 am – 12:00 pm in L-108 and on Zoom.</a:t>
          </a:r>
          <a:endParaRPr lang="en-US" dirty="0">
            <a:latin typeface="Aptos Display" panose="020F0302020204030204"/>
          </a:endParaRPr>
        </a:p>
      </dgm:t>
    </dgm:pt>
    <dgm:pt modelId="{479A0558-B64A-425E-A484-4C1828FCC972}" type="parTrans" cxnId="{902BD8E0-DB9C-4F5D-989F-DA2A29F93A4C}">
      <dgm:prSet/>
      <dgm:spPr/>
      <dgm:t>
        <a:bodyPr/>
        <a:lstStyle/>
        <a:p>
          <a:endParaRPr lang="en-US"/>
        </a:p>
      </dgm:t>
    </dgm:pt>
    <dgm:pt modelId="{5C038202-73BC-487E-ADA5-7FAE8D8C6A58}" type="sibTrans" cxnId="{902BD8E0-DB9C-4F5D-989F-DA2A29F93A4C}">
      <dgm:prSet/>
      <dgm:spPr/>
      <dgm:t>
        <a:bodyPr/>
        <a:lstStyle/>
        <a:p>
          <a:endParaRPr lang="en-US"/>
        </a:p>
      </dgm:t>
    </dgm:pt>
    <dgm:pt modelId="{A4F06356-121C-4CB8-9CD2-65AA42586477}">
      <dgm:prSet/>
      <dgm:spPr/>
      <dgm:t>
        <a:bodyPr/>
        <a:lstStyle/>
        <a:p>
          <a:pPr>
            <a:lnSpc>
              <a:spcPct val="100000"/>
            </a:lnSpc>
          </a:pPr>
          <a:r>
            <a:rPr lang="en-US" dirty="0"/>
            <a:t>If you are unable to make it, please designate a proxy. </a:t>
          </a:r>
          <a:r>
            <a:rPr lang="en-US" dirty="0">
              <a:hlinkClick xmlns:r="http://schemas.openxmlformats.org/officeDocument/2006/relationships" r:id="rId1"/>
            </a:rPr>
            <a:t>Here is the form.</a:t>
          </a:r>
          <a:r>
            <a:rPr lang="en-US" dirty="0"/>
            <a:t> </a:t>
          </a:r>
        </a:p>
      </dgm:t>
    </dgm:pt>
    <dgm:pt modelId="{506CC97F-10AA-4C07-AC9C-7815871CA4A1}" type="parTrans" cxnId="{02A52140-DD84-4331-AD3F-6325B5418DAB}">
      <dgm:prSet/>
      <dgm:spPr/>
      <dgm:t>
        <a:bodyPr/>
        <a:lstStyle/>
        <a:p>
          <a:endParaRPr lang="en-US"/>
        </a:p>
      </dgm:t>
    </dgm:pt>
    <dgm:pt modelId="{6E04796D-F944-4886-A55F-8F6DFACF6349}" type="sibTrans" cxnId="{02A52140-DD84-4331-AD3F-6325B5418DAB}">
      <dgm:prSet/>
      <dgm:spPr/>
      <dgm:t>
        <a:bodyPr/>
        <a:lstStyle/>
        <a:p>
          <a:endParaRPr lang="en-US"/>
        </a:p>
      </dgm:t>
    </dgm:pt>
    <dgm:pt modelId="{F6B416F2-4490-462A-B296-9D48F552E87A}" type="pres">
      <dgm:prSet presAssocID="{57FB281C-8ADE-4523-B36D-82FAA308E7E5}" presName="root" presStyleCnt="0">
        <dgm:presLayoutVars>
          <dgm:dir/>
          <dgm:resizeHandles val="exact"/>
        </dgm:presLayoutVars>
      </dgm:prSet>
      <dgm:spPr/>
    </dgm:pt>
    <dgm:pt modelId="{EF092C63-C2EA-469B-B907-65F12CC01B5A}" type="pres">
      <dgm:prSet presAssocID="{59A3B01D-C71A-4B2A-A243-ED027744DF61}" presName="compNode" presStyleCnt="0"/>
      <dgm:spPr/>
    </dgm:pt>
    <dgm:pt modelId="{02AACA83-2419-4898-909C-DC4C1C8FDFCC}" type="pres">
      <dgm:prSet presAssocID="{59A3B01D-C71A-4B2A-A243-ED027744DF61}"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Meeting"/>
        </a:ext>
      </dgm:extLst>
    </dgm:pt>
    <dgm:pt modelId="{A65EECF9-DFCE-46DC-A33A-BDA25458B5AE}" type="pres">
      <dgm:prSet presAssocID="{59A3B01D-C71A-4B2A-A243-ED027744DF61}" presName="spaceRect" presStyleCnt="0"/>
      <dgm:spPr/>
    </dgm:pt>
    <dgm:pt modelId="{67919A57-1466-4B6F-987F-362A3ADBB334}" type="pres">
      <dgm:prSet presAssocID="{59A3B01D-C71A-4B2A-A243-ED027744DF61}" presName="textRect" presStyleLbl="revTx" presStyleIdx="0" presStyleCnt="2">
        <dgm:presLayoutVars>
          <dgm:chMax val="1"/>
          <dgm:chPref val="1"/>
        </dgm:presLayoutVars>
      </dgm:prSet>
      <dgm:spPr/>
    </dgm:pt>
    <dgm:pt modelId="{34073794-7019-4208-8682-B06B601A7988}" type="pres">
      <dgm:prSet presAssocID="{5C038202-73BC-487E-ADA5-7FAE8D8C6A58}" presName="sibTrans" presStyleCnt="0"/>
      <dgm:spPr/>
    </dgm:pt>
    <dgm:pt modelId="{A6ED4BC2-68F5-4954-BB02-167E37589176}" type="pres">
      <dgm:prSet presAssocID="{A4F06356-121C-4CB8-9CD2-65AA42586477}" presName="compNode" presStyleCnt="0"/>
      <dgm:spPr/>
    </dgm:pt>
    <dgm:pt modelId="{63A8FE48-4833-44A0-850E-98415CAE8210}" type="pres">
      <dgm:prSet presAssocID="{A4F06356-121C-4CB8-9CD2-65AA42586477}"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Stopwatch"/>
        </a:ext>
      </dgm:extLst>
    </dgm:pt>
    <dgm:pt modelId="{F650BB7E-5F15-40A8-9B7C-9CB532B6846D}" type="pres">
      <dgm:prSet presAssocID="{A4F06356-121C-4CB8-9CD2-65AA42586477}" presName="spaceRect" presStyleCnt="0"/>
      <dgm:spPr/>
    </dgm:pt>
    <dgm:pt modelId="{975B19FF-AD90-4FFA-99C8-3F0481CB4853}" type="pres">
      <dgm:prSet presAssocID="{A4F06356-121C-4CB8-9CD2-65AA42586477}" presName="textRect" presStyleLbl="revTx" presStyleIdx="1" presStyleCnt="2">
        <dgm:presLayoutVars>
          <dgm:chMax val="1"/>
          <dgm:chPref val="1"/>
        </dgm:presLayoutVars>
      </dgm:prSet>
      <dgm:spPr/>
    </dgm:pt>
  </dgm:ptLst>
  <dgm:cxnLst>
    <dgm:cxn modelId="{7753C703-9A64-4125-AA3A-D33F94D3D278}" type="presOf" srcId="{57FB281C-8ADE-4523-B36D-82FAA308E7E5}" destId="{F6B416F2-4490-462A-B296-9D48F552E87A}" srcOrd="0" destOrd="0" presId="urn:microsoft.com/office/officeart/2018/2/layout/IconLabelList"/>
    <dgm:cxn modelId="{02A52140-DD84-4331-AD3F-6325B5418DAB}" srcId="{57FB281C-8ADE-4523-B36D-82FAA308E7E5}" destId="{A4F06356-121C-4CB8-9CD2-65AA42586477}" srcOrd="1" destOrd="0" parTransId="{506CC97F-10AA-4C07-AC9C-7815871CA4A1}" sibTransId="{6E04796D-F944-4886-A55F-8F6DFACF6349}"/>
    <dgm:cxn modelId="{7E5D986A-3D50-4587-9F1B-4ED7149B8DE7}" type="presOf" srcId="{A4F06356-121C-4CB8-9CD2-65AA42586477}" destId="{975B19FF-AD90-4FFA-99C8-3F0481CB4853}" srcOrd="0" destOrd="0" presId="urn:microsoft.com/office/officeart/2018/2/layout/IconLabelList"/>
    <dgm:cxn modelId="{6D3816AF-3486-4B46-9EEF-4BDB88846CCF}" type="presOf" srcId="{59A3B01D-C71A-4B2A-A243-ED027744DF61}" destId="{67919A57-1466-4B6F-987F-362A3ADBB334}" srcOrd="0" destOrd="0" presId="urn:microsoft.com/office/officeart/2018/2/layout/IconLabelList"/>
    <dgm:cxn modelId="{902BD8E0-DB9C-4F5D-989F-DA2A29F93A4C}" srcId="{57FB281C-8ADE-4523-B36D-82FAA308E7E5}" destId="{59A3B01D-C71A-4B2A-A243-ED027744DF61}" srcOrd="0" destOrd="0" parTransId="{479A0558-B64A-425E-A484-4C1828FCC972}" sibTransId="{5C038202-73BC-487E-ADA5-7FAE8D8C6A58}"/>
    <dgm:cxn modelId="{3B86B75B-5EEC-4880-BCA5-8095CC1470E3}" type="presParOf" srcId="{F6B416F2-4490-462A-B296-9D48F552E87A}" destId="{EF092C63-C2EA-469B-B907-65F12CC01B5A}" srcOrd="0" destOrd="0" presId="urn:microsoft.com/office/officeart/2018/2/layout/IconLabelList"/>
    <dgm:cxn modelId="{5D658B34-4552-4DD6-9EEA-5C08F4649F4B}" type="presParOf" srcId="{EF092C63-C2EA-469B-B907-65F12CC01B5A}" destId="{02AACA83-2419-4898-909C-DC4C1C8FDFCC}" srcOrd="0" destOrd="0" presId="urn:microsoft.com/office/officeart/2018/2/layout/IconLabelList"/>
    <dgm:cxn modelId="{B679002E-997F-42F6-9151-8F60023BC6A2}" type="presParOf" srcId="{EF092C63-C2EA-469B-B907-65F12CC01B5A}" destId="{A65EECF9-DFCE-46DC-A33A-BDA25458B5AE}" srcOrd="1" destOrd="0" presId="urn:microsoft.com/office/officeart/2018/2/layout/IconLabelList"/>
    <dgm:cxn modelId="{F9EC12EE-22EE-40B7-83FE-CB4DB14B8E2F}" type="presParOf" srcId="{EF092C63-C2EA-469B-B907-65F12CC01B5A}" destId="{67919A57-1466-4B6F-987F-362A3ADBB334}" srcOrd="2" destOrd="0" presId="urn:microsoft.com/office/officeart/2018/2/layout/IconLabelList"/>
    <dgm:cxn modelId="{4BA9F83F-E70C-4DE2-831A-472274327A7F}" type="presParOf" srcId="{F6B416F2-4490-462A-B296-9D48F552E87A}" destId="{34073794-7019-4208-8682-B06B601A7988}" srcOrd="1" destOrd="0" presId="urn:microsoft.com/office/officeart/2018/2/layout/IconLabelList"/>
    <dgm:cxn modelId="{80CF267A-EDBE-468B-8459-8E08D8AFDDF1}" type="presParOf" srcId="{F6B416F2-4490-462A-B296-9D48F552E87A}" destId="{A6ED4BC2-68F5-4954-BB02-167E37589176}" srcOrd="2" destOrd="0" presId="urn:microsoft.com/office/officeart/2018/2/layout/IconLabelList"/>
    <dgm:cxn modelId="{5AD04F24-1DA9-45F2-A711-308928F74540}" type="presParOf" srcId="{A6ED4BC2-68F5-4954-BB02-167E37589176}" destId="{63A8FE48-4833-44A0-850E-98415CAE8210}" srcOrd="0" destOrd="0" presId="urn:microsoft.com/office/officeart/2018/2/layout/IconLabelList"/>
    <dgm:cxn modelId="{C350EA12-7D6E-4661-B8AB-2296F800D12A}" type="presParOf" srcId="{A6ED4BC2-68F5-4954-BB02-167E37589176}" destId="{F650BB7E-5F15-40A8-9B7C-9CB532B6846D}" srcOrd="1" destOrd="0" presId="urn:microsoft.com/office/officeart/2018/2/layout/IconLabelList"/>
    <dgm:cxn modelId="{5254B2ED-6E19-4612-B167-AE23D1DC1606}" type="presParOf" srcId="{A6ED4BC2-68F5-4954-BB02-167E37589176}" destId="{975B19FF-AD90-4FFA-99C8-3F0481CB485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DA4FA-59E4-4A0D-9FDA-04810D27A2F2}">
      <dsp:nvSpPr>
        <dsp:cNvPr id="0" name=""/>
        <dsp:cNvSpPr/>
      </dsp:nvSpPr>
      <dsp:spPr>
        <a:xfrm>
          <a:off x="0" y="2700"/>
          <a:ext cx="6291714" cy="0"/>
        </a:xfrm>
        <a:prstGeom prst="line">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CFB3A-A7A4-474E-904D-035FC56D8C33}">
      <dsp:nvSpPr>
        <dsp:cNvPr id="0" name=""/>
        <dsp:cNvSpPr/>
      </dsp:nvSpPr>
      <dsp:spPr>
        <a:xfrm>
          <a:off x="0" y="2700"/>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Call to Order </a:t>
          </a:r>
        </a:p>
      </dsp:txBody>
      <dsp:txXfrm>
        <a:off x="0" y="2700"/>
        <a:ext cx="6291714" cy="502303"/>
      </dsp:txXfrm>
    </dsp:sp>
    <dsp:sp modelId="{2CC1C337-856F-4BBE-8B4E-4AC2291FEE0D}">
      <dsp:nvSpPr>
        <dsp:cNvPr id="0" name=""/>
        <dsp:cNvSpPr/>
      </dsp:nvSpPr>
      <dsp:spPr>
        <a:xfrm>
          <a:off x="0" y="505003"/>
          <a:ext cx="6291714" cy="0"/>
        </a:xfrm>
        <a:prstGeom prst="line">
          <a:avLst/>
        </a:prstGeom>
        <a:solidFill>
          <a:schemeClr val="accent5">
            <a:hueOff val="-1215215"/>
            <a:satOff val="-83"/>
            <a:lumOff val="196"/>
            <a:alphaOff val="0"/>
          </a:schemeClr>
        </a:solidFill>
        <a:ln w="19050" cap="flat" cmpd="sng" algn="ctr">
          <a:solidFill>
            <a:schemeClr val="accent5">
              <a:hueOff val="-1215215"/>
              <a:satOff val="-83"/>
              <a:lumOff val="1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3CC27-4538-4BBD-BBC0-25ADDE252149}">
      <dsp:nvSpPr>
        <dsp:cNvPr id="0" name=""/>
        <dsp:cNvSpPr/>
      </dsp:nvSpPr>
      <dsp:spPr>
        <a:xfrm>
          <a:off x="0" y="505003"/>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Approval of Agenda </a:t>
          </a:r>
        </a:p>
      </dsp:txBody>
      <dsp:txXfrm>
        <a:off x="0" y="505003"/>
        <a:ext cx="6291714" cy="502303"/>
      </dsp:txXfrm>
    </dsp:sp>
    <dsp:sp modelId="{852A4B32-10FB-44FC-B57F-C4325DE6FF38}">
      <dsp:nvSpPr>
        <dsp:cNvPr id="0" name=""/>
        <dsp:cNvSpPr/>
      </dsp:nvSpPr>
      <dsp:spPr>
        <a:xfrm>
          <a:off x="0" y="1007306"/>
          <a:ext cx="6291714" cy="0"/>
        </a:xfrm>
        <a:prstGeom prst="line">
          <a:avLst/>
        </a:prstGeom>
        <a:solidFill>
          <a:schemeClr val="accent5">
            <a:hueOff val="-2430430"/>
            <a:satOff val="-165"/>
            <a:lumOff val="392"/>
            <a:alphaOff val="0"/>
          </a:schemeClr>
        </a:solidFill>
        <a:ln w="19050" cap="flat" cmpd="sng" algn="ctr">
          <a:solidFill>
            <a:schemeClr val="accent5">
              <a:hueOff val="-2430430"/>
              <a:satOff val="-165"/>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BDD568-82CA-4473-B6CC-E7EE883F0147}">
      <dsp:nvSpPr>
        <dsp:cNvPr id="0" name=""/>
        <dsp:cNvSpPr/>
      </dsp:nvSpPr>
      <dsp:spPr>
        <a:xfrm>
          <a:off x="0" y="1007306"/>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Approval of Minutes</a:t>
          </a:r>
        </a:p>
      </dsp:txBody>
      <dsp:txXfrm>
        <a:off x="0" y="1007306"/>
        <a:ext cx="6291714" cy="502303"/>
      </dsp:txXfrm>
    </dsp:sp>
    <dsp:sp modelId="{09D2148A-A4FA-4964-9EF1-210B98931685}">
      <dsp:nvSpPr>
        <dsp:cNvPr id="0" name=""/>
        <dsp:cNvSpPr/>
      </dsp:nvSpPr>
      <dsp:spPr>
        <a:xfrm>
          <a:off x="0" y="1509609"/>
          <a:ext cx="6291714" cy="0"/>
        </a:xfrm>
        <a:prstGeom prst="line">
          <a:avLst/>
        </a:prstGeom>
        <a:solidFill>
          <a:schemeClr val="accent5">
            <a:hueOff val="-3645645"/>
            <a:satOff val="-248"/>
            <a:lumOff val="588"/>
            <a:alphaOff val="0"/>
          </a:schemeClr>
        </a:solidFill>
        <a:ln w="19050" cap="flat" cmpd="sng" algn="ctr">
          <a:solidFill>
            <a:schemeClr val="accent5">
              <a:hueOff val="-3645645"/>
              <a:satOff val="-248"/>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0340C3-5170-4795-A6BC-B7248683E35D}">
      <dsp:nvSpPr>
        <dsp:cNvPr id="0" name=""/>
        <dsp:cNvSpPr/>
      </dsp:nvSpPr>
      <dsp:spPr>
        <a:xfrm>
          <a:off x="0" y="1509609"/>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en-US" sz="2300" kern="1200" dirty="0"/>
            <a:t>Public Comment</a:t>
          </a:r>
          <a:r>
            <a:rPr lang="en-US" sz="2300" kern="1200" dirty="0">
              <a:latin typeface="Aptos Display" panose="020F0302020204030204"/>
            </a:rPr>
            <a:t> </a:t>
          </a:r>
          <a:r>
            <a:rPr lang="en-US" sz="2300" kern="1200" dirty="0"/>
            <a:t> </a:t>
          </a:r>
        </a:p>
      </dsp:txBody>
      <dsp:txXfrm>
        <a:off x="0" y="1509609"/>
        <a:ext cx="6291714" cy="502303"/>
      </dsp:txXfrm>
    </dsp:sp>
    <dsp:sp modelId="{84762C4A-08CD-4B40-9442-64FEE166C31E}">
      <dsp:nvSpPr>
        <dsp:cNvPr id="0" name=""/>
        <dsp:cNvSpPr/>
      </dsp:nvSpPr>
      <dsp:spPr>
        <a:xfrm>
          <a:off x="0" y="2011912"/>
          <a:ext cx="6291714" cy="0"/>
        </a:xfrm>
        <a:prstGeom prst="line">
          <a:avLst/>
        </a:prstGeom>
        <a:solidFill>
          <a:schemeClr val="accent5">
            <a:hueOff val="-4860860"/>
            <a:satOff val="-330"/>
            <a:lumOff val="784"/>
            <a:alphaOff val="0"/>
          </a:schemeClr>
        </a:solidFill>
        <a:ln w="19050" cap="flat" cmpd="sng" algn="ctr">
          <a:solidFill>
            <a:schemeClr val="accent5">
              <a:hueOff val="-4860860"/>
              <a:satOff val="-330"/>
              <a:lumOff val="7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F47A91-1816-4DAB-BBFE-D4567B206AC9}">
      <dsp:nvSpPr>
        <dsp:cNvPr id="0" name=""/>
        <dsp:cNvSpPr/>
      </dsp:nvSpPr>
      <dsp:spPr>
        <a:xfrm>
          <a:off x="0" y="2011912"/>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Old Business </a:t>
          </a:r>
        </a:p>
      </dsp:txBody>
      <dsp:txXfrm>
        <a:off x="0" y="2011912"/>
        <a:ext cx="6291714" cy="502303"/>
      </dsp:txXfrm>
    </dsp:sp>
    <dsp:sp modelId="{C845EE26-2A69-4806-A3B0-30EFCEFC1646}">
      <dsp:nvSpPr>
        <dsp:cNvPr id="0" name=""/>
        <dsp:cNvSpPr/>
      </dsp:nvSpPr>
      <dsp:spPr>
        <a:xfrm>
          <a:off x="0" y="2514215"/>
          <a:ext cx="6291714" cy="0"/>
        </a:xfrm>
        <a:prstGeom prst="line">
          <a:avLst/>
        </a:prstGeom>
        <a:solidFill>
          <a:schemeClr val="accent5">
            <a:hueOff val="-6076075"/>
            <a:satOff val="-413"/>
            <a:lumOff val="981"/>
            <a:alphaOff val="0"/>
          </a:schemeClr>
        </a:solidFill>
        <a:ln w="19050" cap="flat" cmpd="sng" algn="ctr">
          <a:solidFill>
            <a:schemeClr val="accent5">
              <a:hueOff val="-6076075"/>
              <a:satOff val="-413"/>
              <a:lumOff val="9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1F62A3-3253-414D-85D9-9F1146E5A9A5}">
      <dsp:nvSpPr>
        <dsp:cNvPr id="0" name=""/>
        <dsp:cNvSpPr/>
      </dsp:nvSpPr>
      <dsp:spPr>
        <a:xfrm>
          <a:off x="0" y="2514215"/>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New Business </a:t>
          </a:r>
        </a:p>
      </dsp:txBody>
      <dsp:txXfrm>
        <a:off x="0" y="2514215"/>
        <a:ext cx="6291714" cy="502303"/>
      </dsp:txXfrm>
    </dsp:sp>
    <dsp:sp modelId="{7263AEA0-77AF-4352-BA6F-84E197C09C38}">
      <dsp:nvSpPr>
        <dsp:cNvPr id="0" name=""/>
        <dsp:cNvSpPr/>
      </dsp:nvSpPr>
      <dsp:spPr>
        <a:xfrm>
          <a:off x="0" y="3016519"/>
          <a:ext cx="6291714" cy="0"/>
        </a:xfrm>
        <a:prstGeom prst="line">
          <a:avLst/>
        </a:prstGeom>
        <a:solidFill>
          <a:schemeClr val="accent5">
            <a:hueOff val="-7291290"/>
            <a:satOff val="-496"/>
            <a:lumOff val="1177"/>
            <a:alphaOff val="0"/>
          </a:schemeClr>
        </a:solidFill>
        <a:ln w="19050" cap="flat" cmpd="sng" algn="ctr">
          <a:solidFill>
            <a:schemeClr val="accent5">
              <a:hueOff val="-7291290"/>
              <a:satOff val="-496"/>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6ED1BA-DEE3-43B7-BBAC-37D7F703608C}">
      <dsp:nvSpPr>
        <dsp:cNvPr id="0" name=""/>
        <dsp:cNvSpPr/>
      </dsp:nvSpPr>
      <dsp:spPr>
        <a:xfrm>
          <a:off x="0" y="3016519"/>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en-US" sz="2300" kern="1200" dirty="0">
              <a:latin typeface="Aptos Display" panose="020F0302020204030204"/>
            </a:rPr>
            <a:t>Committee Reports/Other</a:t>
          </a:r>
        </a:p>
      </dsp:txBody>
      <dsp:txXfrm>
        <a:off x="0" y="3016519"/>
        <a:ext cx="6291714" cy="502303"/>
      </dsp:txXfrm>
    </dsp:sp>
    <dsp:sp modelId="{6E7BA55B-2725-41DA-889D-F747F18FAFE5}">
      <dsp:nvSpPr>
        <dsp:cNvPr id="0" name=""/>
        <dsp:cNvSpPr/>
      </dsp:nvSpPr>
      <dsp:spPr>
        <a:xfrm>
          <a:off x="0" y="3518822"/>
          <a:ext cx="6291714" cy="0"/>
        </a:xfrm>
        <a:prstGeom prst="line">
          <a:avLst/>
        </a:prstGeom>
        <a:solidFill>
          <a:schemeClr val="accent5">
            <a:hueOff val="-8506504"/>
            <a:satOff val="-578"/>
            <a:lumOff val="1373"/>
            <a:alphaOff val="0"/>
          </a:schemeClr>
        </a:solidFill>
        <a:ln w="19050" cap="flat" cmpd="sng" algn="ctr">
          <a:solidFill>
            <a:schemeClr val="accent5">
              <a:hueOff val="-8506504"/>
              <a:satOff val="-578"/>
              <a:lumOff val="137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BDCE2F-4033-400E-B25B-FF444175C80C}">
      <dsp:nvSpPr>
        <dsp:cNvPr id="0" name=""/>
        <dsp:cNvSpPr/>
      </dsp:nvSpPr>
      <dsp:spPr>
        <a:xfrm>
          <a:off x="0" y="3518822"/>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Review of Action Items</a:t>
          </a:r>
        </a:p>
      </dsp:txBody>
      <dsp:txXfrm>
        <a:off x="0" y="3518822"/>
        <a:ext cx="6291714" cy="502303"/>
      </dsp:txXfrm>
    </dsp:sp>
    <dsp:sp modelId="{E45EED95-4FC6-493E-A5B4-DA8E5A576382}">
      <dsp:nvSpPr>
        <dsp:cNvPr id="0" name=""/>
        <dsp:cNvSpPr/>
      </dsp:nvSpPr>
      <dsp:spPr>
        <a:xfrm>
          <a:off x="0" y="4021125"/>
          <a:ext cx="6291714" cy="0"/>
        </a:xfrm>
        <a:prstGeom prst="line">
          <a:avLst/>
        </a:prstGeom>
        <a:solidFill>
          <a:schemeClr val="accent5">
            <a:hueOff val="-9721720"/>
            <a:satOff val="-661"/>
            <a:lumOff val="1569"/>
            <a:alphaOff val="0"/>
          </a:schemeClr>
        </a:solidFill>
        <a:ln w="19050" cap="flat" cmpd="sng" algn="ctr">
          <a:solidFill>
            <a:schemeClr val="accent5">
              <a:hueOff val="-9721720"/>
              <a:satOff val="-661"/>
              <a:lumOff val="15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82ADC0-914A-4E5D-8FAA-0139A318AED4}">
      <dsp:nvSpPr>
        <dsp:cNvPr id="0" name=""/>
        <dsp:cNvSpPr/>
      </dsp:nvSpPr>
      <dsp:spPr>
        <a:xfrm>
          <a:off x="0" y="4021125"/>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Announcements </a:t>
          </a:r>
        </a:p>
      </dsp:txBody>
      <dsp:txXfrm>
        <a:off x="0" y="4021125"/>
        <a:ext cx="6291714" cy="502303"/>
      </dsp:txXfrm>
    </dsp:sp>
    <dsp:sp modelId="{CED8CC66-D5F3-4545-A258-27C285043672}">
      <dsp:nvSpPr>
        <dsp:cNvPr id="0" name=""/>
        <dsp:cNvSpPr/>
      </dsp:nvSpPr>
      <dsp:spPr>
        <a:xfrm>
          <a:off x="0" y="4523428"/>
          <a:ext cx="6291714" cy="0"/>
        </a:xfrm>
        <a:prstGeom prst="line">
          <a:avLst/>
        </a:prstGeom>
        <a:solidFill>
          <a:schemeClr val="accent5">
            <a:hueOff val="-10936935"/>
            <a:satOff val="-743"/>
            <a:lumOff val="1765"/>
            <a:alphaOff val="0"/>
          </a:schemeClr>
        </a:solidFill>
        <a:ln w="19050" cap="flat" cmpd="sng" algn="ctr">
          <a:solidFill>
            <a:schemeClr val="accent5">
              <a:hueOff val="-10936935"/>
              <a:satOff val="-743"/>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244FE0-1CE8-43F9-8270-D9346EAB2E56}">
      <dsp:nvSpPr>
        <dsp:cNvPr id="0" name=""/>
        <dsp:cNvSpPr/>
      </dsp:nvSpPr>
      <dsp:spPr>
        <a:xfrm>
          <a:off x="0" y="4523428"/>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Adjourn</a:t>
          </a:r>
        </a:p>
      </dsp:txBody>
      <dsp:txXfrm>
        <a:off x="0" y="4523428"/>
        <a:ext cx="6291714" cy="502303"/>
      </dsp:txXfrm>
    </dsp:sp>
    <dsp:sp modelId="{E3D45F81-D108-4BD1-89F0-B5BE59DABB0C}">
      <dsp:nvSpPr>
        <dsp:cNvPr id="0" name=""/>
        <dsp:cNvSpPr/>
      </dsp:nvSpPr>
      <dsp:spPr>
        <a:xfrm>
          <a:off x="0" y="5025731"/>
          <a:ext cx="6291714" cy="0"/>
        </a:xfrm>
        <a:prstGeom prst="line">
          <a:avLst/>
        </a:prstGeom>
        <a:solidFill>
          <a:schemeClr val="accent5">
            <a:hueOff val="-12152150"/>
            <a:satOff val="-826"/>
            <a:lumOff val="1961"/>
            <a:alphaOff val="0"/>
          </a:schemeClr>
        </a:solidFill>
        <a:ln w="19050" cap="flat" cmpd="sng" algn="ctr">
          <a:solidFill>
            <a:schemeClr val="accent5">
              <a:hueOff val="-12152150"/>
              <a:satOff val="-826"/>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C6D0DD-3B05-4A6F-97D4-F0AB521D57B5}">
      <dsp:nvSpPr>
        <dsp:cNvPr id="0" name=""/>
        <dsp:cNvSpPr/>
      </dsp:nvSpPr>
      <dsp:spPr>
        <a:xfrm>
          <a:off x="0" y="5025731"/>
          <a:ext cx="6291714" cy="5023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Next Scheduled Meeting</a:t>
          </a:r>
        </a:p>
      </dsp:txBody>
      <dsp:txXfrm>
        <a:off x="0" y="5025731"/>
        <a:ext cx="6291714" cy="5023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65666-585D-4568-BE89-00D8780A64C0}">
      <dsp:nvSpPr>
        <dsp:cNvPr id="0" name=""/>
        <dsp:cNvSpPr/>
      </dsp:nvSpPr>
      <dsp:spPr>
        <a:xfrm>
          <a:off x="3248" y="5833"/>
          <a:ext cx="1245419" cy="3744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Aptos Display" panose="020F0302020204030204"/>
            </a:rPr>
            <a:t>October 14</a:t>
          </a:r>
          <a:r>
            <a:rPr lang="en-US" sz="1300" kern="1200" baseline="30000" dirty="0">
              <a:latin typeface="Aptos Display" panose="020F0302020204030204"/>
            </a:rPr>
            <a:t>th</a:t>
          </a:r>
          <a:r>
            <a:rPr lang="en-US" sz="1300" kern="1200" dirty="0">
              <a:latin typeface="Aptos Display" panose="020F0302020204030204"/>
            </a:rPr>
            <a:t> </a:t>
          </a:r>
        </a:p>
      </dsp:txBody>
      <dsp:txXfrm>
        <a:off x="3248" y="5833"/>
        <a:ext cx="1245419" cy="374400"/>
      </dsp:txXfrm>
    </dsp:sp>
    <dsp:sp modelId="{AF694477-BE8E-41BE-9DAC-5A02F5431674}">
      <dsp:nvSpPr>
        <dsp:cNvPr id="0" name=""/>
        <dsp:cNvSpPr/>
      </dsp:nvSpPr>
      <dsp:spPr>
        <a:xfrm>
          <a:off x="3248" y="380233"/>
          <a:ext cx="1245419" cy="5826691"/>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err="1"/>
            <a:t>Undocu</a:t>
          </a:r>
          <a:r>
            <a:rPr lang="en-US" sz="1300" kern="1200" dirty="0"/>
            <a:t>-Ally Training, 10 am – 11am, Virtual – register for link</a:t>
          </a:r>
        </a:p>
        <a:p>
          <a:pPr marL="114300" lvl="1" indent="-114300" algn="l" defTabSz="577850">
            <a:lnSpc>
              <a:spcPct val="90000"/>
            </a:lnSpc>
            <a:spcBef>
              <a:spcPct val="0"/>
            </a:spcBef>
            <a:spcAft>
              <a:spcPct val="15000"/>
            </a:spcAft>
            <a:buChar char="•"/>
          </a:pPr>
          <a:r>
            <a:rPr lang="en-US" sz="1300" kern="1200" dirty="0"/>
            <a:t>Indigenous Peoples Day, 12-2pm, Compass Point</a:t>
          </a:r>
        </a:p>
        <a:p>
          <a:pPr marL="114300" lvl="1" indent="-114300" algn="l" defTabSz="577850">
            <a:lnSpc>
              <a:spcPct val="90000"/>
            </a:lnSpc>
            <a:spcBef>
              <a:spcPct val="0"/>
            </a:spcBef>
            <a:spcAft>
              <a:spcPct val="15000"/>
            </a:spcAft>
            <a:buChar char="•"/>
          </a:pPr>
          <a:r>
            <a:rPr lang="en-US" sz="1300" kern="1200" dirty="0" err="1"/>
            <a:t>Undocu</a:t>
          </a:r>
          <a:r>
            <a:rPr lang="en-US" sz="1300" kern="1200" dirty="0"/>
            <a:t>-Hustle, 12-2pm, Counseling Classroom</a:t>
          </a:r>
        </a:p>
      </dsp:txBody>
      <dsp:txXfrm>
        <a:off x="3248" y="380233"/>
        <a:ext cx="1245419" cy="5826691"/>
      </dsp:txXfrm>
    </dsp:sp>
    <dsp:sp modelId="{A7E00675-4B48-41E6-90E4-71031AC7589E}">
      <dsp:nvSpPr>
        <dsp:cNvPr id="0" name=""/>
        <dsp:cNvSpPr/>
      </dsp:nvSpPr>
      <dsp:spPr>
        <a:xfrm>
          <a:off x="1423026" y="5833"/>
          <a:ext cx="1245419" cy="3744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Aptos Display" panose="020F0302020204030204"/>
            </a:rPr>
            <a:t>October 15</a:t>
          </a:r>
          <a:r>
            <a:rPr lang="en-US" sz="1300" kern="1200" baseline="30000" dirty="0">
              <a:latin typeface="Aptos Display" panose="020F0302020204030204"/>
            </a:rPr>
            <a:t>th</a:t>
          </a:r>
          <a:endParaRPr lang="en-US" sz="1300" kern="1200" dirty="0">
            <a:latin typeface="Aptos Display" panose="020F0302020204030204"/>
          </a:endParaRPr>
        </a:p>
      </dsp:txBody>
      <dsp:txXfrm>
        <a:off x="1423026" y="5833"/>
        <a:ext cx="1245419" cy="374400"/>
      </dsp:txXfrm>
    </dsp:sp>
    <dsp:sp modelId="{F263BAFA-64C6-426E-9001-AFB5D36F2A3B}">
      <dsp:nvSpPr>
        <dsp:cNvPr id="0" name=""/>
        <dsp:cNvSpPr/>
      </dsp:nvSpPr>
      <dsp:spPr>
        <a:xfrm>
          <a:off x="1423026" y="380233"/>
          <a:ext cx="1245419" cy="5826691"/>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a:latin typeface="Aptos Display" panose="020F0302020204030204"/>
            </a:rPr>
            <a:t>Classified Senate, 10:30 am, L-108</a:t>
          </a:r>
        </a:p>
        <a:p>
          <a:pPr marL="114300" lvl="1" indent="-114300" algn="l" defTabSz="577850" rtl="0">
            <a:lnSpc>
              <a:spcPct val="90000"/>
            </a:lnSpc>
            <a:spcBef>
              <a:spcPct val="0"/>
            </a:spcBef>
            <a:spcAft>
              <a:spcPct val="15000"/>
            </a:spcAft>
            <a:buChar char="•"/>
          </a:pPr>
          <a:r>
            <a:rPr lang="en-US" sz="1300" kern="1200" dirty="0">
              <a:latin typeface="Aptos Display" panose="020F0302020204030204"/>
            </a:rPr>
            <a:t>Career Explorations in STEM &amp; Health Sciences, 9:30 am – 11:00 am, K1-107</a:t>
          </a:r>
        </a:p>
        <a:p>
          <a:pPr marL="114300" lvl="1" indent="-114300" algn="l" defTabSz="577850" rtl="0">
            <a:lnSpc>
              <a:spcPct val="90000"/>
            </a:lnSpc>
            <a:spcBef>
              <a:spcPct val="0"/>
            </a:spcBef>
            <a:spcAft>
              <a:spcPct val="15000"/>
            </a:spcAft>
            <a:buChar char="•"/>
          </a:pPr>
          <a:r>
            <a:rPr lang="en-US" sz="1300" kern="1200" dirty="0" err="1">
              <a:latin typeface="Aptos Display" panose="020F0302020204030204"/>
            </a:rPr>
            <a:t>Undocu</a:t>
          </a:r>
          <a:r>
            <a:rPr lang="en-US" sz="1300" kern="1200" dirty="0">
              <a:latin typeface="Aptos Display" panose="020F0302020204030204"/>
            </a:rPr>
            <a:t>-Circles, 12-2pm, K1-211</a:t>
          </a:r>
        </a:p>
        <a:p>
          <a:pPr marL="114300" lvl="1" indent="-114300" algn="l" defTabSz="577850" rtl="0">
            <a:lnSpc>
              <a:spcPct val="90000"/>
            </a:lnSpc>
            <a:spcBef>
              <a:spcPct val="0"/>
            </a:spcBef>
            <a:spcAft>
              <a:spcPct val="15000"/>
            </a:spcAft>
            <a:buChar char="•"/>
          </a:pPr>
          <a:r>
            <a:rPr lang="en-US" sz="1300" kern="1200" dirty="0">
              <a:latin typeface="Aptos Display" panose="020F0302020204030204"/>
            </a:rPr>
            <a:t>Women’s Soccer vs. MiraCosta College, 1pm, Hourglass Field</a:t>
          </a:r>
        </a:p>
        <a:p>
          <a:pPr marL="114300" lvl="1" indent="-114300" algn="l" defTabSz="577850" rtl="0">
            <a:lnSpc>
              <a:spcPct val="90000"/>
            </a:lnSpc>
            <a:spcBef>
              <a:spcPct val="0"/>
            </a:spcBef>
            <a:spcAft>
              <a:spcPct val="15000"/>
            </a:spcAft>
            <a:buChar char="•"/>
          </a:pPr>
          <a:r>
            <a:rPr lang="en-US" sz="1300" kern="1200" dirty="0">
              <a:latin typeface="Aptos Display" panose="020F0302020204030204"/>
            </a:rPr>
            <a:t>Donut Moments, 1:30 pm – 2:30 pm, K1-107</a:t>
          </a:r>
        </a:p>
      </dsp:txBody>
      <dsp:txXfrm>
        <a:off x="1423026" y="380233"/>
        <a:ext cx="1245419" cy="5826691"/>
      </dsp:txXfrm>
    </dsp:sp>
    <dsp:sp modelId="{80C6ACA8-66C8-4A30-9274-65CFDB397952}">
      <dsp:nvSpPr>
        <dsp:cNvPr id="0" name=""/>
        <dsp:cNvSpPr/>
      </dsp:nvSpPr>
      <dsp:spPr>
        <a:xfrm>
          <a:off x="2842804" y="5833"/>
          <a:ext cx="1245419" cy="3744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Aptos Display" panose="020F0302020204030204"/>
            </a:rPr>
            <a:t>October 16</a:t>
          </a:r>
          <a:r>
            <a:rPr lang="en-US" sz="1300" kern="1200" baseline="30000" dirty="0">
              <a:latin typeface="Aptos Display" panose="020F0302020204030204"/>
            </a:rPr>
            <a:t>th</a:t>
          </a:r>
          <a:endParaRPr lang="en-US" sz="1300" kern="1200" dirty="0">
            <a:latin typeface="Aptos Display" panose="020F0302020204030204"/>
          </a:endParaRPr>
        </a:p>
      </dsp:txBody>
      <dsp:txXfrm>
        <a:off x="2842804" y="5833"/>
        <a:ext cx="1245419" cy="374400"/>
      </dsp:txXfrm>
    </dsp:sp>
    <dsp:sp modelId="{C8EB5789-F935-47AF-BAF7-706832C0820D}">
      <dsp:nvSpPr>
        <dsp:cNvPr id="0" name=""/>
        <dsp:cNvSpPr/>
      </dsp:nvSpPr>
      <dsp:spPr>
        <a:xfrm>
          <a:off x="2842804" y="380233"/>
          <a:ext cx="1245419" cy="5826691"/>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a:latin typeface="Aptos Display" panose="020F0302020204030204"/>
            </a:rPr>
            <a:t>Really, Really Free Farmer's Market, 9-11am, Compass Point</a:t>
          </a:r>
        </a:p>
        <a:p>
          <a:pPr marL="114300" lvl="1" indent="-114300" algn="l" defTabSz="577850" rtl="0">
            <a:lnSpc>
              <a:spcPct val="90000"/>
            </a:lnSpc>
            <a:spcBef>
              <a:spcPct val="0"/>
            </a:spcBef>
            <a:spcAft>
              <a:spcPct val="15000"/>
            </a:spcAft>
            <a:buChar char="•"/>
          </a:pPr>
          <a:r>
            <a:rPr lang="en-US" sz="1300" kern="1200" dirty="0">
              <a:latin typeface="Aptos Display" panose="020F0302020204030204"/>
            </a:rPr>
            <a:t>Library Workshop, 12:00 pm, L-208</a:t>
          </a:r>
        </a:p>
        <a:p>
          <a:pPr marL="114300" lvl="1" indent="-114300" algn="l" defTabSz="577850" rtl="0">
            <a:lnSpc>
              <a:spcPct val="90000"/>
            </a:lnSpc>
            <a:spcBef>
              <a:spcPct val="0"/>
            </a:spcBef>
            <a:spcAft>
              <a:spcPct val="15000"/>
            </a:spcAft>
            <a:buChar char="•"/>
          </a:pPr>
          <a:r>
            <a:rPr lang="en-US" sz="1300" kern="1200" dirty="0">
              <a:latin typeface="Aptos Display" panose="020F0302020204030204"/>
            </a:rPr>
            <a:t>Coffee &amp; Crafts: Butterfly Origami, 12:30 pm, K1-211</a:t>
          </a:r>
        </a:p>
        <a:p>
          <a:pPr marL="114300" lvl="1" indent="-114300" algn="l" defTabSz="577850" rtl="0">
            <a:lnSpc>
              <a:spcPct val="90000"/>
            </a:lnSpc>
            <a:spcBef>
              <a:spcPct val="0"/>
            </a:spcBef>
            <a:spcAft>
              <a:spcPct val="15000"/>
            </a:spcAft>
            <a:buChar char="•"/>
          </a:pPr>
          <a:r>
            <a:rPr lang="en-US" sz="1300" kern="1200" dirty="0">
              <a:latin typeface="Aptos Display" panose="020F0302020204030204"/>
            </a:rPr>
            <a:t>Curriculum, 2:30 pm, Building R Conference Room</a:t>
          </a:r>
        </a:p>
        <a:p>
          <a:pPr marL="114300" lvl="1" indent="-114300" algn="l" defTabSz="577850" rtl="0">
            <a:lnSpc>
              <a:spcPct val="90000"/>
            </a:lnSpc>
            <a:spcBef>
              <a:spcPct val="0"/>
            </a:spcBef>
            <a:spcAft>
              <a:spcPct val="15000"/>
            </a:spcAft>
            <a:buChar char="•"/>
          </a:pPr>
          <a:r>
            <a:rPr lang="en-US" sz="1300" kern="1200" dirty="0">
              <a:latin typeface="Aptos Display" panose="020F0302020204030204"/>
            </a:rPr>
            <a:t>Men’s Water Polo vs. Mesa, 5pm, Pool</a:t>
          </a:r>
        </a:p>
        <a:p>
          <a:pPr marL="114300" lvl="1" indent="-114300" algn="l" defTabSz="577850" rtl="0">
            <a:lnSpc>
              <a:spcPct val="90000"/>
            </a:lnSpc>
            <a:spcBef>
              <a:spcPct val="0"/>
            </a:spcBef>
            <a:spcAft>
              <a:spcPct val="15000"/>
            </a:spcAft>
            <a:buChar char="•"/>
          </a:pPr>
          <a:r>
            <a:rPr lang="en-US" sz="1300" kern="1200" dirty="0">
              <a:latin typeface="Aptos Display" panose="020F0302020204030204"/>
            </a:rPr>
            <a:t>Women’s Volleyball vs. Grossmont, 6pm, Hourglass Gym</a:t>
          </a:r>
        </a:p>
      </dsp:txBody>
      <dsp:txXfrm>
        <a:off x="2842804" y="380233"/>
        <a:ext cx="1245419" cy="5826691"/>
      </dsp:txXfrm>
    </dsp:sp>
    <dsp:sp modelId="{6126937C-650D-48E4-A76C-7B522A936E0C}">
      <dsp:nvSpPr>
        <dsp:cNvPr id="0" name=""/>
        <dsp:cNvSpPr/>
      </dsp:nvSpPr>
      <dsp:spPr>
        <a:xfrm>
          <a:off x="4262582" y="5833"/>
          <a:ext cx="1245419" cy="3744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Aptos Display" panose="020F0302020204030204"/>
            </a:rPr>
            <a:t>October 17</a:t>
          </a:r>
          <a:r>
            <a:rPr lang="en-US" sz="1300" kern="1200" baseline="30000" dirty="0">
              <a:latin typeface="Aptos Display" panose="020F0302020204030204"/>
            </a:rPr>
            <a:t>th</a:t>
          </a:r>
          <a:endParaRPr lang="en-US" sz="1300" kern="1200" dirty="0">
            <a:latin typeface="Aptos Display" panose="020F0302020204030204"/>
          </a:endParaRPr>
        </a:p>
      </dsp:txBody>
      <dsp:txXfrm>
        <a:off x="4262582" y="5833"/>
        <a:ext cx="1245419" cy="374400"/>
      </dsp:txXfrm>
    </dsp:sp>
    <dsp:sp modelId="{8C77BEEB-E56F-48A3-9A2E-F6827BFD8047}">
      <dsp:nvSpPr>
        <dsp:cNvPr id="0" name=""/>
        <dsp:cNvSpPr/>
      </dsp:nvSpPr>
      <dsp:spPr>
        <a:xfrm>
          <a:off x="4262582" y="380233"/>
          <a:ext cx="1245419" cy="5826691"/>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a:latin typeface="Aptos Display" panose="020F0302020204030204"/>
              <a:ea typeface="Calibri"/>
              <a:cs typeface="Calibri"/>
            </a:rPr>
            <a:t>Healthy Relationships Workshop, 12:30 pm</a:t>
          </a:r>
        </a:p>
        <a:p>
          <a:pPr marL="114300" lvl="1" indent="-114300" algn="l" defTabSz="577850" rtl="0">
            <a:lnSpc>
              <a:spcPct val="90000"/>
            </a:lnSpc>
            <a:spcBef>
              <a:spcPct val="0"/>
            </a:spcBef>
            <a:spcAft>
              <a:spcPct val="15000"/>
            </a:spcAft>
            <a:buChar char="•"/>
          </a:pPr>
          <a:r>
            <a:rPr lang="en-US" sz="1300" kern="1200" dirty="0">
              <a:latin typeface="Aptos Display" panose="020F0302020204030204"/>
              <a:ea typeface="Calibri"/>
              <a:cs typeface="Calibri"/>
            </a:rPr>
            <a:t>Enrollment Management, 2pm, M-110</a:t>
          </a:r>
        </a:p>
      </dsp:txBody>
      <dsp:txXfrm>
        <a:off x="4262582" y="380233"/>
        <a:ext cx="1245419" cy="5826691"/>
      </dsp:txXfrm>
    </dsp:sp>
    <dsp:sp modelId="{C42F0C05-6759-48A5-AA6F-C6F2AEA45708}">
      <dsp:nvSpPr>
        <dsp:cNvPr id="0" name=""/>
        <dsp:cNvSpPr/>
      </dsp:nvSpPr>
      <dsp:spPr>
        <a:xfrm>
          <a:off x="5682360" y="5833"/>
          <a:ext cx="1245419" cy="3744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Aptos Display" panose="020F0302020204030204"/>
              <a:ea typeface="Calibri"/>
              <a:cs typeface="Calibri"/>
            </a:rPr>
            <a:t>October 18</a:t>
          </a:r>
          <a:r>
            <a:rPr lang="en-US" sz="1300" kern="1200" baseline="30000" dirty="0">
              <a:latin typeface="Aptos Display" panose="020F0302020204030204"/>
              <a:ea typeface="Calibri"/>
              <a:cs typeface="Calibri"/>
            </a:rPr>
            <a:t>th</a:t>
          </a:r>
          <a:endParaRPr lang="en-US" sz="1300" kern="1200" dirty="0">
            <a:latin typeface="Aptos Display" panose="020F0302020204030204"/>
            <a:ea typeface="Calibri"/>
            <a:cs typeface="Calibri"/>
          </a:endParaRPr>
        </a:p>
      </dsp:txBody>
      <dsp:txXfrm>
        <a:off x="5682360" y="5833"/>
        <a:ext cx="1245419" cy="374400"/>
      </dsp:txXfrm>
    </dsp:sp>
    <dsp:sp modelId="{BC822AB8-BCD7-46CA-BB63-D741BC605014}">
      <dsp:nvSpPr>
        <dsp:cNvPr id="0" name=""/>
        <dsp:cNvSpPr/>
      </dsp:nvSpPr>
      <dsp:spPr>
        <a:xfrm>
          <a:off x="5682360" y="380233"/>
          <a:ext cx="1245419" cy="5826691"/>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a:latin typeface="Aptos Display" panose="020F0302020204030204"/>
              <a:ea typeface="Calibri"/>
              <a:cs typeface="Calibri"/>
            </a:rPr>
            <a:t>ASG Meeting, 9-11am, K1-107</a:t>
          </a:r>
        </a:p>
      </dsp:txBody>
      <dsp:txXfrm>
        <a:off x="5682360" y="380233"/>
        <a:ext cx="1245419" cy="58266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165666-585D-4568-BE89-00D8780A64C0}">
      <dsp:nvSpPr>
        <dsp:cNvPr id="0" name=""/>
        <dsp:cNvSpPr/>
      </dsp:nvSpPr>
      <dsp:spPr>
        <a:xfrm>
          <a:off x="3248" y="271906"/>
          <a:ext cx="1245419" cy="4320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Aptos Display" panose="020F0302020204030204"/>
            </a:rPr>
            <a:t>October 21</a:t>
          </a:r>
          <a:r>
            <a:rPr lang="en-US" sz="1500" kern="1200" baseline="30000" dirty="0">
              <a:latin typeface="Aptos Display" panose="020F0302020204030204"/>
            </a:rPr>
            <a:t>st</a:t>
          </a:r>
          <a:endParaRPr lang="en-US" sz="1500" kern="1200" dirty="0">
            <a:latin typeface="Aptos Display" panose="020F0302020204030204"/>
          </a:endParaRPr>
        </a:p>
      </dsp:txBody>
      <dsp:txXfrm>
        <a:off x="3248" y="271906"/>
        <a:ext cx="1245419" cy="432000"/>
      </dsp:txXfrm>
    </dsp:sp>
    <dsp:sp modelId="{AF694477-BE8E-41BE-9DAC-5A02F5431674}">
      <dsp:nvSpPr>
        <dsp:cNvPr id="0" name=""/>
        <dsp:cNvSpPr/>
      </dsp:nvSpPr>
      <dsp:spPr>
        <a:xfrm>
          <a:off x="3248" y="703906"/>
          <a:ext cx="1245419" cy="5236945"/>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a:latin typeface="Aptos Display" panose="020F0302020204030204"/>
            </a:rPr>
            <a:t>PROA, 3pm, L-108</a:t>
          </a:r>
        </a:p>
      </dsp:txBody>
      <dsp:txXfrm>
        <a:off x="3248" y="703906"/>
        <a:ext cx="1245419" cy="5236945"/>
      </dsp:txXfrm>
    </dsp:sp>
    <dsp:sp modelId="{A7E00675-4B48-41E6-90E4-71031AC7589E}">
      <dsp:nvSpPr>
        <dsp:cNvPr id="0" name=""/>
        <dsp:cNvSpPr/>
      </dsp:nvSpPr>
      <dsp:spPr>
        <a:xfrm>
          <a:off x="1423026" y="271906"/>
          <a:ext cx="1245419" cy="4320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Aptos Display" panose="020F0302020204030204"/>
            </a:rPr>
            <a:t>October 22</a:t>
          </a:r>
          <a:r>
            <a:rPr lang="en-US" sz="1500" kern="1200" baseline="30000" dirty="0">
              <a:latin typeface="Aptos Display" panose="020F0302020204030204"/>
            </a:rPr>
            <a:t>nd</a:t>
          </a:r>
          <a:endParaRPr lang="en-US" sz="1500" kern="1200" dirty="0">
            <a:latin typeface="Aptos Display" panose="020F0302020204030204"/>
          </a:endParaRPr>
        </a:p>
      </dsp:txBody>
      <dsp:txXfrm>
        <a:off x="1423026" y="271906"/>
        <a:ext cx="1245419" cy="432000"/>
      </dsp:txXfrm>
    </dsp:sp>
    <dsp:sp modelId="{F263BAFA-64C6-426E-9001-AFB5D36F2A3B}">
      <dsp:nvSpPr>
        <dsp:cNvPr id="0" name=""/>
        <dsp:cNvSpPr/>
      </dsp:nvSpPr>
      <dsp:spPr>
        <a:xfrm>
          <a:off x="1423026" y="703906"/>
          <a:ext cx="1245419" cy="5236945"/>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a:latin typeface="Aptos Display" panose="020F0302020204030204"/>
            </a:rPr>
            <a:t>HALC Job Fair, 12 – 2pm, L-104</a:t>
          </a:r>
        </a:p>
        <a:p>
          <a:pPr marL="114300" lvl="1" indent="-114300" algn="l" defTabSz="666750" rtl="0">
            <a:lnSpc>
              <a:spcPct val="90000"/>
            </a:lnSpc>
            <a:spcBef>
              <a:spcPct val="0"/>
            </a:spcBef>
            <a:spcAft>
              <a:spcPct val="15000"/>
            </a:spcAft>
            <a:buChar char="•"/>
          </a:pPr>
          <a:r>
            <a:rPr lang="en-US" sz="1500" kern="1200" dirty="0">
              <a:latin typeface="Aptos Display" panose="020F0302020204030204"/>
            </a:rPr>
            <a:t>Yoga &amp; Sound Healing, 12:30 pm, Compass Point</a:t>
          </a:r>
        </a:p>
        <a:p>
          <a:pPr marL="114300" lvl="1" indent="-114300" algn="l" defTabSz="666750" rtl="0">
            <a:lnSpc>
              <a:spcPct val="90000"/>
            </a:lnSpc>
            <a:spcBef>
              <a:spcPct val="0"/>
            </a:spcBef>
            <a:spcAft>
              <a:spcPct val="15000"/>
            </a:spcAft>
            <a:buChar char="•"/>
          </a:pPr>
          <a:r>
            <a:rPr lang="en-US" sz="1500" kern="1200" dirty="0">
              <a:latin typeface="Aptos Display" panose="020F0302020204030204"/>
            </a:rPr>
            <a:t>College Council, 1 – 2:30 pm, M-110 </a:t>
          </a:r>
        </a:p>
      </dsp:txBody>
      <dsp:txXfrm>
        <a:off x="1423026" y="703906"/>
        <a:ext cx="1245419" cy="5236945"/>
      </dsp:txXfrm>
    </dsp:sp>
    <dsp:sp modelId="{E757F9CD-E73E-4DE4-B3BC-824538BA5D39}">
      <dsp:nvSpPr>
        <dsp:cNvPr id="0" name=""/>
        <dsp:cNvSpPr/>
      </dsp:nvSpPr>
      <dsp:spPr>
        <a:xfrm>
          <a:off x="2842804" y="271906"/>
          <a:ext cx="1245419" cy="4320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Aptos Display" panose="020F0302020204030204"/>
            </a:rPr>
            <a:t>October 23</a:t>
          </a:r>
          <a:r>
            <a:rPr lang="en-US" sz="1500" kern="1200" baseline="30000" dirty="0">
              <a:latin typeface="Aptos Display" panose="020F0302020204030204"/>
            </a:rPr>
            <a:t>rd</a:t>
          </a:r>
          <a:endParaRPr lang="en-US" sz="1500" kern="1200" dirty="0">
            <a:latin typeface="Aptos Display" panose="020F0302020204030204"/>
          </a:endParaRPr>
        </a:p>
      </dsp:txBody>
      <dsp:txXfrm>
        <a:off x="2842804" y="271906"/>
        <a:ext cx="1245419" cy="432000"/>
      </dsp:txXfrm>
    </dsp:sp>
    <dsp:sp modelId="{890C9BBE-6187-4864-B9A0-E601C366203E}">
      <dsp:nvSpPr>
        <dsp:cNvPr id="0" name=""/>
        <dsp:cNvSpPr/>
      </dsp:nvSpPr>
      <dsp:spPr>
        <a:xfrm>
          <a:off x="2842804" y="703906"/>
          <a:ext cx="1245419" cy="5236945"/>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a:latin typeface="Aptos Display" panose="020F0302020204030204"/>
            </a:rPr>
            <a:t>Library Workshop, 12:00 pm, L-208</a:t>
          </a:r>
        </a:p>
        <a:p>
          <a:pPr marL="114300" lvl="1" indent="-114300" algn="l" defTabSz="666750" rtl="0">
            <a:lnSpc>
              <a:spcPct val="90000"/>
            </a:lnSpc>
            <a:spcBef>
              <a:spcPct val="0"/>
            </a:spcBef>
            <a:spcAft>
              <a:spcPct val="15000"/>
            </a:spcAft>
            <a:buChar char="•"/>
          </a:pPr>
          <a:r>
            <a:rPr lang="en-US" sz="1500" kern="1200" dirty="0">
              <a:latin typeface="Aptos Display" panose="020F0302020204030204"/>
            </a:rPr>
            <a:t>Filipino History Celebration, 12 – 2pm, Compass Point</a:t>
          </a:r>
        </a:p>
        <a:p>
          <a:pPr marL="114300" lvl="1" indent="-114300" algn="l" defTabSz="666750" rtl="0">
            <a:lnSpc>
              <a:spcPct val="90000"/>
            </a:lnSpc>
            <a:spcBef>
              <a:spcPct val="0"/>
            </a:spcBef>
            <a:spcAft>
              <a:spcPct val="15000"/>
            </a:spcAft>
            <a:buChar char="•"/>
          </a:pPr>
          <a:r>
            <a:rPr lang="en-US" sz="1500" kern="1200" dirty="0">
              <a:latin typeface="Aptos Display" panose="020F0302020204030204"/>
            </a:rPr>
            <a:t>BRDS, 1:30 pm, L-108</a:t>
          </a:r>
        </a:p>
        <a:p>
          <a:pPr marL="114300" lvl="1" indent="-114300" algn="l" defTabSz="666750" rtl="0">
            <a:lnSpc>
              <a:spcPct val="90000"/>
            </a:lnSpc>
            <a:spcBef>
              <a:spcPct val="0"/>
            </a:spcBef>
            <a:spcAft>
              <a:spcPct val="15000"/>
            </a:spcAft>
            <a:buChar char="•"/>
          </a:pPr>
          <a:r>
            <a:rPr lang="en-US" sz="1500" kern="1200" dirty="0">
              <a:latin typeface="Aptos Display" panose="020F0302020204030204"/>
            </a:rPr>
            <a:t>Student Success Committee, 3pm, K1-107</a:t>
          </a:r>
        </a:p>
        <a:p>
          <a:pPr marL="114300" lvl="1" indent="-114300" algn="l" defTabSz="666750">
            <a:lnSpc>
              <a:spcPct val="90000"/>
            </a:lnSpc>
            <a:spcBef>
              <a:spcPct val="0"/>
            </a:spcBef>
            <a:spcAft>
              <a:spcPct val="15000"/>
            </a:spcAft>
            <a:buChar char="•"/>
          </a:pPr>
          <a:r>
            <a:rPr lang="en-US" sz="1500" kern="1200" dirty="0">
              <a:latin typeface="Aptos Display" panose="020F0302020204030204"/>
            </a:rPr>
            <a:t>Women's Volleyball vs. Imperial Valley, 5pm, Hourglass Gym </a:t>
          </a:r>
          <a:endParaRPr lang="en-US" sz="1500" kern="1200" dirty="0"/>
        </a:p>
      </dsp:txBody>
      <dsp:txXfrm>
        <a:off x="2842804" y="703906"/>
        <a:ext cx="1245419" cy="5236945"/>
      </dsp:txXfrm>
    </dsp:sp>
    <dsp:sp modelId="{17A61952-B341-4E3C-86D1-4F36939CBE86}">
      <dsp:nvSpPr>
        <dsp:cNvPr id="0" name=""/>
        <dsp:cNvSpPr/>
      </dsp:nvSpPr>
      <dsp:spPr>
        <a:xfrm>
          <a:off x="4262582" y="271906"/>
          <a:ext cx="1245419" cy="4320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Aptos Display" panose="020F0302020204030204"/>
            </a:rPr>
            <a:t>October 24</a:t>
          </a:r>
          <a:r>
            <a:rPr lang="en-US" sz="1500" kern="1200" baseline="30000" dirty="0">
              <a:latin typeface="Aptos Display" panose="020F0302020204030204"/>
            </a:rPr>
            <a:t>th</a:t>
          </a:r>
          <a:endParaRPr lang="en-US" sz="1500" kern="1200" dirty="0"/>
        </a:p>
      </dsp:txBody>
      <dsp:txXfrm>
        <a:off x="4262582" y="271906"/>
        <a:ext cx="1245419" cy="432000"/>
      </dsp:txXfrm>
    </dsp:sp>
    <dsp:sp modelId="{489FDC36-64B6-4FB7-879E-92582E3456A1}">
      <dsp:nvSpPr>
        <dsp:cNvPr id="0" name=""/>
        <dsp:cNvSpPr/>
      </dsp:nvSpPr>
      <dsp:spPr>
        <a:xfrm>
          <a:off x="4262582" y="703906"/>
          <a:ext cx="1245419" cy="5236945"/>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endParaRPr lang="en-US" sz="1500" kern="1200" dirty="0">
            <a:latin typeface="Aptos Display" panose="020F0302020204030204"/>
          </a:endParaRPr>
        </a:p>
      </dsp:txBody>
      <dsp:txXfrm>
        <a:off x="4262582" y="703906"/>
        <a:ext cx="1245419" cy="5236945"/>
      </dsp:txXfrm>
    </dsp:sp>
    <dsp:sp modelId="{FA6567B4-B024-4EDC-B6B3-1EF362E11B2B}">
      <dsp:nvSpPr>
        <dsp:cNvPr id="0" name=""/>
        <dsp:cNvSpPr/>
      </dsp:nvSpPr>
      <dsp:spPr>
        <a:xfrm>
          <a:off x="5682360" y="271906"/>
          <a:ext cx="1245419" cy="432000"/>
        </a:xfrm>
        <a:prstGeom prst="rect">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Aptos Display" panose="020F0302020204030204"/>
            </a:rPr>
            <a:t>October 25</a:t>
          </a:r>
          <a:r>
            <a:rPr lang="en-US" sz="1500" kern="1200" baseline="30000" dirty="0">
              <a:latin typeface="Aptos Display" panose="020F0302020204030204"/>
            </a:rPr>
            <a:t>th</a:t>
          </a:r>
          <a:endParaRPr lang="en-US" sz="1500" kern="1200" dirty="0">
            <a:latin typeface="Aptos Display" panose="020F0302020204030204"/>
          </a:endParaRPr>
        </a:p>
      </dsp:txBody>
      <dsp:txXfrm>
        <a:off x="5682360" y="271906"/>
        <a:ext cx="1245419" cy="432000"/>
      </dsp:txXfrm>
    </dsp:sp>
    <dsp:sp modelId="{ABBAC5C8-9FCB-4B20-82B4-FA7ACCC37BE5}">
      <dsp:nvSpPr>
        <dsp:cNvPr id="0" name=""/>
        <dsp:cNvSpPr/>
      </dsp:nvSpPr>
      <dsp:spPr>
        <a:xfrm>
          <a:off x="5682360" y="703906"/>
          <a:ext cx="1245419" cy="5236945"/>
        </a:xfrm>
        <a:prstGeom prst="rect">
          <a:avLst/>
        </a:prstGeom>
        <a:solidFill>
          <a:schemeClr val="accent2">
            <a:alpha val="90000"/>
            <a:tint val="40000"/>
            <a:hueOff val="0"/>
            <a:satOff val="0"/>
            <a:lumOff val="0"/>
            <a:alphaOff val="0"/>
          </a:schemeClr>
        </a:solidFill>
        <a:ln w="1905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a:latin typeface="Aptos Display" panose="020F0302020204030204"/>
            </a:rPr>
            <a:t>ASG, 9am, K1-107</a:t>
          </a:r>
        </a:p>
        <a:p>
          <a:pPr marL="114300" lvl="1" indent="-114300" algn="l" defTabSz="666750" rtl="0">
            <a:lnSpc>
              <a:spcPct val="90000"/>
            </a:lnSpc>
            <a:spcBef>
              <a:spcPct val="0"/>
            </a:spcBef>
            <a:spcAft>
              <a:spcPct val="15000"/>
            </a:spcAft>
            <a:buChar char="•"/>
          </a:pPr>
          <a:r>
            <a:rPr lang="en-US" sz="1500" kern="1200" dirty="0">
              <a:latin typeface="Aptos Display" panose="020F0302020204030204"/>
            </a:rPr>
            <a:t>PIER, 10:30 am, L-108</a:t>
          </a:r>
        </a:p>
        <a:p>
          <a:pPr marL="114300" lvl="1" indent="-114300" algn="l" defTabSz="666750" rtl="0">
            <a:lnSpc>
              <a:spcPct val="90000"/>
            </a:lnSpc>
            <a:spcBef>
              <a:spcPct val="0"/>
            </a:spcBef>
            <a:spcAft>
              <a:spcPct val="15000"/>
            </a:spcAft>
            <a:buChar char="•"/>
          </a:pPr>
          <a:r>
            <a:rPr lang="en-US" sz="1500" kern="1200" dirty="0">
              <a:latin typeface="Aptos Display" panose="020F0302020204030204"/>
            </a:rPr>
            <a:t>IDEA, 12:30 pm, Zoom</a:t>
          </a:r>
        </a:p>
        <a:p>
          <a:pPr marL="114300" lvl="1" indent="-114300" algn="l" defTabSz="666750" rtl="0">
            <a:lnSpc>
              <a:spcPct val="90000"/>
            </a:lnSpc>
            <a:spcBef>
              <a:spcPct val="0"/>
            </a:spcBef>
            <a:spcAft>
              <a:spcPct val="15000"/>
            </a:spcAft>
            <a:buChar char="•"/>
          </a:pPr>
          <a:r>
            <a:rPr lang="en-US" sz="1500" kern="1200" dirty="0">
              <a:latin typeface="Aptos Display" panose="020F0302020204030204"/>
            </a:rPr>
            <a:t>Women’s Soccer vs. Cuyamaca, 1 pm, Hourglass Field</a:t>
          </a:r>
        </a:p>
        <a:p>
          <a:pPr marL="114300" lvl="1" indent="-114300" algn="l" defTabSz="666750" rtl="0">
            <a:lnSpc>
              <a:spcPct val="90000"/>
            </a:lnSpc>
            <a:spcBef>
              <a:spcPct val="0"/>
            </a:spcBef>
            <a:spcAft>
              <a:spcPct val="15000"/>
            </a:spcAft>
            <a:buChar char="•"/>
          </a:pPr>
          <a:r>
            <a:rPr lang="en-US" sz="1500" kern="1200" dirty="0">
              <a:latin typeface="Aptos Display" panose="020F0302020204030204"/>
            </a:rPr>
            <a:t>PDC, 1pm, Zoom</a:t>
          </a:r>
        </a:p>
      </dsp:txBody>
      <dsp:txXfrm>
        <a:off x="5682360" y="703906"/>
        <a:ext cx="1245419" cy="52369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AACA83-2419-4898-909C-DC4C1C8FDFCC}">
      <dsp:nvSpPr>
        <dsp:cNvPr id="0" name=""/>
        <dsp:cNvSpPr/>
      </dsp:nvSpPr>
      <dsp:spPr>
        <a:xfrm>
          <a:off x="1747800" y="608594"/>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919A57-1466-4B6F-987F-362A3ADBB334}">
      <dsp:nvSpPr>
        <dsp:cNvPr id="0" name=""/>
        <dsp:cNvSpPr/>
      </dsp:nvSpPr>
      <dsp:spPr>
        <a:xfrm>
          <a:off x="559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The next meeting of the SDMC Classified Senate: Tuesday, November 5</a:t>
          </a:r>
          <a:r>
            <a:rPr lang="en-US" sz="1500" kern="1200" baseline="30000" dirty="0"/>
            <a:t>th</a:t>
          </a:r>
          <a:r>
            <a:rPr lang="en-US" sz="1500" kern="1200" dirty="0"/>
            <a:t> from 10:30 am – 12:00 pm in L-108 and on Zoom.</a:t>
          </a:r>
          <a:endParaRPr lang="en-US" sz="1500" kern="1200" dirty="0">
            <a:latin typeface="Aptos Display" panose="020F0302020204030204"/>
          </a:endParaRPr>
        </a:p>
      </dsp:txBody>
      <dsp:txXfrm>
        <a:off x="559800" y="3022743"/>
        <a:ext cx="4320000" cy="720000"/>
      </dsp:txXfrm>
    </dsp:sp>
    <dsp:sp modelId="{63A8FE48-4833-44A0-850E-98415CAE8210}">
      <dsp:nvSpPr>
        <dsp:cNvPr id="0" name=""/>
        <dsp:cNvSpPr/>
      </dsp:nvSpPr>
      <dsp:spPr>
        <a:xfrm>
          <a:off x="6823800" y="608594"/>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5B19FF-AD90-4FFA-99C8-3F0481CB4853}">
      <dsp:nvSpPr>
        <dsp:cNvPr id="0" name=""/>
        <dsp:cNvSpPr/>
      </dsp:nvSpPr>
      <dsp:spPr>
        <a:xfrm>
          <a:off x="5635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en-US" sz="1500" kern="1200" dirty="0"/>
            <a:t>If you are unable to make it, please designate a proxy. </a:t>
          </a:r>
          <a:r>
            <a:rPr lang="en-US" sz="1500" kern="1200" dirty="0">
              <a:hlinkClick xmlns:r="http://schemas.openxmlformats.org/officeDocument/2006/relationships" r:id="rId5"/>
            </a:rPr>
            <a:t>Here is the form.</a:t>
          </a:r>
          <a:r>
            <a:rPr lang="en-US" sz="1500" kern="1200" dirty="0"/>
            <a:t> </a:t>
          </a:r>
        </a:p>
      </dsp:txBody>
      <dsp:txXfrm>
        <a:off x="5635800" y="3022743"/>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dmiramar.edu/services/foundation/invest-tix"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sdccd0-my.sharepoint.com/:w:/g/personal/mkunst_sdccd_edu/EQLMhneT-_lHg_6_Vvr3m-wBiEduR5KyY7jFVpmSbvWHag?e=y8P29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dmiramar.edu/services/budget/trave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for a college&#10;&#10;Description automatically generated">
            <a:extLst>
              <a:ext uri="{FF2B5EF4-FFF2-40B4-BE49-F238E27FC236}">
                <a16:creationId xmlns:a16="http://schemas.microsoft.com/office/drawing/2014/main" id="{158049AD-592A-F7D3-917E-02DB9652ADFE}"/>
              </a:ext>
            </a:extLst>
          </p:cNvPr>
          <p:cNvPicPr>
            <a:picLocks noChangeAspect="1"/>
          </p:cNvPicPr>
          <p:nvPr/>
        </p:nvPicPr>
        <p:blipFill>
          <a:blip r:embed="rId2"/>
          <a:stretch>
            <a:fillRect/>
          </a:stretch>
        </p:blipFill>
        <p:spPr>
          <a:xfrm>
            <a:off x="764988" y="1684355"/>
            <a:ext cx="3368969" cy="3489289"/>
          </a:xfrm>
          <a:prstGeom prst="rect">
            <a:avLst/>
          </a:prstGeom>
        </p:spPr>
      </p:pic>
      <p:sp>
        <p:nvSpPr>
          <p:cNvPr id="25" name="Freeform: Shape 24">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p:cNvSpPr>
            <a:spLocks noGrp="1"/>
          </p:cNvSpPr>
          <p:nvPr>
            <p:ph type="ctrTitle"/>
          </p:nvPr>
        </p:nvSpPr>
        <p:spPr>
          <a:xfrm>
            <a:off x="5622061" y="762538"/>
            <a:ext cx="5649349" cy="3199862"/>
          </a:xfrm>
        </p:spPr>
        <p:txBody>
          <a:bodyPr anchor="b">
            <a:normAutofit/>
          </a:bodyPr>
          <a:lstStyle/>
          <a:p>
            <a:pPr algn="l"/>
            <a:r>
              <a:rPr lang="en-US" sz="6100" dirty="0">
                <a:solidFill>
                  <a:srgbClr val="FFFFFF"/>
                </a:solidFill>
              </a:rPr>
              <a:t>SDMC</a:t>
            </a:r>
            <a:br>
              <a:rPr lang="en-US" sz="6100">
                <a:solidFill>
                  <a:srgbClr val="FFFFFF"/>
                </a:solidFill>
              </a:rPr>
            </a:br>
            <a:r>
              <a:rPr lang="en-US" sz="6100" dirty="0">
                <a:solidFill>
                  <a:srgbClr val="FFFFFF"/>
                </a:solidFill>
              </a:rPr>
              <a:t>Classified Senate</a:t>
            </a:r>
            <a:br>
              <a:rPr lang="en-US" sz="6100">
                <a:solidFill>
                  <a:srgbClr val="FFFFFF"/>
                </a:solidFill>
              </a:rPr>
            </a:br>
            <a:r>
              <a:rPr lang="en-US" sz="6100" dirty="0">
                <a:solidFill>
                  <a:srgbClr val="FFFFFF"/>
                </a:solidFill>
              </a:rPr>
              <a:t>Meeting</a:t>
            </a:r>
          </a:p>
        </p:txBody>
      </p:sp>
      <p:sp>
        <p:nvSpPr>
          <p:cNvPr id="3" name="Subtitle 2"/>
          <p:cNvSpPr>
            <a:spLocks noGrp="1"/>
          </p:cNvSpPr>
          <p:nvPr>
            <p:ph type="subTitle" idx="1"/>
          </p:nvPr>
        </p:nvSpPr>
        <p:spPr>
          <a:xfrm>
            <a:off x="5622061" y="4312561"/>
            <a:ext cx="5649349" cy="1687815"/>
          </a:xfrm>
        </p:spPr>
        <p:txBody>
          <a:bodyPr vert="horz" lIns="91440" tIns="45720" rIns="91440" bIns="45720" rtlCol="0" anchor="t">
            <a:normAutofit/>
          </a:bodyPr>
          <a:lstStyle/>
          <a:p>
            <a:pPr algn="l"/>
            <a:r>
              <a:rPr lang="en-US" dirty="0">
                <a:solidFill>
                  <a:srgbClr val="FFFFFF"/>
                </a:solidFill>
              </a:rPr>
              <a:t>October 15th, 2024</a:t>
            </a:r>
          </a:p>
          <a:p>
            <a:pPr algn="l"/>
            <a:r>
              <a:rPr lang="en-US" dirty="0">
                <a:solidFill>
                  <a:srgbClr val="FFFFFF"/>
                </a:solidFill>
              </a:rPr>
              <a:t>2024-2025 Academic Year </a:t>
            </a:r>
          </a:p>
          <a:p>
            <a:pPr algn="l"/>
            <a:endParaRPr lang="en-US" dirty="0">
              <a:solidFill>
                <a:srgbClr val="FFFFFF"/>
              </a:solidFill>
            </a:endParaRPr>
          </a:p>
        </p:txBody>
      </p:sp>
      <p:sp>
        <p:nvSpPr>
          <p:cNvPr id="27"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17682" y="4043302"/>
            <a:ext cx="5303520" cy="18288"/>
          </a:xfrm>
          <a:custGeom>
            <a:avLst/>
            <a:gdLst>
              <a:gd name="connsiteX0" fmla="*/ 0 w 5303520"/>
              <a:gd name="connsiteY0" fmla="*/ 0 h 18288"/>
              <a:gd name="connsiteX1" fmla="*/ 556870 w 5303520"/>
              <a:gd name="connsiteY1" fmla="*/ 0 h 18288"/>
              <a:gd name="connsiteX2" fmla="*/ 1272845 w 5303520"/>
              <a:gd name="connsiteY2" fmla="*/ 0 h 18288"/>
              <a:gd name="connsiteX3" fmla="*/ 1882750 w 5303520"/>
              <a:gd name="connsiteY3" fmla="*/ 0 h 18288"/>
              <a:gd name="connsiteX4" fmla="*/ 2439619 w 5303520"/>
              <a:gd name="connsiteY4" fmla="*/ 0 h 18288"/>
              <a:gd name="connsiteX5" fmla="*/ 3155594 w 5303520"/>
              <a:gd name="connsiteY5" fmla="*/ 0 h 18288"/>
              <a:gd name="connsiteX6" fmla="*/ 3818534 w 5303520"/>
              <a:gd name="connsiteY6" fmla="*/ 0 h 18288"/>
              <a:gd name="connsiteX7" fmla="*/ 4481474 w 5303520"/>
              <a:gd name="connsiteY7" fmla="*/ 0 h 18288"/>
              <a:gd name="connsiteX8" fmla="*/ 5303520 w 5303520"/>
              <a:gd name="connsiteY8" fmla="*/ 0 h 18288"/>
              <a:gd name="connsiteX9" fmla="*/ 5303520 w 5303520"/>
              <a:gd name="connsiteY9" fmla="*/ 18288 h 18288"/>
              <a:gd name="connsiteX10" fmla="*/ 4746650 w 5303520"/>
              <a:gd name="connsiteY10" fmla="*/ 18288 h 18288"/>
              <a:gd name="connsiteX11" fmla="*/ 4242816 w 5303520"/>
              <a:gd name="connsiteY11" fmla="*/ 18288 h 18288"/>
              <a:gd name="connsiteX12" fmla="*/ 3526841 w 5303520"/>
              <a:gd name="connsiteY12" fmla="*/ 18288 h 18288"/>
              <a:gd name="connsiteX13" fmla="*/ 2969971 w 5303520"/>
              <a:gd name="connsiteY13" fmla="*/ 18288 h 18288"/>
              <a:gd name="connsiteX14" fmla="*/ 2253996 w 5303520"/>
              <a:gd name="connsiteY14" fmla="*/ 18288 h 18288"/>
              <a:gd name="connsiteX15" fmla="*/ 1484986 w 5303520"/>
              <a:gd name="connsiteY15" fmla="*/ 18288 h 18288"/>
              <a:gd name="connsiteX16" fmla="*/ 875081 w 5303520"/>
              <a:gd name="connsiteY16" fmla="*/ 18288 h 18288"/>
              <a:gd name="connsiteX17" fmla="*/ 0 w 5303520"/>
              <a:gd name="connsiteY17" fmla="*/ 18288 h 18288"/>
              <a:gd name="connsiteX18" fmla="*/ 0 w 530352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303520" h="18288" fill="none" extrusionOk="0">
                <a:moveTo>
                  <a:pt x="0" y="0"/>
                </a:moveTo>
                <a:cubicBezTo>
                  <a:pt x="191807" y="-19560"/>
                  <a:pt x="373092" y="14032"/>
                  <a:pt x="556870" y="0"/>
                </a:cubicBezTo>
                <a:cubicBezTo>
                  <a:pt x="740648" y="-14032"/>
                  <a:pt x="1109645" y="5886"/>
                  <a:pt x="1272845" y="0"/>
                </a:cubicBezTo>
                <a:cubicBezTo>
                  <a:pt x="1436045" y="-5886"/>
                  <a:pt x="1723352" y="-21940"/>
                  <a:pt x="1882750" y="0"/>
                </a:cubicBezTo>
                <a:cubicBezTo>
                  <a:pt x="2042148" y="21940"/>
                  <a:pt x="2308812" y="-23394"/>
                  <a:pt x="2439619" y="0"/>
                </a:cubicBezTo>
                <a:cubicBezTo>
                  <a:pt x="2570426" y="23394"/>
                  <a:pt x="2936980" y="-3315"/>
                  <a:pt x="3155594" y="0"/>
                </a:cubicBezTo>
                <a:cubicBezTo>
                  <a:pt x="3374208" y="3315"/>
                  <a:pt x="3528026" y="24519"/>
                  <a:pt x="3818534" y="0"/>
                </a:cubicBezTo>
                <a:cubicBezTo>
                  <a:pt x="4109042" y="-24519"/>
                  <a:pt x="4161759" y="-18720"/>
                  <a:pt x="4481474" y="0"/>
                </a:cubicBezTo>
                <a:cubicBezTo>
                  <a:pt x="4801189" y="18720"/>
                  <a:pt x="5011126" y="27308"/>
                  <a:pt x="5303520" y="0"/>
                </a:cubicBezTo>
                <a:cubicBezTo>
                  <a:pt x="5304050" y="6954"/>
                  <a:pt x="5304254" y="12839"/>
                  <a:pt x="5303520" y="18288"/>
                </a:cubicBezTo>
                <a:cubicBezTo>
                  <a:pt x="5132450" y="501"/>
                  <a:pt x="4953391" y="18714"/>
                  <a:pt x="4746650" y="18288"/>
                </a:cubicBezTo>
                <a:cubicBezTo>
                  <a:pt x="4539909" y="17863"/>
                  <a:pt x="4361261" y="7168"/>
                  <a:pt x="4242816" y="18288"/>
                </a:cubicBezTo>
                <a:cubicBezTo>
                  <a:pt x="4124371" y="29408"/>
                  <a:pt x="3754907" y="21026"/>
                  <a:pt x="3526841" y="18288"/>
                </a:cubicBezTo>
                <a:cubicBezTo>
                  <a:pt x="3298775" y="15550"/>
                  <a:pt x="3164473" y="3913"/>
                  <a:pt x="2969971" y="18288"/>
                </a:cubicBezTo>
                <a:cubicBezTo>
                  <a:pt x="2775469" y="32664"/>
                  <a:pt x="2608536" y="2050"/>
                  <a:pt x="2253996" y="18288"/>
                </a:cubicBezTo>
                <a:cubicBezTo>
                  <a:pt x="1899456" y="34526"/>
                  <a:pt x="1752044" y="28789"/>
                  <a:pt x="1484986" y="18288"/>
                </a:cubicBezTo>
                <a:cubicBezTo>
                  <a:pt x="1217928" y="7788"/>
                  <a:pt x="1060609" y="-4784"/>
                  <a:pt x="875081" y="18288"/>
                </a:cubicBezTo>
                <a:cubicBezTo>
                  <a:pt x="689553" y="41360"/>
                  <a:pt x="188846" y="25228"/>
                  <a:pt x="0" y="18288"/>
                </a:cubicBezTo>
                <a:cubicBezTo>
                  <a:pt x="-570" y="9279"/>
                  <a:pt x="132" y="5100"/>
                  <a:pt x="0" y="0"/>
                </a:cubicBezTo>
                <a:close/>
              </a:path>
              <a:path w="5303520" h="18288" stroke="0" extrusionOk="0">
                <a:moveTo>
                  <a:pt x="0" y="0"/>
                </a:moveTo>
                <a:cubicBezTo>
                  <a:pt x="181149" y="2038"/>
                  <a:pt x="442175" y="-27591"/>
                  <a:pt x="609905" y="0"/>
                </a:cubicBezTo>
                <a:cubicBezTo>
                  <a:pt x="777636" y="27591"/>
                  <a:pt x="947554" y="-24271"/>
                  <a:pt x="1113739" y="0"/>
                </a:cubicBezTo>
                <a:cubicBezTo>
                  <a:pt x="1279924" y="24271"/>
                  <a:pt x="1721318" y="-30891"/>
                  <a:pt x="1882750" y="0"/>
                </a:cubicBezTo>
                <a:cubicBezTo>
                  <a:pt x="2044182" y="30891"/>
                  <a:pt x="2270822" y="-14002"/>
                  <a:pt x="2492654" y="0"/>
                </a:cubicBezTo>
                <a:cubicBezTo>
                  <a:pt x="2714486" y="14002"/>
                  <a:pt x="2822632" y="27292"/>
                  <a:pt x="3102559" y="0"/>
                </a:cubicBezTo>
                <a:cubicBezTo>
                  <a:pt x="3382487" y="-27292"/>
                  <a:pt x="3489743" y="-31235"/>
                  <a:pt x="3871570" y="0"/>
                </a:cubicBezTo>
                <a:cubicBezTo>
                  <a:pt x="4253397" y="31235"/>
                  <a:pt x="4301475" y="22800"/>
                  <a:pt x="4428439" y="0"/>
                </a:cubicBezTo>
                <a:cubicBezTo>
                  <a:pt x="4555403" y="-22800"/>
                  <a:pt x="5018410" y="43534"/>
                  <a:pt x="5303520" y="0"/>
                </a:cubicBezTo>
                <a:cubicBezTo>
                  <a:pt x="5302837" y="5414"/>
                  <a:pt x="5302800" y="12510"/>
                  <a:pt x="5303520" y="18288"/>
                </a:cubicBezTo>
                <a:cubicBezTo>
                  <a:pt x="5082751" y="18456"/>
                  <a:pt x="4993374" y="24100"/>
                  <a:pt x="4746650" y="18288"/>
                </a:cubicBezTo>
                <a:cubicBezTo>
                  <a:pt x="4499926" y="12477"/>
                  <a:pt x="4368648" y="-7187"/>
                  <a:pt x="4083710" y="18288"/>
                </a:cubicBezTo>
                <a:cubicBezTo>
                  <a:pt x="3798772" y="43763"/>
                  <a:pt x="3729434" y="5501"/>
                  <a:pt x="3473806" y="18288"/>
                </a:cubicBezTo>
                <a:cubicBezTo>
                  <a:pt x="3218178" y="31075"/>
                  <a:pt x="3056855" y="30003"/>
                  <a:pt x="2704795" y="18288"/>
                </a:cubicBezTo>
                <a:cubicBezTo>
                  <a:pt x="2352735" y="6573"/>
                  <a:pt x="2319447" y="29257"/>
                  <a:pt x="1935785" y="18288"/>
                </a:cubicBezTo>
                <a:cubicBezTo>
                  <a:pt x="1552123" y="7320"/>
                  <a:pt x="1532619" y="-467"/>
                  <a:pt x="1378915" y="18288"/>
                </a:cubicBezTo>
                <a:cubicBezTo>
                  <a:pt x="1225211" y="37043"/>
                  <a:pt x="1038692" y="34308"/>
                  <a:pt x="715975" y="18288"/>
                </a:cubicBezTo>
                <a:cubicBezTo>
                  <a:pt x="393258" y="2268"/>
                  <a:pt x="303768" y="26944"/>
                  <a:pt x="0" y="18288"/>
                </a:cubicBezTo>
                <a:cubicBezTo>
                  <a:pt x="-306" y="11061"/>
                  <a:pt x="-655" y="7751"/>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2287EB2-16D0-8E33-86AE-B9A3A8A7CE83}"/>
              </a:ext>
            </a:extLst>
          </p:cNvPr>
          <p:cNvSpPr txBox="1"/>
          <p:nvPr/>
        </p:nvSpPr>
        <p:spPr>
          <a:xfrm>
            <a:off x="5620832" y="5351317"/>
            <a:ext cx="438265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lang="en-US" b="1" i="1" dirty="0"/>
              <a:t>Cultivating Community: Making the Invisible, Visible</a:t>
            </a:r>
            <a:endParaRPr lang="en-US" b="1" i="1"/>
          </a:p>
        </p:txBody>
      </p:sp>
      <p:pic>
        <p:nvPicPr>
          <p:cNvPr id="4" name="Picture 3" descr="A qr code with a dinosaur&#10;&#10;Description automatically generated">
            <a:extLst>
              <a:ext uri="{FF2B5EF4-FFF2-40B4-BE49-F238E27FC236}">
                <a16:creationId xmlns:a16="http://schemas.microsoft.com/office/drawing/2014/main" id="{7E7598FC-5BA1-A24A-C0F5-5DEBFE2A408E}"/>
              </a:ext>
            </a:extLst>
          </p:cNvPr>
          <p:cNvPicPr>
            <a:picLocks noChangeAspect="1"/>
          </p:cNvPicPr>
          <p:nvPr/>
        </p:nvPicPr>
        <p:blipFill>
          <a:blip r:embed="rId3"/>
          <a:stretch>
            <a:fillRect/>
          </a:stretch>
        </p:blipFill>
        <p:spPr>
          <a:xfrm>
            <a:off x="10744200" y="5410200"/>
            <a:ext cx="1447800" cy="1447800"/>
          </a:xfrm>
          <a:prstGeom prst="rect">
            <a:avLst/>
          </a:prstGeom>
        </p:spPr>
      </p:pic>
      <p:sp>
        <p:nvSpPr>
          <p:cNvPr id="7" name="TextBox 6">
            <a:extLst>
              <a:ext uri="{FF2B5EF4-FFF2-40B4-BE49-F238E27FC236}">
                <a16:creationId xmlns:a16="http://schemas.microsoft.com/office/drawing/2014/main" id="{CD971A97-DA82-CA65-7C54-0753866C315E}"/>
              </a:ext>
            </a:extLst>
          </p:cNvPr>
          <p:cNvSpPr txBox="1"/>
          <p:nvPr/>
        </p:nvSpPr>
        <p:spPr>
          <a:xfrm>
            <a:off x="10744200" y="4952999"/>
            <a:ext cx="1447802"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dirty="0"/>
              <a:t>(QR Code for CSEN Webpage)</a:t>
            </a: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C1201B-7D22-19E1-2933-2DF20990AD46}"/>
              </a:ext>
            </a:extLst>
          </p:cNvPr>
          <p:cNvSpPr>
            <a:spLocks noGrp="1"/>
          </p:cNvSpPr>
          <p:nvPr>
            <p:ph type="title"/>
          </p:nvPr>
        </p:nvSpPr>
        <p:spPr>
          <a:xfrm>
            <a:off x="621792" y="1161288"/>
            <a:ext cx="3602736" cy="4526280"/>
          </a:xfrm>
        </p:spPr>
        <p:txBody>
          <a:bodyPr>
            <a:normAutofit/>
          </a:bodyPr>
          <a:lstStyle/>
          <a:p>
            <a:r>
              <a:rPr lang="en-US" sz="4000"/>
              <a:t>Upcoming Events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09E1B944-74F9-DB19-285F-40E8A8B700A1}"/>
              </a:ext>
            </a:extLst>
          </p:cNvPr>
          <p:cNvGraphicFramePr>
            <a:graphicFrameLocks noGrp="1"/>
          </p:cNvGraphicFramePr>
          <p:nvPr>
            <p:ph idx="1"/>
            <p:extLst>
              <p:ext uri="{D42A27DB-BD31-4B8C-83A1-F6EECF244321}">
                <p14:modId xmlns:p14="http://schemas.microsoft.com/office/powerpoint/2010/main" val="16549687"/>
              </p:ext>
            </p:extLst>
          </p:nvPr>
        </p:nvGraphicFramePr>
        <p:xfrm>
          <a:off x="4933406" y="643999"/>
          <a:ext cx="6931029" cy="6212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8978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C1201B-7D22-19E1-2933-2DF20990AD46}"/>
              </a:ext>
            </a:extLst>
          </p:cNvPr>
          <p:cNvSpPr>
            <a:spLocks noGrp="1"/>
          </p:cNvSpPr>
          <p:nvPr>
            <p:ph type="title"/>
          </p:nvPr>
        </p:nvSpPr>
        <p:spPr>
          <a:xfrm>
            <a:off x="621792" y="1161288"/>
            <a:ext cx="3602736" cy="4526280"/>
          </a:xfrm>
        </p:spPr>
        <p:txBody>
          <a:bodyPr>
            <a:normAutofit/>
          </a:bodyPr>
          <a:lstStyle/>
          <a:p>
            <a:r>
              <a:rPr lang="en-US" sz="4000"/>
              <a:t>Upcoming Events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09E1B944-74F9-DB19-285F-40E8A8B700A1}"/>
              </a:ext>
            </a:extLst>
          </p:cNvPr>
          <p:cNvGraphicFramePr>
            <a:graphicFrameLocks noGrp="1"/>
          </p:cNvGraphicFramePr>
          <p:nvPr>
            <p:ph idx="1"/>
            <p:extLst>
              <p:ext uri="{D42A27DB-BD31-4B8C-83A1-F6EECF244321}">
                <p14:modId xmlns:p14="http://schemas.microsoft.com/office/powerpoint/2010/main" val="1309558642"/>
              </p:ext>
            </p:extLst>
          </p:nvPr>
        </p:nvGraphicFramePr>
        <p:xfrm>
          <a:off x="4933406" y="643999"/>
          <a:ext cx="6931029" cy="6212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5898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448F61-ECB4-412F-3710-DACC0547BC0B}"/>
              </a:ext>
            </a:extLst>
          </p:cNvPr>
          <p:cNvSpPr>
            <a:spLocks noGrp="1"/>
          </p:cNvSpPr>
          <p:nvPr>
            <p:ph type="title"/>
          </p:nvPr>
        </p:nvSpPr>
        <p:spPr>
          <a:xfrm>
            <a:off x="714562" y="1129118"/>
            <a:ext cx="4941570" cy="2984746"/>
          </a:xfrm>
        </p:spPr>
        <p:txBody>
          <a:bodyPr vert="horz" lIns="91440" tIns="45720" rIns="91440" bIns="45720" rtlCol="0" anchor="b">
            <a:normAutofit/>
          </a:bodyPr>
          <a:lstStyle/>
          <a:p>
            <a:r>
              <a:rPr lang="en-US" sz="6600" b="1" kern="1200" dirty="0">
                <a:latin typeface="+mj-lt"/>
                <a:ea typeface="+mj-ea"/>
                <a:cs typeface="+mj-cs"/>
              </a:rPr>
              <a:t>Please join </a:t>
            </a:r>
            <a:r>
              <a:rPr lang="en-US" sz="6600" b="1" dirty="0"/>
              <a:t>us </a:t>
            </a:r>
            <a:r>
              <a:rPr lang="en-US" sz="6600" b="1" kern="1200" dirty="0">
                <a:latin typeface="+mj-lt"/>
                <a:ea typeface="+mj-ea"/>
                <a:cs typeface="+mj-cs"/>
              </a:rPr>
              <a:t>for Invest in Success!</a:t>
            </a:r>
            <a:endParaRPr lang="en-US" sz="6600" kern="1200" dirty="0">
              <a:latin typeface="+mj-lt"/>
              <a:ea typeface="+mj-ea"/>
              <a:cs typeface="+mj-cs"/>
            </a:endParaRPr>
          </a:p>
        </p:txBody>
      </p:sp>
      <p:sp>
        <p:nvSpPr>
          <p:cNvPr id="9" name="TextBox 8">
            <a:extLst>
              <a:ext uri="{FF2B5EF4-FFF2-40B4-BE49-F238E27FC236}">
                <a16:creationId xmlns:a16="http://schemas.microsoft.com/office/drawing/2014/main" id="{D71041CA-3D0A-4960-3F84-C58D04926758}"/>
              </a:ext>
            </a:extLst>
          </p:cNvPr>
          <p:cNvSpPr txBox="1"/>
          <p:nvPr/>
        </p:nvSpPr>
        <p:spPr>
          <a:xfrm>
            <a:off x="640081" y="4631161"/>
            <a:ext cx="5455920" cy="1569486"/>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a:lnSpc>
                <a:spcPct val="90000"/>
              </a:lnSpc>
              <a:spcBef>
                <a:spcPts val="1000"/>
              </a:spcBef>
            </a:pPr>
            <a:r>
              <a:rPr lang="en-US" sz="2400" kern="1200" dirty="0">
                <a:solidFill>
                  <a:schemeClr val="tx1"/>
                </a:solidFill>
                <a:latin typeface="+mn-lt"/>
                <a:ea typeface="+mn-ea"/>
                <a:cs typeface="+mn-cs"/>
              </a:rPr>
              <a:t>Tickets still available and can be purchased, </a:t>
            </a:r>
            <a:r>
              <a:rPr lang="en-US" sz="2400" kern="1200" dirty="0">
                <a:solidFill>
                  <a:schemeClr val="tx1"/>
                </a:solidFill>
                <a:latin typeface="+mn-lt"/>
                <a:ea typeface="+mn-ea"/>
                <a:cs typeface="+mn-cs"/>
                <a:hlinkClick r:id="rId2"/>
              </a:rPr>
              <a:t>here</a:t>
            </a:r>
            <a:r>
              <a:rPr lang="en-US" sz="2400" kern="1200" dirty="0">
                <a:solidFill>
                  <a:schemeClr val="tx1"/>
                </a:solidFill>
                <a:latin typeface="+mn-lt"/>
                <a:ea typeface="+mn-ea"/>
                <a:cs typeface="+mn-cs"/>
              </a:rPr>
              <a:t>.</a:t>
            </a:r>
          </a:p>
        </p:txBody>
      </p:sp>
      <p:sp>
        <p:nvSpPr>
          <p:cNvPr id="23"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of Invest in Success Save-the-Date.  Saturday, October 26, 2024, 4:00 - 8:00 pm at the Bali Hai Restaurant. Formal invitation to follow. ">
            <a:extLst>
              <a:ext uri="{FF2B5EF4-FFF2-40B4-BE49-F238E27FC236}">
                <a16:creationId xmlns:a16="http://schemas.microsoft.com/office/drawing/2014/main" id="{A08FA49A-340A-4032-962C-E392462A63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5257" y="0"/>
            <a:ext cx="52974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399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9FF2E7-17B2-A6BF-D46E-8A7D1A132B67}"/>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rPr>
              <a:t>Adjourn</a:t>
            </a:r>
          </a:p>
        </p:txBody>
      </p:sp>
      <p:sp>
        <p:nvSpPr>
          <p:cNvPr id="44" name="Rectangle: Rounded Corners 43">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8" name="Content Placeholder 2">
            <a:extLst>
              <a:ext uri="{FF2B5EF4-FFF2-40B4-BE49-F238E27FC236}">
                <a16:creationId xmlns:a16="http://schemas.microsoft.com/office/drawing/2014/main" id="{DD512F4E-F451-FE98-E209-50F05861EFC9}"/>
              </a:ext>
            </a:extLst>
          </p:cNvPr>
          <p:cNvGraphicFramePr>
            <a:graphicFrameLocks noGrp="1"/>
          </p:cNvGraphicFramePr>
          <p:nvPr>
            <p:ph idx="1"/>
            <p:extLst>
              <p:ext uri="{D42A27DB-BD31-4B8C-83A1-F6EECF244321}">
                <p14:modId xmlns:p14="http://schemas.microsoft.com/office/powerpoint/2010/main" val="3060808654"/>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440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BB69B242-F61F-1684-BDDF-CC2E6FA3644B}"/>
              </a:ext>
            </a:extLst>
          </p:cNvPr>
          <p:cNvSpPr>
            <a:spLocks noGrp="1"/>
          </p:cNvSpPr>
          <p:nvPr>
            <p:ph type="title"/>
          </p:nvPr>
        </p:nvSpPr>
        <p:spPr>
          <a:xfrm>
            <a:off x="838200" y="643467"/>
            <a:ext cx="2951205" cy="5571066"/>
          </a:xfrm>
        </p:spPr>
        <p:txBody>
          <a:bodyPr>
            <a:normAutofit/>
          </a:bodyPr>
          <a:lstStyle/>
          <a:p>
            <a:r>
              <a:rPr lang="en-US">
                <a:solidFill>
                  <a:srgbClr val="FFFFFF"/>
                </a:solidFill>
              </a:rPr>
              <a:t>Agenda Overview</a:t>
            </a:r>
          </a:p>
        </p:txBody>
      </p:sp>
      <p:graphicFrame>
        <p:nvGraphicFramePr>
          <p:cNvPr id="5" name="Content Placeholder 2">
            <a:extLst>
              <a:ext uri="{FF2B5EF4-FFF2-40B4-BE49-F238E27FC236}">
                <a16:creationId xmlns:a16="http://schemas.microsoft.com/office/drawing/2014/main" id="{B2E0926D-3EE8-DF61-A2A6-CEC8032F7C2C}"/>
              </a:ext>
            </a:extLst>
          </p:cNvPr>
          <p:cNvGraphicFramePr>
            <a:graphicFrameLocks noGrp="1"/>
          </p:cNvGraphicFramePr>
          <p:nvPr>
            <p:ph idx="1"/>
            <p:extLst>
              <p:ext uri="{D42A27DB-BD31-4B8C-83A1-F6EECF244321}">
                <p14:modId xmlns:p14="http://schemas.microsoft.com/office/powerpoint/2010/main" val="3702709719"/>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44714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75F690-B21E-2F04-BBDE-ACC329B5C47D}"/>
              </a:ext>
            </a:extLst>
          </p:cNvPr>
          <p:cNvSpPr>
            <a:spLocks noGrp="1"/>
          </p:cNvSpPr>
          <p:nvPr>
            <p:ph type="title"/>
          </p:nvPr>
        </p:nvSpPr>
        <p:spPr>
          <a:xfrm>
            <a:off x="970908" y="1220919"/>
            <a:ext cx="5425781" cy="2387600"/>
          </a:xfrm>
        </p:spPr>
        <p:txBody>
          <a:bodyPr vert="horz" lIns="91440" tIns="45720" rIns="91440" bIns="45720" rtlCol="0" anchor="b">
            <a:normAutofit/>
          </a:bodyPr>
          <a:lstStyle/>
          <a:p>
            <a:r>
              <a:rPr lang="en-US" sz="6000" kern="1200">
                <a:solidFill>
                  <a:schemeClr val="tx1"/>
                </a:solidFill>
                <a:latin typeface="+mj-lt"/>
                <a:ea typeface="+mj-ea"/>
                <a:cs typeface="+mj-cs"/>
              </a:rPr>
              <a:t>Public Comment</a:t>
            </a:r>
          </a:p>
        </p:txBody>
      </p:sp>
      <p:sp>
        <p:nvSpPr>
          <p:cNvPr id="27" name="Freeform: Shape 26">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Oval 28">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Block Arc 30">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35" name="Straight Connector 34">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37" name="Freeform: Shape 36">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Arc 38">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0835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E80014-D9F2-4C0B-CFE1-E9603CE11470}"/>
              </a:ext>
            </a:extLst>
          </p:cNvPr>
          <p:cNvSpPr>
            <a:spLocks noGrp="1"/>
          </p:cNvSpPr>
          <p:nvPr>
            <p:ph type="title"/>
          </p:nvPr>
        </p:nvSpPr>
        <p:spPr>
          <a:xfrm>
            <a:off x="1171074" y="1396686"/>
            <a:ext cx="3240506" cy="4064628"/>
          </a:xfrm>
        </p:spPr>
        <p:txBody>
          <a:bodyPr>
            <a:normAutofit/>
          </a:bodyPr>
          <a:lstStyle/>
          <a:p>
            <a:r>
              <a:rPr lang="en-US">
                <a:solidFill>
                  <a:srgbClr val="FFFFFF"/>
                </a:solidFill>
              </a:rPr>
              <a:t>Old Business</a:t>
            </a:r>
          </a:p>
        </p:txBody>
      </p:sp>
      <p:sp>
        <p:nvSpPr>
          <p:cNvPr id="25" name="Arc 24">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F5D918E-81B3-6D55-FBF6-B3264E5B02F8}"/>
              </a:ext>
            </a:extLst>
          </p:cNvPr>
          <p:cNvSpPr>
            <a:spLocks noGrp="1"/>
          </p:cNvSpPr>
          <p:nvPr>
            <p:ph idx="1"/>
          </p:nvPr>
        </p:nvSpPr>
        <p:spPr>
          <a:xfrm>
            <a:off x="5381698" y="1399033"/>
            <a:ext cx="6044397" cy="3935281"/>
          </a:xfrm>
        </p:spPr>
        <p:txBody>
          <a:bodyPr vert="horz" lIns="91440" tIns="45720" rIns="91440" bIns="45720" rtlCol="0" anchor="t">
            <a:noAutofit/>
          </a:bodyPr>
          <a:lstStyle/>
          <a:p>
            <a:pPr marL="514350" indent="-514350">
              <a:buAutoNum type="arabicPeriod"/>
            </a:pPr>
            <a:r>
              <a:rPr lang="en-US" sz="2000" dirty="0">
                <a:hlinkClick r:id="rId2"/>
              </a:rPr>
              <a:t>Shared Governance Committee Updates</a:t>
            </a:r>
            <a:r>
              <a:rPr lang="en-US" sz="2000" dirty="0"/>
              <a:t> (standing item) </a:t>
            </a:r>
            <a:r>
              <a:rPr lang="en-US" sz="2000" b="1" dirty="0"/>
              <a:t>(Sampaga)</a:t>
            </a:r>
          </a:p>
          <a:p>
            <a:pPr marL="514350" indent="-514350">
              <a:buAutoNum type="arabicPeriod"/>
            </a:pPr>
            <a:r>
              <a:rPr lang="en-US" sz="2000" dirty="0"/>
              <a:t>Installation of Sam's Brick in Leave a Legacy Plaza </a:t>
            </a:r>
            <a:r>
              <a:rPr lang="en-US" sz="2000" b="1" dirty="0"/>
              <a:t>(Kunst)</a:t>
            </a:r>
          </a:p>
          <a:p>
            <a:pPr marL="971550" lvl="1">
              <a:buFont typeface="Courier New" panose="020B0604020202020204" pitchFamily="34" charset="0"/>
              <a:buChar char="o"/>
            </a:pPr>
            <a:r>
              <a:rPr lang="en-US" sz="2000" b="1" dirty="0"/>
              <a:t>POSTPONED</a:t>
            </a:r>
            <a:r>
              <a:rPr lang="en-US" sz="2000" dirty="0"/>
              <a:t> </a:t>
            </a:r>
          </a:p>
          <a:p>
            <a:pPr marL="514350" indent="-514350">
              <a:buAutoNum type="arabicPeriod"/>
            </a:pPr>
            <a:r>
              <a:rPr lang="en-US" sz="2000" dirty="0"/>
              <a:t>Brown Act Implementation (standing item) </a:t>
            </a:r>
            <a:r>
              <a:rPr lang="en-US" sz="2000" b="1" dirty="0"/>
              <a:t>(Kunst)</a:t>
            </a:r>
          </a:p>
          <a:p>
            <a:pPr marL="971550" lvl="1" indent="-514350">
              <a:buAutoNum type="arabicPeriod"/>
            </a:pPr>
            <a:r>
              <a:rPr lang="en-US" sz="1600" dirty="0"/>
              <a:t>Recording Meetings and AI Recorded Meetings</a:t>
            </a:r>
          </a:p>
          <a:p>
            <a:pPr marL="514350" indent="-514350">
              <a:buAutoNum type="arabicPeriod"/>
            </a:pPr>
            <a:r>
              <a:rPr lang="en-US" sz="2000" dirty="0"/>
              <a:t>EEO Representation in the District – update from IDEA Committee </a:t>
            </a:r>
            <a:r>
              <a:rPr lang="en-US" sz="2000" b="1" dirty="0"/>
              <a:t>(Pacheco) </a:t>
            </a:r>
          </a:p>
          <a:p>
            <a:pPr marL="514350" indent="-514350">
              <a:buAutoNum type="arabicPeriod"/>
            </a:pPr>
            <a:r>
              <a:rPr lang="en-US" sz="2000" dirty="0"/>
              <a:t>Defining Equity and Professional Development (Standing Item) </a:t>
            </a:r>
            <a:r>
              <a:rPr lang="en-US" sz="2000" b="1" dirty="0"/>
              <a:t>(Kunst/All)</a:t>
            </a:r>
          </a:p>
          <a:p>
            <a:pPr marL="514350" indent="-514350">
              <a:buAutoNum type="arabicPeriod"/>
            </a:pPr>
            <a:r>
              <a:rPr lang="en-US" sz="2000" dirty="0"/>
              <a:t>Video Project Idea – Promotional Video of the Classified Senate </a:t>
            </a:r>
            <a:r>
              <a:rPr lang="en-US" sz="2000" b="1" dirty="0"/>
              <a:t>(Kunst)</a:t>
            </a:r>
          </a:p>
        </p:txBody>
      </p:sp>
    </p:spTree>
    <p:extLst>
      <p:ext uri="{BB962C8B-B14F-4D97-AF65-F5344CB8AC3E}">
        <p14:creationId xmlns:p14="http://schemas.microsoft.com/office/powerpoint/2010/main" val="171360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EAF48A-B45C-0901-6BCD-8607CD2F4F5D}"/>
              </a:ext>
            </a:extLst>
          </p:cNvPr>
          <p:cNvSpPr>
            <a:spLocks noGrp="1"/>
          </p:cNvSpPr>
          <p:nvPr>
            <p:ph type="title"/>
          </p:nvPr>
        </p:nvSpPr>
        <p:spPr>
          <a:xfrm>
            <a:off x="1171074" y="1396686"/>
            <a:ext cx="3240506" cy="4064628"/>
          </a:xfrm>
        </p:spPr>
        <p:txBody>
          <a:bodyPr>
            <a:normAutofit/>
          </a:bodyPr>
          <a:lstStyle/>
          <a:p>
            <a:r>
              <a:rPr lang="en-US">
                <a:solidFill>
                  <a:srgbClr val="FFFFFF"/>
                </a:solidFill>
              </a:rPr>
              <a:t>New Business</a:t>
            </a:r>
          </a:p>
        </p:txBody>
      </p:sp>
      <p:sp>
        <p:nvSpPr>
          <p:cNvPr id="33" name="Arc 32">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5" name="Oval 34">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FDD8464-B38C-D7F5-1037-3957F434C0C0}"/>
              </a:ext>
            </a:extLst>
          </p:cNvPr>
          <p:cNvSpPr>
            <a:spLocks noGrp="1"/>
          </p:cNvSpPr>
          <p:nvPr>
            <p:ph idx="1"/>
          </p:nvPr>
        </p:nvSpPr>
        <p:spPr>
          <a:xfrm>
            <a:off x="5370153" y="1526033"/>
            <a:ext cx="5536397" cy="3935281"/>
          </a:xfrm>
        </p:spPr>
        <p:txBody>
          <a:bodyPr vert="horz" lIns="91440" tIns="45720" rIns="91440" bIns="45720" rtlCol="0" anchor="t">
            <a:normAutofit fontScale="77500" lnSpcReduction="20000"/>
          </a:bodyPr>
          <a:lstStyle/>
          <a:p>
            <a:pPr marL="514350" indent="-514350">
              <a:buAutoNum type="arabicPeriod"/>
            </a:pPr>
            <a:r>
              <a:rPr lang="en-US" sz="2400" dirty="0"/>
              <a:t>Discussion on adoption of 4CS </a:t>
            </a:r>
            <a:r>
              <a:rPr lang="en-US" sz="2400"/>
              <a:t>9+1 (Kunst) </a:t>
            </a:r>
            <a:endParaRPr lang="en-US"/>
          </a:p>
          <a:p>
            <a:pPr marL="514350" indent="-514350">
              <a:buAutoNum type="arabicPeriod"/>
            </a:pPr>
            <a:r>
              <a:rPr lang="en-US" sz="2400" dirty="0"/>
              <a:t>Explore adding AFT and SPAA Rep Seats </a:t>
            </a:r>
            <a:r>
              <a:rPr lang="en-US" sz="2400" b="1" dirty="0"/>
              <a:t>(Kunst/Sampaga) </a:t>
            </a:r>
            <a:endParaRPr lang="en-US"/>
          </a:p>
          <a:p>
            <a:pPr marL="514350" indent="-514350">
              <a:buAutoNum type="arabicPeriod"/>
            </a:pPr>
            <a:r>
              <a:rPr lang="en-US" sz="2200" dirty="0"/>
              <a:t>Classified Contract – 32 Hour Work Week </a:t>
            </a:r>
            <a:r>
              <a:rPr lang="en-US" sz="2200" b="1" dirty="0"/>
              <a:t>(McGill)</a:t>
            </a:r>
            <a:endParaRPr lang="en-US" sz="2200" dirty="0"/>
          </a:p>
          <a:p>
            <a:pPr marL="971550" lvl="1" indent="-514350">
              <a:buAutoNum type="arabicPeriod"/>
            </a:pPr>
            <a:r>
              <a:rPr lang="en-US" sz="1900" dirty="0"/>
              <a:t>Discuss a potential recommendation on behalf of the Classified Senate</a:t>
            </a:r>
            <a:endParaRPr lang="en-US" dirty="0"/>
          </a:p>
          <a:p>
            <a:pPr marL="514350" indent="-514350">
              <a:buAutoNum type="arabicPeriod"/>
            </a:pPr>
            <a:r>
              <a:rPr lang="en-US" dirty="0"/>
              <a:t>Review of BP/APs </a:t>
            </a:r>
            <a:r>
              <a:rPr lang="en-US" b="1" dirty="0"/>
              <a:t>(Kunst)</a:t>
            </a:r>
          </a:p>
          <a:p>
            <a:pPr marL="514350" indent="-514350">
              <a:buAutoNum type="arabicPeriod"/>
            </a:pPr>
            <a:r>
              <a:rPr lang="en-US" dirty="0"/>
              <a:t>Halloween Party &amp; Costume Contest </a:t>
            </a:r>
            <a:r>
              <a:rPr lang="en-US" b="1" dirty="0"/>
              <a:t>(Neff) </a:t>
            </a:r>
            <a:endParaRPr lang="en-US" dirty="0"/>
          </a:p>
          <a:p>
            <a:pPr marL="514350" indent="-514350">
              <a:buAutoNum type="arabicPeriod"/>
            </a:pPr>
            <a:r>
              <a:rPr lang="en-US" sz="2400" dirty="0"/>
              <a:t>Classified Senate Scholarship </a:t>
            </a:r>
            <a:r>
              <a:rPr lang="en-US" sz="2400" b="1" dirty="0"/>
              <a:t>(Kunst)</a:t>
            </a:r>
          </a:p>
          <a:p>
            <a:pPr marL="514350" indent="-514350">
              <a:buAutoNum type="arabicPeriod"/>
            </a:pPr>
            <a:r>
              <a:rPr lang="en-US" sz="2400" dirty="0"/>
              <a:t>Student Success Committee CGH Change Request </a:t>
            </a:r>
            <a:r>
              <a:rPr lang="en-US" sz="2400" b="1" dirty="0"/>
              <a:t>(Kunst)</a:t>
            </a:r>
          </a:p>
          <a:p>
            <a:pPr marL="514350" indent="-514350">
              <a:buAutoNum type="arabicPeriod"/>
            </a:pPr>
            <a:r>
              <a:rPr lang="en-US" sz="2400" dirty="0"/>
              <a:t>HOLD: Puente Program Presentation </a:t>
            </a:r>
            <a:r>
              <a:rPr lang="en-US" sz="2400" b="1" dirty="0"/>
              <a:t>(TBD)</a:t>
            </a:r>
          </a:p>
        </p:txBody>
      </p:sp>
    </p:spTree>
    <p:extLst>
      <p:ext uri="{BB962C8B-B14F-4D97-AF65-F5344CB8AC3E}">
        <p14:creationId xmlns:p14="http://schemas.microsoft.com/office/powerpoint/2010/main" val="297205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49B77D-3DCD-08AF-9C54-29E4F971E887}"/>
              </a:ext>
            </a:extLst>
          </p:cNvPr>
          <p:cNvSpPr>
            <a:spLocks noGrp="1"/>
          </p:cNvSpPr>
          <p:nvPr>
            <p:ph type="title"/>
          </p:nvPr>
        </p:nvSpPr>
        <p:spPr>
          <a:xfrm>
            <a:off x="838200" y="365125"/>
            <a:ext cx="10515600" cy="1325563"/>
          </a:xfrm>
        </p:spPr>
        <p:txBody>
          <a:bodyPr>
            <a:normAutofit/>
          </a:bodyPr>
          <a:lstStyle/>
          <a:p>
            <a:r>
              <a:rPr lang="en-US" sz="5400" dirty="0"/>
              <a:t>Committee Reports/Other</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B76C87-228D-50EF-95FC-89670FA3502A}"/>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1900" dirty="0"/>
              <a:t>District Committees: </a:t>
            </a:r>
          </a:p>
          <a:p>
            <a:pPr lvl="1">
              <a:buFont typeface="Courier New" panose="020B0604020202020204" pitchFamily="34" charset="0"/>
              <a:buChar char="o"/>
            </a:pPr>
            <a:r>
              <a:rPr lang="en-US" sz="1800" dirty="0"/>
              <a:t>District Governance Council – Reviewed draft Board agenda. Fall 2024 BP/AP Updated schedule. First read of BP/AP 3410 and BP 3510. Preliminary review of Facts on File for 23-24. Election planning. AI Note taking considerations. Annual Security Report 21-23. Late PASS and Time Reporting. Open enrollment period for health benefits. </a:t>
            </a:r>
            <a:endParaRPr lang="en-US" sz="1900" dirty="0"/>
          </a:p>
          <a:p>
            <a:pPr lvl="2">
              <a:buFont typeface="Wingdings" panose="020B0604020202020204" pitchFamily="34" charset="0"/>
              <a:buChar char="§"/>
            </a:pPr>
            <a:r>
              <a:rPr lang="en-US" sz="1500" b="1" dirty="0"/>
              <a:t>Next Scheduled Meeting: Wednesday, November 6</a:t>
            </a:r>
            <a:r>
              <a:rPr lang="en-US" sz="1500" b="1" baseline="30000" dirty="0"/>
              <a:t>th</a:t>
            </a:r>
            <a:r>
              <a:rPr lang="en-US" sz="1500" b="1" dirty="0"/>
              <a:t> from 3:00 pm – 5:00 pm at Miramar College </a:t>
            </a:r>
          </a:p>
          <a:p>
            <a:pPr lvl="1">
              <a:buFont typeface="Courier New" panose="020B0604020202020204" pitchFamily="34" charset="0"/>
              <a:buChar char="o"/>
            </a:pPr>
            <a:r>
              <a:rPr lang="en-US" sz="1800" dirty="0"/>
              <a:t>District Budget Planning and Development Council – Met on 10/2. Reviewed 24-25 Advance Apportionment, September 2024 Revision. Reviewed updates to the District Governance Handbook page. Update on Enrollment. Travel Authorization process. </a:t>
            </a:r>
            <a:r>
              <a:rPr lang="en-US" sz="1800" dirty="0">
                <a:hlinkClick r:id="rId2"/>
              </a:rPr>
              <a:t>Miramar’s resource page</a:t>
            </a:r>
            <a:r>
              <a:rPr lang="en-US" sz="1800" dirty="0"/>
              <a:t>.  </a:t>
            </a:r>
          </a:p>
          <a:p>
            <a:pPr lvl="2">
              <a:buFont typeface="Wingdings" panose="020B0604020202020204" pitchFamily="34" charset="0"/>
              <a:buChar char="§"/>
            </a:pPr>
            <a:r>
              <a:rPr lang="en-US" sz="1500" b="1" dirty="0"/>
              <a:t>Next Scheduled Meeting: Wednesday, November 6</a:t>
            </a:r>
            <a:r>
              <a:rPr lang="en-US" sz="1500" b="1" baseline="30000" dirty="0"/>
              <a:t>th</a:t>
            </a:r>
            <a:r>
              <a:rPr lang="en-US" sz="1500" b="1" dirty="0"/>
              <a:t> from 1:00 pm – 2:30 pm at Miramar College </a:t>
            </a:r>
          </a:p>
          <a:p>
            <a:pPr lvl="1">
              <a:buFont typeface="Courier New" panose="020B0604020202020204" pitchFamily="34" charset="0"/>
              <a:buChar char="o"/>
            </a:pPr>
            <a:r>
              <a:rPr lang="en-US" sz="1800" dirty="0"/>
              <a:t>District Strategic Planning Committee – N/A </a:t>
            </a:r>
          </a:p>
          <a:p>
            <a:pPr lvl="2">
              <a:buFont typeface="Wingdings" panose="020B0604020202020204" pitchFamily="34" charset="0"/>
              <a:buChar char="§"/>
            </a:pPr>
            <a:r>
              <a:rPr lang="en-US" sz="1500" b="1" dirty="0"/>
              <a:t>Next Scheduled Meeting: Monday, November 18th from 2:00 pm – 3:30 pm via Zoom</a:t>
            </a:r>
          </a:p>
          <a:p>
            <a:pPr lvl="1" indent="-342900">
              <a:buFont typeface="Courier New" panose="020B0604020202020204" pitchFamily="34" charset="0"/>
              <a:buChar char="o"/>
            </a:pPr>
            <a:r>
              <a:rPr lang="en-US" sz="1800" dirty="0"/>
              <a:t>Board of Trustees – Met on 10/10. TBD.  </a:t>
            </a:r>
          </a:p>
          <a:p>
            <a:pPr marL="1257300" lvl="2">
              <a:buFont typeface="Wingdings,Sans-Serif" panose="020B0604020202020204" pitchFamily="34" charset="0"/>
              <a:buChar char="§"/>
            </a:pPr>
            <a:r>
              <a:rPr lang="en-US" sz="1500" b="1" dirty="0"/>
              <a:t>Next meeting: Thursday, November 7</a:t>
            </a:r>
            <a:r>
              <a:rPr lang="en-US" sz="1500" b="1" baseline="30000" dirty="0"/>
              <a:t>th</a:t>
            </a:r>
            <a:r>
              <a:rPr lang="en-US" sz="1500" b="1" dirty="0"/>
              <a:t> at 4:00 pm at Mesa College </a:t>
            </a:r>
          </a:p>
        </p:txBody>
      </p:sp>
    </p:spTree>
    <p:extLst>
      <p:ext uri="{BB962C8B-B14F-4D97-AF65-F5344CB8AC3E}">
        <p14:creationId xmlns:p14="http://schemas.microsoft.com/office/powerpoint/2010/main" val="3538975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49B77D-3DCD-08AF-9C54-29E4F971E887}"/>
              </a:ext>
            </a:extLst>
          </p:cNvPr>
          <p:cNvSpPr>
            <a:spLocks noGrp="1"/>
          </p:cNvSpPr>
          <p:nvPr>
            <p:ph type="title"/>
          </p:nvPr>
        </p:nvSpPr>
        <p:spPr>
          <a:xfrm>
            <a:off x="838200" y="365125"/>
            <a:ext cx="10515600" cy="1325563"/>
          </a:xfrm>
        </p:spPr>
        <p:txBody>
          <a:bodyPr>
            <a:normAutofit/>
          </a:bodyPr>
          <a:lstStyle/>
          <a:p>
            <a:r>
              <a:rPr lang="en-US" sz="5400" dirty="0"/>
              <a:t>Committee Reports/Other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B76C87-228D-50EF-95FC-89670FA3502A}"/>
              </a:ext>
            </a:extLst>
          </p:cNvPr>
          <p:cNvSpPr>
            <a:spLocks noGrp="1"/>
          </p:cNvSpPr>
          <p:nvPr>
            <p:ph idx="1"/>
          </p:nvPr>
        </p:nvSpPr>
        <p:spPr>
          <a:xfrm>
            <a:off x="838200" y="1929384"/>
            <a:ext cx="10515600" cy="4251960"/>
          </a:xfrm>
        </p:spPr>
        <p:txBody>
          <a:bodyPr vert="horz" lIns="91440" tIns="45720" rIns="91440" bIns="45720" rtlCol="0" anchor="t">
            <a:normAutofit/>
          </a:bodyPr>
          <a:lstStyle/>
          <a:p>
            <a:pPr marL="342900" indent="-342900"/>
            <a:r>
              <a:rPr lang="en-US" sz="1900" dirty="0"/>
              <a:t>College Council - Met on 10/8</a:t>
            </a:r>
            <a:endParaRPr lang="en-US" dirty="0"/>
          </a:p>
          <a:p>
            <a:pPr marL="800100" lvl="1" indent="-342900">
              <a:buFont typeface="Courier New" panose="020B0604020202020204" pitchFamily="34" charset="0"/>
              <a:buChar char="o"/>
            </a:pPr>
            <a:r>
              <a:rPr lang="en-US" sz="1500" u="sng" dirty="0"/>
              <a:t>Campus Safety: </a:t>
            </a:r>
            <a:r>
              <a:rPr lang="en-US" sz="1500" dirty="0"/>
              <a:t>District is hosting Elections-Preparedness workshops at each of the colleges. Student Affairs is planning events, integrating this into other events, and tying to college-hour programing. Additionally, we are updating free speech signage. Weekly announcements at ASG. </a:t>
            </a:r>
            <a:endParaRPr lang="en-US" sz="1500" u="sng" dirty="0"/>
          </a:p>
          <a:p>
            <a:pPr marL="800100" lvl="1" indent="-342900">
              <a:buFont typeface="Courier New" panose="020B0604020202020204" pitchFamily="34" charset="0"/>
              <a:buChar char="o"/>
            </a:pPr>
            <a:r>
              <a:rPr lang="en-US" sz="1500" u="sng" dirty="0"/>
              <a:t>Public Art Procedure:</a:t>
            </a:r>
            <a:r>
              <a:rPr lang="en-US" sz="1500" dirty="0"/>
              <a:t> Intro to Public Art Procedure, some initial feedback from CC, which will go back to FHSC to address. It will come back to CC and will then go to constituencies for review/approval. </a:t>
            </a:r>
          </a:p>
          <a:p>
            <a:pPr marL="1257300" lvl="2" indent="-342900">
              <a:buFont typeface="Wingdings" panose="020B0604020202020204" pitchFamily="34" charset="0"/>
              <a:buChar char="§"/>
            </a:pPr>
            <a:r>
              <a:rPr lang="en-US" sz="1100" b="1" dirty="0"/>
              <a:t>Next Scheduled Meeting: Tuesday, October 22</a:t>
            </a:r>
            <a:r>
              <a:rPr lang="en-US" sz="1100" b="1" baseline="30000" dirty="0"/>
              <a:t>nd</a:t>
            </a:r>
            <a:r>
              <a:rPr lang="en-US" sz="1100" b="1" dirty="0"/>
              <a:t> from 1:00 pm – 2:30 pm in M-110 and Zoom</a:t>
            </a:r>
          </a:p>
          <a:p>
            <a:r>
              <a:rPr lang="en-US" sz="1900" dirty="0"/>
              <a:t>Student Success Committee - Met on 10/9</a:t>
            </a:r>
          </a:p>
          <a:p>
            <a:pPr lvl="1"/>
            <a:r>
              <a:rPr lang="en-US" sz="1500" dirty="0"/>
              <a:t>Reviewed Action Planning Template/Tools. Discussed focuses for the year: Communication, Collaboration, and Retention. Voted/Approved Hybrid format. CGH Change Expedited. Overview of Student Success Model. At next meeting, will breakout into groups and review Strategic Goals, SEM Plan, and Student Equity Plan. </a:t>
            </a:r>
          </a:p>
          <a:p>
            <a:pPr lvl="2">
              <a:buFont typeface="Wingdings" panose="020B0604020202020204" pitchFamily="34" charset="0"/>
              <a:buChar char="§"/>
            </a:pPr>
            <a:r>
              <a:rPr lang="en-US" sz="1100" b="1" dirty="0"/>
              <a:t>Next Scheduled Meeting: Wednesday, October 23</a:t>
            </a:r>
            <a:r>
              <a:rPr lang="en-US" sz="1100" b="1" baseline="30000" dirty="0"/>
              <a:t>rd</a:t>
            </a:r>
            <a:r>
              <a:rPr lang="en-US" sz="1100" b="1" dirty="0"/>
              <a:t> from 3:00 pm – 4:30 pm in K1-107</a:t>
            </a:r>
          </a:p>
          <a:p>
            <a:r>
              <a:rPr lang="en-US" sz="1900" dirty="0"/>
              <a:t>Others?</a:t>
            </a:r>
          </a:p>
        </p:txBody>
      </p:sp>
    </p:spTree>
    <p:extLst>
      <p:ext uri="{BB962C8B-B14F-4D97-AF65-F5344CB8AC3E}">
        <p14:creationId xmlns:p14="http://schemas.microsoft.com/office/powerpoint/2010/main" val="296518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74751229-0244-4FBB-BED1-407467F4C9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227F67-8CD7-3210-D922-CB4AC7B41CA5}"/>
              </a:ext>
            </a:extLst>
          </p:cNvPr>
          <p:cNvSpPr>
            <a:spLocks noGrp="1"/>
          </p:cNvSpPr>
          <p:nvPr>
            <p:ph type="title"/>
          </p:nvPr>
        </p:nvSpPr>
        <p:spPr>
          <a:xfrm>
            <a:off x="2197101" y="735283"/>
            <a:ext cx="4978399" cy="3165045"/>
          </a:xfrm>
        </p:spPr>
        <p:txBody>
          <a:bodyPr vert="horz" lIns="91440" tIns="45720" rIns="91440" bIns="45720" rtlCol="0" anchor="b">
            <a:normAutofit/>
          </a:bodyPr>
          <a:lstStyle/>
          <a:p>
            <a:r>
              <a:rPr lang="en-US" sz="5200" kern="1200">
                <a:solidFill>
                  <a:schemeClr val="tx1"/>
                </a:solidFill>
                <a:latin typeface="+mj-lt"/>
                <a:ea typeface="+mj-ea"/>
                <a:cs typeface="+mj-cs"/>
              </a:rPr>
              <a:t>Review of Action Items</a:t>
            </a:r>
          </a:p>
        </p:txBody>
      </p:sp>
      <p:pic>
        <p:nvPicPr>
          <p:cNvPr id="28" name="Graphic 27" descr="Checkmark">
            <a:extLst>
              <a:ext uri="{FF2B5EF4-FFF2-40B4-BE49-F238E27FC236}">
                <a16:creationId xmlns:a16="http://schemas.microsoft.com/office/drawing/2014/main" id="{04CD2A01-A8B7-FC41-2292-FEC4FB38A1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7549" y="2776619"/>
            <a:ext cx="1289051" cy="1289051"/>
          </a:xfrm>
          <a:prstGeom prst="rect">
            <a:avLst/>
          </a:prstGeom>
        </p:spPr>
      </p:pic>
      <p:pic>
        <p:nvPicPr>
          <p:cNvPr id="30" name="Graphic 29" descr="Checkmark">
            <a:extLst>
              <a:ext uri="{FF2B5EF4-FFF2-40B4-BE49-F238E27FC236}">
                <a16:creationId xmlns:a16="http://schemas.microsoft.com/office/drawing/2014/main" id="{DCD4EB9E-EE83-4E21-B1AC-DA8703D8752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07815" y="716407"/>
            <a:ext cx="5411343" cy="5411343"/>
          </a:xfrm>
          <a:prstGeom prst="rect">
            <a:avLst/>
          </a:prstGeom>
        </p:spPr>
      </p:pic>
    </p:spTree>
    <p:extLst>
      <p:ext uri="{BB962C8B-B14F-4D97-AF65-F5344CB8AC3E}">
        <p14:creationId xmlns:p14="http://schemas.microsoft.com/office/powerpoint/2010/main" val="147454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A02661D-3447-3599-C9FE-FB8F010F8ABB}"/>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Announcements </a:t>
            </a:r>
          </a:p>
        </p:txBody>
      </p:sp>
    </p:spTree>
    <p:extLst>
      <p:ext uri="{BB962C8B-B14F-4D97-AF65-F5344CB8AC3E}">
        <p14:creationId xmlns:p14="http://schemas.microsoft.com/office/powerpoint/2010/main" val="2125943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892</Words>
  <Application>Microsoft Office PowerPoint</Application>
  <PresentationFormat>Widescreen</PresentationFormat>
  <Paragraphs>103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SDMC Classified Senate Meeting</vt:lpstr>
      <vt:lpstr>Agenda Overview</vt:lpstr>
      <vt:lpstr>Public Comment</vt:lpstr>
      <vt:lpstr>Old Business</vt:lpstr>
      <vt:lpstr>New Business</vt:lpstr>
      <vt:lpstr>Committee Reports/Other</vt:lpstr>
      <vt:lpstr>Committee Reports/Other Cont.</vt:lpstr>
      <vt:lpstr>Review of Action Items</vt:lpstr>
      <vt:lpstr>Announcements </vt:lpstr>
      <vt:lpstr>Upcoming Events</vt:lpstr>
      <vt:lpstr>Upcoming Events</vt:lpstr>
      <vt:lpstr>Please join us for Invest in Success!</vt:lpstr>
      <vt:lpstr>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SDMC Classified Senate Meeting</dc:title>
  <dc:creator/>
  <cp:lastModifiedBy>Malia Kunst</cp:lastModifiedBy>
  <cp:revision>901</cp:revision>
  <dcterms:created xsi:type="dcterms:W3CDTF">2024-09-12T17:19:43Z</dcterms:created>
  <dcterms:modified xsi:type="dcterms:W3CDTF">2024-10-11T20:36:21Z</dcterms:modified>
</cp:coreProperties>
</file>