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2" r:id="rId4"/>
    <p:sldId id="259" r:id="rId5"/>
    <p:sldId id="260" r:id="rId6"/>
    <p:sldId id="257" r:id="rId7"/>
    <p:sldId id="265" r:id="rId8"/>
    <p:sldId id="261" r:id="rId9"/>
    <p:sldId id="262" r:id="rId10"/>
    <p:sldId id="267" r:id="rId11"/>
    <p:sldId id="271" r:id="rId12"/>
    <p:sldId id="270"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71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CAB1C9-463E-31D4-FEB7-D08757354D30}" v="199" dt="2024-10-10T16:55:28.487"/>
    <p1510:client id="{BD159827-BC6B-AB41-3F7E-3383AD142F82}" v="94" dt="2024-10-11T20:36:19.9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01" d="100"/>
          <a:sy n="101" d="100"/>
        </p:scale>
        <p:origin x="132"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ia Kunst" userId="S::mkunst@sdccd.edu::ff0ffff6-dfa8-4437-8bbe-6afe3a34234a" providerId="AD" clId="Web-{B5CAB1C9-463E-31D4-FEB7-D08757354D30}"/>
    <pc:docChg chg="modSld">
      <pc:chgData name="Malia Kunst" userId="S::mkunst@sdccd.edu::ff0ffff6-dfa8-4437-8bbe-6afe3a34234a" providerId="AD" clId="Web-{B5CAB1C9-463E-31D4-FEB7-D08757354D30}" dt="2024-10-10T16:55:26.254" v="195" actId="20577"/>
      <pc:docMkLst>
        <pc:docMk/>
      </pc:docMkLst>
      <pc:sldChg chg="modSp">
        <pc:chgData name="Malia Kunst" userId="S::mkunst@sdccd.edu::ff0ffff6-dfa8-4437-8bbe-6afe3a34234a" providerId="AD" clId="Web-{B5CAB1C9-463E-31D4-FEB7-D08757354D30}" dt="2024-10-10T16:52:26.122" v="0" actId="20577"/>
        <pc:sldMkLst>
          <pc:docMk/>
          <pc:sldMk cId="3538975266" sldId="257"/>
        </pc:sldMkLst>
        <pc:spChg chg="mod">
          <ac:chgData name="Malia Kunst" userId="S::mkunst@sdccd.edu::ff0ffff6-dfa8-4437-8bbe-6afe3a34234a" providerId="AD" clId="Web-{B5CAB1C9-463E-31D4-FEB7-D08757354D30}" dt="2024-10-10T16:52:26.122" v="0" actId="20577"/>
          <ac:spMkLst>
            <pc:docMk/>
            <pc:sldMk cId="3538975266" sldId="257"/>
            <ac:spMk id="3" creationId="{C2B76C87-228D-50EF-95FC-89670FA3502A}"/>
          </ac:spMkLst>
        </pc:spChg>
      </pc:sldChg>
      <pc:sldChg chg="modSp">
        <pc:chgData name="Malia Kunst" userId="S::mkunst@sdccd.edu::ff0ffff6-dfa8-4437-8bbe-6afe3a34234a" providerId="AD" clId="Web-{B5CAB1C9-463E-31D4-FEB7-D08757354D30}" dt="2024-10-10T16:55:09.424" v="192" actId="20577"/>
        <pc:sldMkLst>
          <pc:docMk/>
          <pc:sldMk cId="2965185179" sldId="265"/>
        </pc:sldMkLst>
        <pc:spChg chg="mod">
          <ac:chgData name="Malia Kunst" userId="S::mkunst@sdccd.edu::ff0ffff6-dfa8-4437-8bbe-6afe3a34234a" providerId="AD" clId="Web-{B5CAB1C9-463E-31D4-FEB7-D08757354D30}" dt="2024-10-10T16:55:09.424" v="192" actId="20577"/>
          <ac:spMkLst>
            <pc:docMk/>
            <pc:sldMk cId="2965185179" sldId="265"/>
            <ac:spMk id="3" creationId="{C2B76C87-228D-50EF-95FC-89670FA3502A}"/>
          </ac:spMkLst>
        </pc:spChg>
      </pc:sldChg>
      <pc:sldChg chg="modSp">
        <pc:chgData name="Malia Kunst" userId="S::mkunst@sdccd.edu::ff0ffff6-dfa8-4437-8bbe-6afe3a34234a" providerId="AD" clId="Web-{B5CAB1C9-463E-31D4-FEB7-D08757354D30}" dt="2024-10-10T16:55:26.254" v="195" actId="20577"/>
        <pc:sldMkLst>
          <pc:docMk/>
          <pc:sldMk cId="3929399060" sldId="270"/>
        </pc:sldMkLst>
        <pc:spChg chg="mod">
          <ac:chgData name="Malia Kunst" userId="S::mkunst@sdccd.edu::ff0ffff6-dfa8-4437-8bbe-6afe3a34234a" providerId="AD" clId="Web-{B5CAB1C9-463E-31D4-FEB7-D08757354D30}" dt="2024-10-10T16:55:26.254" v="195" actId="20577"/>
          <ac:spMkLst>
            <pc:docMk/>
            <pc:sldMk cId="3929399060" sldId="270"/>
            <ac:spMk id="2" creationId="{C1448F61-ECB4-412F-3710-DACC0547BC0B}"/>
          </ac:spMkLst>
        </pc:spChg>
      </pc:sldChg>
    </pc:docChg>
  </pc:docChgLst>
  <pc:docChgLst>
    <pc:chgData name="Malia Kunst" userId="ff0ffff6-dfa8-4437-8bbe-6afe3a34234a" providerId="ADAL" clId="{51066652-1BDB-458F-98CA-1BDACAF677A2}"/>
    <pc:docChg chg="custSel modSld">
      <pc:chgData name="Malia Kunst" userId="ff0ffff6-dfa8-4437-8bbe-6afe3a34234a" providerId="ADAL" clId="{51066652-1BDB-458F-98CA-1BDACAF677A2}" dt="2024-10-08T23:13:29.278" v="1322" actId="113"/>
      <pc:docMkLst>
        <pc:docMk/>
      </pc:docMkLst>
      <pc:sldChg chg="modSp">
        <pc:chgData name="Malia Kunst" userId="ff0ffff6-dfa8-4437-8bbe-6afe3a34234a" providerId="ADAL" clId="{51066652-1BDB-458F-98CA-1BDACAF677A2}" dt="2024-10-08T23:13:29.278" v="1322" actId="113"/>
        <pc:sldMkLst>
          <pc:docMk/>
          <pc:sldMk cId="1713600754" sldId="259"/>
        </pc:sldMkLst>
        <pc:spChg chg="mod">
          <ac:chgData name="Malia Kunst" userId="ff0ffff6-dfa8-4437-8bbe-6afe3a34234a" providerId="ADAL" clId="{51066652-1BDB-458F-98CA-1BDACAF677A2}" dt="2024-10-08T23:13:29.278" v="1322" actId="113"/>
          <ac:spMkLst>
            <pc:docMk/>
            <pc:sldMk cId="1713600754" sldId="259"/>
            <ac:spMk id="3" creationId="{2F5D918E-81B3-6D55-FBF6-B3264E5B02F8}"/>
          </ac:spMkLst>
        </pc:spChg>
      </pc:sldChg>
      <pc:sldChg chg="modSp">
        <pc:chgData name="Malia Kunst" userId="ff0ffff6-dfa8-4437-8bbe-6afe3a34234a" providerId="ADAL" clId="{51066652-1BDB-458F-98CA-1BDACAF677A2}" dt="2024-10-08T23:12:30.592" v="1260" actId="404"/>
        <pc:sldMkLst>
          <pc:docMk/>
          <pc:sldMk cId="2965185179" sldId="265"/>
        </pc:sldMkLst>
        <pc:spChg chg="mod">
          <ac:chgData name="Malia Kunst" userId="ff0ffff6-dfa8-4437-8bbe-6afe3a34234a" providerId="ADAL" clId="{51066652-1BDB-458F-98CA-1BDACAF677A2}" dt="2024-10-08T23:12:30.592" v="1260" actId="404"/>
          <ac:spMkLst>
            <pc:docMk/>
            <pc:sldMk cId="2965185179" sldId="265"/>
            <ac:spMk id="3" creationId="{C2B76C87-228D-50EF-95FC-89670FA3502A}"/>
          </ac:spMkLst>
        </pc:spChg>
      </pc:sldChg>
    </pc:docChg>
  </pc:docChgLst>
  <pc:docChgLst>
    <pc:chgData name="Malia Kunst" userId="S::mkunst@sdccd.edu::ff0ffff6-dfa8-4437-8bbe-6afe3a34234a" providerId="AD" clId="Web-{82C1F912-DB16-F35A-F5FA-F9437CCED8D8}"/>
    <pc:docChg chg="modSld">
      <pc:chgData name="Malia Kunst" userId="S::mkunst@sdccd.edu::ff0ffff6-dfa8-4437-8bbe-6afe3a34234a" providerId="AD" clId="Web-{82C1F912-DB16-F35A-F5FA-F9437CCED8D8}" dt="2024-09-23T18:37:15.558" v="40" actId="20577"/>
      <pc:docMkLst>
        <pc:docMk/>
      </pc:docMkLst>
      <pc:sldChg chg="modSp">
        <pc:chgData name="Malia Kunst" userId="S::mkunst@sdccd.edu::ff0ffff6-dfa8-4437-8bbe-6afe3a34234a" providerId="AD" clId="Web-{82C1F912-DB16-F35A-F5FA-F9437CCED8D8}" dt="2024-09-23T18:37:15.558" v="40" actId="20577"/>
        <pc:sldMkLst>
          <pc:docMk/>
          <pc:sldMk cId="2972053351" sldId="260"/>
        </pc:sldMkLst>
        <pc:spChg chg="mod">
          <ac:chgData name="Malia Kunst" userId="S::mkunst@sdccd.edu::ff0ffff6-dfa8-4437-8bbe-6afe3a34234a" providerId="AD" clId="Web-{82C1F912-DB16-F35A-F5FA-F9437CCED8D8}" dt="2024-09-23T18:37:15.558" v="40" actId="20577"/>
          <ac:spMkLst>
            <pc:docMk/>
            <pc:sldMk cId="2972053351" sldId="260"/>
            <ac:spMk id="3" creationId="{1FDD8464-B38C-D7F5-1037-3957F434C0C0}"/>
          </ac:spMkLst>
        </pc:spChg>
      </pc:sldChg>
    </pc:docChg>
  </pc:docChgLst>
  <pc:docChgLst>
    <pc:chgData name="Malia Kunst" userId="S::mkunst@sdccd.edu::ff0ffff6-dfa8-4437-8bbe-6afe3a34234a" providerId="AD" clId="Web-{0BA5DF7C-03E1-ED0C-B4A0-D946084B5998}"/>
    <pc:docChg chg="addSld modSld">
      <pc:chgData name="Malia Kunst" userId="S::mkunst@sdccd.edu::ff0ffff6-dfa8-4437-8bbe-6afe3a34234a" providerId="AD" clId="Web-{0BA5DF7C-03E1-ED0C-B4A0-D946084B5998}" dt="2024-09-23T23:23:49.297" v="4"/>
      <pc:docMkLst>
        <pc:docMk/>
      </pc:docMkLst>
    </pc:docChg>
  </pc:docChgLst>
  <pc:docChgLst>
    <pc:chgData name="Malia Kunst" userId="S::mkunst@sdccd.edu::ff0ffff6-dfa8-4437-8bbe-6afe3a34234a" providerId="AD" clId="Web-{BD159827-BC6B-AB41-3F7E-3383AD142F82}"/>
    <pc:docChg chg="modSld sldOrd">
      <pc:chgData name="Malia Kunst" userId="S::mkunst@sdccd.edu::ff0ffff6-dfa8-4437-8bbe-6afe3a34234a" providerId="AD" clId="Web-{BD159827-BC6B-AB41-3F7E-3383AD142F82}" dt="2024-10-11T20:36:19.956" v="141" actId="20577"/>
      <pc:docMkLst>
        <pc:docMk/>
      </pc:docMkLst>
      <pc:sldChg chg="ord">
        <pc:chgData name="Malia Kunst" userId="S::mkunst@sdccd.edu::ff0ffff6-dfa8-4437-8bbe-6afe3a34234a" providerId="AD" clId="Web-{BD159827-BC6B-AB41-3F7E-3383AD142F82}" dt="2024-10-11T18:45:11.646" v="2"/>
        <pc:sldMkLst>
          <pc:docMk/>
          <pc:sldMk cId="3538975266" sldId="257"/>
        </pc:sldMkLst>
      </pc:sldChg>
      <pc:sldChg chg="modSp">
        <pc:chgData name="Malia Kunst" userId="S::mkunst@sdccd.edu::ff0ffff6-dfa8-4437-8bbe-6afe3a34234a" providerId="AD" clId="Web-{BD159827-BC6B-AB41-3F7E-3383AD142F82}" dt="2024-10-11T20:33:16.902" v="31" actId="20577"/>
        <pc:sldMkLst>
          <pc:docMk/>
          <pc:sldMk cId="444714311" sldId="258"/>
        </pc:sldMkLst>
        <pc:graphicFrameChg chg="modGraphic">
          <ac:chgData name="Malia Kunst" userId="S::mkunst@sdccd.edu::ff0ffff6-dfa8-4437-8bbe-6afe3a34234a" providerId="AD" clId="Web-{BD159827-BC6B-AB41-3F7E-3383AD142F82}" dt="2024-10-11T20:33:16.902" v="31" actId="20577"/>
          <ac:graphicFrameMkLst>
            <pc:docMk/>
            <pc:sldMk cId="444714311" sldId="258"/>
            <ac:graphicFrameMk id="5" creationId="{B2E0926D-3EE8-DF61-A2A6-CEC8032F7C2C}"/>
          </ac:graphicFrameMkLst>
        </pc:graphicFrameChg>
      </pc:sldChg>
      <pc:sldChg chg="modSp">
        <pc:chgData name="Malia Kunst" userId="S::mkunst@sdccd.edu::ff0ffff6-dfa8-4437-8bbe-6afe3a34234a" providerId="AD" clId="Web-{BD159827-BC6B-AB41-3F7E-3383AD142F82}" dt="2024-10-11T20:33:55.106" v="41" actId="20577"/>
        <pc:sldMkLst>
          <pc:docMk/>
          <pc:sldMk cId="1713600754" sldId="259"/>
        </pc:sldMkLst>
        <pc:spChg chg="mod">
          <ac:chgData name="Malia Kunst" userId="S::mkunst@sdccd.edu::ff0ffff6-dfa8-4437-8bbe-6afe3a34234a" providerId="AD" clId="Web-{BD159827-BC6B-AB41-3F7E-3383AD142F82}" dt="2024-10-11T20:33:55.106" v="41" actId="20577"/>
          <ac:spMkLst>
            <pc:docMk/>
            <pc:sldMk cId="1713600754" sldId="259"/>
            <ac:spMk id="3" creationId="{2F5D918E-81B3-6D55-FBF6-B3264E5B02F8}"/>
          </ac:spMkLst>
        </pc:spChg>
      </pc:sldChg>
      <pc:sldChg chg="modSp">
        <pc:chgData name="Malia Kunst" userId="S::mkunst@sdccd.edu::ff0ffff6-dfa8-4437-8bbe-6afe3a34234a" providerId="AD" clId="Web-{BD159827-BC6B-AB41-3F7E-3383AD142F82}" dt="2024-10-11T20:36:19.956" v="141" actId="20577"/>
        <pc:sldMkLst>
          <pc:docMk/>
          <pc:sldMk cId="2972053351" sldId="260"/>
        </pc:sldMkLst>
        <pc:spChg chg="mod">
          <ac:chgData name="Malia Kunst" userId="S::mkunst@sdccd.edu::ff0ffff6-dfa8-4437-8bbe-6afe3a34234a" providerId="AD" clId="Web-{BD159827-BC6B-AB41-3F7E-3383AD142F82}" dt="2024-10-11T20:36:19.956" v="141" actId="20577"/>
          <ac:spMkLst>
            <pc:docMk/>
            <pc:sldMk cId="2972053351" sldId="260"/>
            <ac:spMk id="3" creationId="{1FDD8464-B38C-D7F5-1037-3957F434C0C0}"/>
          </ac:spMkLst>
        </pc:spChg>
      </pc:sldChg>
      <pc:sldChg chg="ord">
        <pc:chgData name="Malia Kunst" userId="S::mkunst@sdccd.edu::ff0ffff6-dfa8-4437-8bbe-6afe3a34234a" providerId="AD" clId="Web-{BD159827-BC6B-AB41-3F7E-3383AD142F82}" dt="2024-10-11T18:45:13.271" v="3"/>
        <pc:sldMkLst>
          <pc:docMk/>
          <pc:sldMk cId="2965185179" sldId="265"/>
        </pc:sldMkLst>
      </pc:sldChg>
    </pc:docChg>
  </pc:docChgLst>
  <pc:docChgLst>
    <pc:chgData name="Malia Kunst" userId="ff0ffff6-dfa8-4437-8bbe-6afe3a34234a" providerId="ADAL" clId="{93BCD950-2EA8-4BCE-AAB3-3202D80FEE43}"/>
    <pc:docChg chg="undo custSel delSld modSld sldOrd">
      <pc:chgData name="Malia Kunst" userId="ff0ffff6-dfa8-4437-8bbe-6afe3a34234a" providerId="ADAL" clId="{93BCD950-2EA8-4BCE-AAB3-3202D80FEE43}" dt="2024-10-09T17:48:20.407" v="3477" actId="5793"/>
      <pc:docMkLst>
        <pc:docMk/>
      </pc:docMkLst>
      <pc:sldChg chg="modSp">
        <pc:chgData name="Malia Kunst" userId="ff0ffff6-dfa8-4437-8bbe-6afe3a34234a" providerId="ADAL" clId="{93BCD950-2EA8-4BCE-AAB3-3202D80FEE43}" dt="2024-10-08T23:15:02.570" v="4" actId="20577"/>
        <pc:sldMkLst>
          <pc:docMk/>
          <pc:sldMk cId="109857222" sldId="256"/>
        </pc:sldMkLst>
        <pc:spChg chg="mod">
          <ac:chgData name="Malia Kunst" userId="ff0ffff6-dfa8-4437-8bbe-6afe3a34234a" providerId="ADAL" clId="{93BCD950-2EA8-4BCE-AAB3-3202D80FEE43}" dt="2024-10-08T23:15:02.570" v="4" actId="20577"/>
          <ac:spMkLst>
            <pc:docMk/>
            <pc:sldMk cId="109857222" sldId="256"/>
            <ac:spMk id="3" creationId="{00000000-0000-0000-0000-000000000000}"/>
          </ac:spMkLst>
        </pc:spChg>
      </pc:sldChg>
      <pc:sldChg chg="modSp">
        <pc:chgData name="Malia Kunst" userId="ff0ffff6-dfa8-4437-8bbe-6afe3a34234a" providerId="ADAL" clId="{93BCD950-2EA8-4BCE-AAB3-3202D80FEE43}" dt="2024-10-08T23:27:53.909" v="1393" actId="20577"/>
        <pc:sldMkLst>
          <pc:docMk/>
          <pc:sldMk cId="3538975266" sldId="257"/>
        </pc:sldMkLst>
        <pc:spChg chg="mod">
          <ac:chgData name="Malia Kunst" userId="ff0ffff6-dfa8-4437-8bbe-6afe3a34234a" providerId="ADAL" clId="{93BCD950-2EA8-4BCE-AAB3-3202D80FEE43}" dt="2024-10-08T23:27:53.909" v="1393" actId="20577"/>
          <ac:spMkLst>
            <pc:docMk/>
            <pc:sldMk cId="3538975266" sldId="257"/>
            <ac:spMk id="3" creationId="{C2B76C87-228D-50EF-95FC-89670FA3502A}"/>
          </ac:spMkLst>
        </pc:spChg>
      </pc:sldChg>
      <pc:sldChg chg="modSp">
        <pc:chgData name="Malia Kunst" userId="ff0ffff6-dfa8-4437-8bbe-6afe3a34234a" providerId="ADAL" clId="{93BCD950-2EA8-4BCE-AAB3-3202D80FEE43}" dt="2024-10-09T17:24:37.298" v="1740" actId="113"/>
        <pc:sldMkLst>
          <pc:docMk/>
          <pc:sldMk cId="1713600754" sldId="259"/>
        </pc:sldMkLst>
        <pc:spChg chg="mod">
          <ac:chgData name="Malia Kunst" userId="ff0ffff6-dfa8-4437-8bbe-6afe3a34234a" providerId="ADAL" clId="{93BCD950-2EA8-4BCE-AAB3-3202D80FEE43}" dt="2024-10-09T17:24:37.298" v="1740" actId="113"/>
          <ac:spMkLst>
            <pc:docMk/>
            <pc:sldMk cId="1713600754" sldId="259"/>
            <ac:spMk id="3" creationId="{2F5D918E-81B3-6D55-FBF6-B3264E5B02F8}"/>
          </ac:spMkLst>
        </pc:spChg>
      </pc:sldChg>
      <pc:sldChg chg="modSp">
        <pc:chgData name="Malia Kunst" userId="ff0ffff6-dfa8-4437-8bbe-6afe3a34234a" providerId="ADAL" clId="{93BCD950-2EA8-4BCE-AAB3-3202D80FEE43}" dt="2024-10-09T17:27:12.416" v="2085" actId="113"/>
        <pc:sldMkLst>
          <pc:docMk/>
          <pc:sldMk cId="2972053351" sldId="260"/>
        </pc:sldMkLst>
        <pc:spChg chg="mod">
          <ac:chgData name="Malia Kunst" userId="ff0ffff6-dfa8-4437-8bbe-6afe3a34234a" providerId="ADAL" clId="{93BCD950-2EA8-4BCE-AAB3-3202D80FEE43}" dt="2024-10-09T17:27:12.416" v="2085" actId="113"/>
          <ac:spMkLst>
            <pc:docMk/>
            <pc:sldMk cId="2972053351" sldId="260"/>
            <ac:spMk id="3" creationId="{1FDD8464-B38C-D7F5-1037-3957F434C0C0}"/>
          </ac:spMkLst>
        </pc:spChg>
      </pc:sldChg>
      <pc:sldChg chg="modSp">
        <pc:chgData name="Malia Kunst" userId="ff0ffff6-dfa8-4437-8bbe-6afe3a34234a" providerId="ADAL" clId="{93BCD950-2EA8-4BCE-AAB3-3202D80FEE43}" dt="2024-10-09T17:48:20.407" v="3477" actId="5793"/>
        <pc:sldMkLst>
          <pc:docMk/>
          <pc:sldMk cId="3214402600" sldId="263"/>
        </pc:sldMkLst>
        <pc:graphicFrameChg chg="mod">
          <ac:chgData name="Malia Kunst" userId="ff0ffff6-dfa8-4437-8bbe-6afe3a34234a" providerId="ADAL" clId="{93BCD950-2EA8-4BCE-AAB3-3202D80FEE43}" dt="2024-10-09T17:48:20.407" v="3477" actId="5793"/>
          <ac:graphicFrameMkLst>
            <pc:docMk/>
            <pc:sldMk cId="3214402600" sldId="263"/>
            <ac:graphicFrameMk id="38" creationId="{DD512F4E-F451-FE98-E209-50F05861EFC9}"/>
          </ac:graphicFrameMkLst>
        </pc:graphicFrameChg>
      </pc:sldChg>
      <pc:sldChg chg="modSp">
        <pc:chgData name="Malia Kunst" userId="ff0ffff6-dfa8-4437-8bbe-6afe3a34234a" providerId="ADAL" clId="{93BCD950-2EA8-4BCE-AAB3-3202D80FEE43}" dt="2024-10-08T23:22:32.143" v="799" actId="20577"/>
        <pc:sldMkLst>
          <pc:docMk/>
          <pc:sldMk cId="2965185179" sldId="265"/>
        </pc:sldMkLst>
        <pc:spChg chg="mod">
          <ac:chgData name="Malia Kunst" userId="ff0ffff6-dfa8-4437-8bbe-6afe3a34234a" providerId="ADAL" clId="{93BCD950-2EA8-4BCE-AAB3-3202D80FEE43}" dt="2024-10-08T23:22:32.143" v="799" actId="20577"/>
          <ac:spMkLst>
            <pc:docMk/>
            <pc:sldMk cId="2965185179" sldId="265"/>
            <ac:spMk id="3" creationId="{C2B76C87-228D-50EF-95FC-89670FA3502A}"/>
          </ac:spMkLst>
        </pc:spChg>
      </pc:sldChg>
      <pc:sldChg chg="modSp">
        <pc:chgData name="Malia Kunst" userId="ff0ffff6-dfa8-4437-8bbe-6afe3a34234a" providerId="ADAL" clId="{93BCD950-2EA8-4BCE-AAB3-3202D80FEE43}" dt="2024-10-09T17:41:25.801" v="3065" actId="20577"/>
        <pc:sldMkLst>
          <pc:docMk/>
          <pc:sldMk cId="498978616" sldId="267"/>
        </pc:sldMkLst>
        <pc:graphicFrameChg chg="mod">
          <ac:chgData name="Malia Kunst" userId="ff0ffff6-dfa8-4437-8bbe-6afe3a34234a" providerId="ADAL" clId="{93BCD950-2EA8-4BCE-AAB3-3202D80FEE43}" dt="2024-10-09T17:41:25.801" v="3065" actId="20577"/>
          <ac:graphicFrameMkLst>
            <pc:docMk/>
            <pc:sldMk cId="498978616" sldId="267"/>
            <ac:graphicFrameMk id="5" creationId="{09E1B944-74F9-DB19-285F-40E8A8B700A1}"/>
          </ac:graphicFrameMkLst>
        </pc:graphicFrameChg>
      </pc:sldChg>
      <pc:sldChg chg="del">
        <pc:chgData name="Malia Kunst" userId="ff0ffff6-dfa8-4437-8bbe-6afe3a34234a" providerId="ADAL" clId="{93BCD950-2EA8-4BCE-AAB3-3202D80FEE43}" dt="2024-10-09T17:27:38.347" v="2086" actId="2696"/>
        <pc:sldMkLst>
          <pc:docMk/>
          <pc:sldMk cId="3488276172" sldId="268"/>
        </pc:sldMkLst>
      </pc:sldChg>
      <pc:sldChg chg="addSp delSp modSp ord">
        <pc:chgData name="Malia Kunst" userId="ff0ffff6-dfa8-4437-8bbe-6afe3a34234a" providerId="ADAL" clId="{93BCD950-2EA8-4BCE-AAB3-3202D80FEE43}" dt="2024-10-09T17:47:55.034" v="3463"/>
        <pc:sldMkLst>
          <pc:docMk/>
          <pc:sldMk cId="3929399060" sldId="270"/>
        </pc:sldMkLst>
        <pc:spChg chg="mod">
          <ac:chgData name="Malia Kunst" userId="ff0ffff6-dfa8-4437-8bbe-6afe3a34234a" providerId="ADAL" clId="{93BCD950-2EA8-4BCE-AAB3-3202D80FEE43}" dt="2024-10-09T17:47:41.615" v="3461" actId="1076"/>
          <ac:spMkLst>
            <pc:docMk/>
            <pc:sldMk cId="3929399060" sldId="270"/>
            <ac:spMk id="2" creationId="{C1448F61-ECB4-412F-3710-DACC0547BC0B}"/>
          </ac:spMkLst>
        </pc:spChg>
        <pc:spChg chg="mod">
          <ac:chgData name="Malia Kunst" userId="ff0ffff6-dfa8-4437-8bbe-6afe3a34234a" providerId="ADAL" clId="{93BCD950-2EA8-4BCE-AAB3-3202D80FEE43}" dt="2024-10-09T17:47:36.599" v="3460" actId="14100"/>
          <ac:spMkLst>
            <pc:docMk/>
            <pc:sldMk cId="3929399060" sldId="270"/>
            <ac:spMk id="9" creationId="{D71041CA-3D0A-4960-3F84-C58D04926758}"/>
          </ac:spMkLst>
        </pc:spChg>
        <pc:picChg chg="del">
          <ac:chgData name="Malia Kunst" userId="ff0ffff6-dfa8-4437-8bbe-6afe3a34234a" providerId="ADAL" clId="{93BCD950-2EA8-4BCE-AAB3-3202D80FEE43}" dt="2024-10-09T17:45:28.648" v="3374" actId="478"/>
          <ac:picMkLst>
            <pc:docMk/>
            <pc:sldMk cId="3929399060" sldId="270"/>
            <ac:picMk id="14" creationId="{5AEF99E3-2F1F-A358-CF60-66EAA5478E72}"/>
          </ac:picMkLst>
        </pc:picChg>
        <pc:picChg chg="add mod">
          <ac:chgData name="Malia Kunst" userId="ff0ffff6-dfa8-4437-8bbe-6afe3a34234a" providerId="ADAL" clId="{93BCD950-2EA8-4BCE-AAB3-3202D80FEE43}" dt="2024-10-09T17:47:44.919" v="3462" actId="1076"/>
          <ac:picMkLst>
            <pc:docMk/>
            <pc:sldMk cId="3929399060" sldId="270"/>
            <ac:picMk id="1026" creationId="{A08FA49A-340A-4032-962C-E392462A6306}"/>
          </ac:picMkLst>
        </pc:picChg>
      </pc:sldChg>
      <pc:sldChg chg="modSp">
        <pc:chgData name="Malia Kunst" userId="ff0ffff6-dfa8-4437-8bbe-6afe3a34234a" providerId="ADAL" clId="{93BCD950-2EA8-4BCE-AAB3-3202D80FEE43}" dt="2024-10-09T17:44:37.344" v="3373" actId="20577"/>
        <pc:sldMkLst>
          <pc:docMk/>
          <pc:sldMk cId="1275898418" sldId="271"/>
        </pc:sldMkLst>
        <pc:graphicFrameChg chg="mod">
          <ac:chgData name="Malia Kunst" userId="ff0ffff6-dfa8-4437-8bbe-6afe3a34234a" providerId="ADAL" clId="{93BCD950-2EA8-4BCE-AAB3-3202D80FEE43}" dt="2024-10-09T17:44:37.344" v="3373" actId="20577"/>
          <ac:graphicFrameMkLst>
            <pc:docMk/>
            <pc:sldMk cId="1275898418" sldId="271"/>
            <ac:graphicFrameMk id="5" creationId="{09E1B944-74F9-DB19-285F-40E8A8B700A1}"/>
          </ac:graphicFrameMkLst>
        </pc:graphicFrameChg>
      </pc:sldChg>
      <pc:sldChg chg="del">
        <pc:chgData name="Malia Kunst" userId="ff0ffff6-dfa8-4437-8bbe-6afe3a34234a" providerId="ADAL" clId="{93BCD950-2EA8-4BCE-AAB3-3202D80FEE43}" dt="2024-10-09T17:27:40.362" v="2087" actId="2696"/>
        <pc:sldMkLst>
          <pc:docMk/>
          <pc:sldMk cId="2967069419" sldId="273"/>
        </pc:sldMkLst>
      </pc:sldChg>
    </pc:docChg>
  </pc:docChgLst>
  <pc:docChgLst>
    <pc:chgData name="Malia Kunst" userId="S::mkunst@sdccd.edu::ff0ffff6-dfa8-4437-8bbe-6afe3a34234a" providerId="AD" clId="Web-{23CC7605-EDEA-D61A-D117-C42345BA3766}"/>
    <pc:docChg chg="modSld">
      <pc:chgData name="Malia Kunst" userId="S::mkunst@sdccd.edu::ff0ffff6-dfa8-4437-8bbe-6afe3a34234a" providerId="AD" clId="Web-{23CC7605-EDEA-D61A-D117-C42345BA3766}" dt="2024-09-24T18:25:51.257" v="9" actId="20577"/>
      <pc:docMkLst>
        <pc:docMk/>
      </pc:docMkLst>
      <pc:sldChg chg="modSp">
        <pc:chgData name="Malia Kunst" userId="S::mkunst@sdccd.edu::ff0ffff6-dfa8-4437-8bbe-6afe3a34234a" providerId="AD" clId="Web-{23CC7605-EDEA-D61A-D117-C42345BA3766}" dt="2024-09-24T18:25:51.257" v="9" actId="20577"/>
        <pc:sldMkLst>
          <pc:docMk/>
          <pc:sldMk cId="2972053351" sldId="260"/>
        </pc:sldMkLst>
        <pc:spChg chg="mod">
          <ac:chgData name="Malia Kunst" userId="S::mkunst@sdccd.edu::ff0ffff6-dfa8-4437-8bbe-6afe3a34234a" providerId="AD" clId="Web-{23CC7605-EDEA-D61A-D117-C42345BA3766}" dt="2024-09-24T18:25:51.257" v="9" actId="20577"/>
          <ac:spMkLst>
            <pc:docMk/>
            <pc:sldMk cId="2972053351" sldId="260"/>
            <ac:spMk id="3" creationId="{1FDD8464-B38C-D7F5-1037-3957F434C0C0}"/>
          </ac:spMkLst>
        </pc:spChg>
      </pc:sldChg>
    </pc:docChg>
  </pc:docChgLst>
  <pc:docChgLst>
    <pc:chgData name="Malia Kunst" userId="S::mkunst@sdccd.edu::ff0ffff6-dfa8-4437-8bbe-6afe3a34234a" providerId="AD" clId="Web-{D70257B6-6DCE-801A-95C2-0818978AB450}"/>
    <pc:docChg chg="delSld modSld sldOrd">
      <pc:chgData name="Malia Kunst" userId="S::mkunst@sdccd.edu::ff0ffff6-dfa8-4437-8bbe-6afe3a34234a" providerId="AD" clId="Web-{D70257B6-6DCE-801A-95C2-0818978AB450}" dt="2024-09-20T20:58:00.778" v="1217" actId="20577"/>
      <pc:docMkLst>
        <pc:docMk/>
      </pc:docMkLst>
      <pc:sldChg chg="modSp">
        <pc:chgData name="Malia Kunst" userId="S::mkunst@sdccd.edu::ff0ffff6-dfa8-4437-8bbe-6afe3a34234a" providerId="AD" clId="Web-{D70257B6-6DCE-801A-95C2-0818978AB450}" dt="2024-09-20T16:51:12.109" v="6" actId="20577"/>
        <pc:sldMkLst>
          <pc:docMk/>
          <pc:sldMk cId="109857222" sldId="256"/>
        </pc:sldMkLst>
        <pc:spChg chg="mod">
          <ac:chgData name="Malia Kunst" userId="S::mkunst@sdccd.edu::ff0ffff6-dfa8-4437-8bbe-6afe3a34234a" providerId="AD" clId="Web-{D70257B6-6DCE-801A-95C2-0818978AB450}" dt="2024-09-20T16:51:12.109" v="6" actId="20577"/>
          <ac:spMkLst>
            <pc:docMk/>
            <pc:sldMk cId="109857222" sldId="256"/>
            <ac:spMk id="3" creationId="{00000000-0000-0000-0000-000000000000}"/>
          </ac:spMkLst>
        </pc:spChg>
      </pc:sldChg>
      <pc:sldChg chg="modSp">
        <pc:chgData name="Malia Kunst" userId="S::mkunst@sdccd.edu::ff0ffff6-dfa8-4437-8bbe-6afe3a34234a" providerId="AD" clId="Web-{D70257B6-6DCE-801A-95C2-0818978AB450}" dt="2024-09-20T20:58:00.778" v="1217" actId="20577"/>
        <pc:sldMkLst>
          <pc:docMk/>
          <pc:sldMk cId="3538975266" sldId="257"/>
        </pc:sldMkLst>
        <pc:spChg chg="mod">
          <ac:chgData name="Malia Kunst" userId="S::mkunst@sdccd.edu::ff0ffff6-dfa8-4437-8bbe-6afe3a34234a" providerId="AD" clId="Web-{D70257B6-6DCE-801A-95C2-0818978AB450}" dt="2024-09-20T20:58:00.778" v="1217" actId="20577"/>
          <ac:spMkLst>
            <pc:docMk/>
            <pc:sldMk cId="3538975266" sldId="257"/>
            <ac:spMk id="3" creationId="{C2B76C87-228D-50EF-95FC-89670FA3502A}"/>
          </ac:spMkLst>
        </pc:spChg>
      </pc:sldChg>
      <pc:sldChg chg="modSp">
        <pc:chgData name="Malia Kunst" userId="S::mkunst@sdccd.edu::ff0ffff6-dfa8-4437-8bbe-6afe3a34234a" providerId="AD" clId="Web-{D70257B6-6DCE-801A-95C2-0818978AB450}" dt="2024-09-20T16:51:28.438" v="9" actId="20577"/>
        <pc:sldMkLst>
          <pc:docMk/>
          <pc:sldMk cId="444714311" sldId="258"/>
        </pc:sldMkLst>
        <pc:graphicFrameChg chg="modGraphic">
          <ac:chgData name="Malia Kunst" userId="S::mkunst@sdccd.edu::ff0ffff6-dfa8-4437-8bbe-6afe3a34234a" providerId="AD" clId="Web-{D70257B6-6DCE-801A-95C2-0818978AB450}" dt="2024-09-20T16:51:28.438" v="9" actId="20577"/>
          <ac:graphicFrameMkLst>
            <pc:docMk/>
            <pc:sldMk cId="444714311" sldId="258"/>
            <ac:graphicFrameMk id="5" creationId="{B2E0926D-3EE8-DF61-A2A6-CEC8032F7C2C}"/>
          </ac:graphicFrameMkLst>
        </pc:graphicFrameChg>
      </pc:sldChg>
      <pc:sldChg chg="modSp">
        <pc:chgData name="Malia Kunst" userId="S::mkunst@sdccd.edu::ff0ffff6-dfa8-4437-8bbe-6afe3a34234a" providerId="AD" clId="Web-{D70257B6-6DCE-801A-95C2-0818978AB450}" dt="2024-09-20T20:24:44.551" v="332" actId="20577"/>
        <pc:sldMkLst>
          <pc:docMk/>
          <pc:sldMk cId="1713600754" sldId="259"/>
        </pc:sldMkLst>
        <pc:spChg chg="mod">
          <ac:chgData name="Malia Kunst" userId="S::mkunst@sdccd.edu::ff0ffff6-dfa8-4437-8bbe-6afe3a34234a" providerId="AD" clId="Web-{D70257B6-6DCE-801A-95C2-0818978AB450}" dt="2024-09-20T20:24:44.551" v="332" actId="20577"/>
          <ac:spMkLst>
            <pc:docMk/>
            <pc:sldMk cId="1713600754" sldId="259"/>
            <ac:spMk id="3" creationId="{2F5D918E-81B3-6D55-FBF6-B3264E5B02F8}"/>
          </ac:spMkLst>
        </pc:spChg>
      </pc:sldChg>
      <pc:sldChg chg="modSp">
        <pc:chgData name="Malia Kunst" userId="S::mkunst@sdccd.edu::ff0ffff6-dfa8-4437-8bbe-6afe3a34234a" providerId="AD" clId="Web-{D70257B6-6DCE-801A-95C2-0818978AB450}" dt="2024-09-20T20:27:29.852" v="464" actId="20577"/>
        <pc:sldMkLst>
          <pc:docMk/>
          <pc:sldMk cId="2972053351" sldId="260"/>
        </pc:sldMkLst>
        <pc:spChg chg="mod">
          <ac:chgData name="Malia Kunst" userId="S::mkunst@sdccd.edu::ff0ffff6-dfa8-4437-8bbe-6afe3a34234a" providerId="AD" clId="Web-{D70257B6-6DCE-801A-95C2-0818978AB450}" dt="2024-09-20T20:27:29.852" v="464" actId="20577"/>
          <ac:spMkLst>
            <pc:docMk/>
            <pc:sldMk cId="2972053351" sldId="260"/>
            <ac:spMk id="3" creationId="{1FDD8464-B38C-D7F5-1037-3957F434C0C0}"/>
          </ac:spMkLst>
        </pc:spChg>
      </pc:sldChg>
      <pc:sldChg chg="modSp">
        <pc:chgData name="Malia Kunst" userId="S::mkunst@sdccd.edu::ff0ffff6-dfa8-4437-8bbe-6afe3a34234a" providerId="AD" clId="Web-{D70257B6-6DCE-801A-95C2-0818978AB450}" dt="2024-09-20T20:56:47.307" v="1210" actId="20577"/>
        <pc:sldMkLst>
          <pc:docMk/>
          <pc:sldMk cId="3214402600" sldId="263"/>
        </pc:sldMkLst>
        <pc:graphicFrameChg chg="modGraphic">
          <ac:chgData name="Malia Kunst" userId="S::mkunst@sdccd.edu::ff0ffff6-dfa8-4437-8bbe-6afe3a34234a" providerId="AD" clId="Web-{D70257B6-6DCE-801A-95C2-0818978AB450}" dt="2024-09-20T20:56:47.307" v="1210" actId="20577"/>
          <ac:graphicFrameMkLst>
            <pc:docMk/>
            <pc:sldMk cId="3214402600" sldId="263"/>
            <ac:graphicFrameMk id="38" creationId="{DD512F4E-F451-FE98-E209-50F05861EFC9}"/>
          </ac:graphicFrameMkLst>
        </pc:graphicFrameChg>
      </pc:sldChg>
      <pc:sldChg chg="modSp">
        <pc:chgData name="Malia Kunst" userId="S::mkunst@sdccd.edu::ff0ffff6-dfa8-4437-8bbe-6afe3a34234a" providerId="AD" clId="Web-{D70257B6-6DCE-801A-95C2-0818978AB450}" dt="2024-09-20T16:59:00.862" v="233" actId="20577"/>
        <pc:sldMkLst>
          <pc:docMk/>
          <pc:sldMk cId="2965185179" sldId="265"/>
        </pc:sldMkLst>
        <pc:spChg chg="mod">
          <ac:chgData name="Malia Kunst" userId="S::mkunst@sdccd.edu::ff0ffff6-dfa8-4437-8bbe-6afe3a34234a" providerId="AD" clId="Web-{D70257B6-6DCE-801A-95C2-0818978AB450}" dt="2024-09-20T16:59:00.862" v="233" actId="20577"/>
          <ac:spMkLst>
            <pc:docMk/>
            <pc:sldMk cId="2965185179" sldId="265"/>
            <ac:spMk id="3" creationId="{C2B76C87-228D-50EF-95FC-89670FA3502A}"/>
          </ac:spMkLst>
        </pc:spChg>
      </pc:sldChg>
      <pc:sldChg chg="modSp">
        <pc:chgData name="Malia Kunst" userId="S::mkunst@sdccd.edu::ff0ffff6-dfa8-4437-8bbe-6afe3a34234a" providerId="AD" clId="Web-{D70257B6-6DCE-801A-95C2-0818978AB450}" dt="2024-09-20T20:56:05.072" v="1202" actId="20577"/>
        <pc:sldMkLst>
          <pc:docMk/>
          <pc:sldMk cId="498978616" sldId="267"/>
        </pc:sldMkLst>
        <pc:graphicFrameChg chg="modGraphic">
          <ac:chgData name="Malia Kunst" userId="S::mkunst@sdccd.edu::ff0ffff6-dfa8-4437-8bbe-6afe3a34234a" providerId="AD" clId="Web-{D70257B6-6DCE-801A-95C2-0818978AB450}" dt="2024-09-20T20:56:05.072" v="1202" actId="20577"/>
          <ac:graphicFrameMkLst>
            <pc:docMk/>
            <pc:sldMk cId="498978616" sldId="267"/>
            <ac:graphicFrameMk id="5" creationId="{09E1B944-74F9-DB19-285F-40E8A8B700A1}"/>
          </ac:graphicFrameMkLst>
        </pc:graphicFrameChg>
      </pc:sldChg>
      <pc:sldChg chg="ord">
        <pc:chgData name="Malia Kunst" userId="S::mkunst@sdccd.edu::ff0ffff6-dfa8-4437-8bbe-6afe3a34234a" providerId="AD" clId="Web-{D70257B6-6DCE-801A-95C2-0818978AB450}" dt="2024-09-20T20:56:23.510" v="1203"/>
        <pc:sldMkLst>
          <pc:docMk/>
          <pc:sldMk cId="3929399060" sldId="270"/>
        </pc:sldMkLst>
      </pc:sldChg>
      <pc:sldChg chg="modSp">
        <pc:chgData name="Malia Kunst" userId="S::mkunst@sdccd.edu::ff0ffff6-dfa8-4437-8bbe-6afe3a34234a" providerId="AD" clId="Web-{D70257B6-6DCE-801A-95C2-0818978AB450}" dt="2024-09-20T20:55:17.946" v="1169" actId="20577"/>
        <pc:sldMkLst>
          <pc:docMk/>
          <pc:sldMk cId="1275898418" sldId="271"/>
        </pc:sldMkLst>
        <pc:graphicFrameChg chg="modGraphic">
          <ac:chgData name="Malia Kunst" userId="S::mkunst@sdccd.edu::ff0ffff6-dfa8-4437-8bbe-6afe3a34234a" providerId="AD" clId="Web-{D70257B6-6DCE-801A-95C2-0818978AB450}" dt="2024-09-20T20:55:17.946" v="1169" actId="20577"/>
          <ac:graphicFrameMkLst>
            <pc:docMk/>
            <pc:sldMk cId="1275898418" sldId="271"/>
            <ac:graphicFrameMk id="5" creationId="{09E1B944-74F9-DB19-285F-40E8A8B700A1}"/>
          </ac:graphicFrameMkLst>
        </pc:graphicFrameChg>
      </pc:sldChg>
    </pc:docChg>
  </pc:docChgLst>
</pc:chgInfo>
</file>

<file path=ppt/diagrams/_rels/data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hyperlink" Target="https://sdmiramar.edu/sites/default/files/2023-08/College%20Governance%20Proxy%20Form%20Fillable.pdf" TargetMode="External"/><Relationship Id="rId5" Type="http://schemas.openxmlformats.org/officeDocument/2006/relationships/image" Target="../media/image9.svg"/><Relationship Id="rId4" Type="http://schemas.openxmlformats.org/officeDocument/2006/relationships/image" Target="../media/image8.png"/></Relationships>
</file>

<file path=ppt/diagrams/_rels/drawing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5" Type="http://schemas.openxmlformats.org/officeDocument/2006/relationships/hyperlink" Target="https://sdmiramar.edu/sites/default/files/2023-08/College%20Governance%20Proxy%20Form%20Fillable.pdf" TargetMode="External"/><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B7FAB2-6AF0-42C3-B354-746657DBE4B8}"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D0B4F3FB-9452-4EEA-A3E9-34BC06284200}">
      <dgm:prSet/>
      <dgm:spPr/>
      <dgm:t>
        <a:bodyPr/>
        <a:lstStyle/>
        <a:p>
          <a:r>
            <a:rPr lang="en-US" dirty="0"/>
            <a:t>Call to Order </a:t>
          </a:r>
        </a:p>
      </dgm:t>
    </dgm:pt>
    <dgm:pt modelId="{BE70952C-EDA0-4612-9440-E7A03DC1408F}" type="parTrans" cxnId="{2E216095-EC41-4040-B31E-595FC8BCFE9B}">
      <dgm:prSet/>
      <dgm:spPr/>
      <dgm:t>
        <a:bodyPr/>
        <a:lstStyle/>
        <a:p>
          <a:endParaRPr lang="en-US"/>
        </a:p>
      </dgm:t>
    </dgm:pt>
    <dgm:pt modelId="{623BC821-320F-463B-85A3-C4F8E12A2C0F}" type="sibTrans" cxnId="{2E216095-EC41-4040-B31E-595FC8BCFE9B}">
      <dgm:prSet/>
      <dgm:spPr/>
      <dgm:t>
        <a:bodyPr/>
        <a:lstStyle/>
        <a:p>
          <a:endParaRPr lang="en-US"/>
        </a:p>
      </dgm:t>
    </dgm:pt>
    <dgm:pt modelId="{DDFDFFB5-06E3-41AE-B5D6-4A4310171FB0}">
      <dgm:prSet/>
      <dgm:spPr/>
      <dgm:t>
        <a:bodyPr/>
        <a:lstStyle/>
        <a:p>
          <a:r>
            <a:rPr lang="en-US" dirty="0"/>
            <a:t>Approval of Agenda </a:t>
          </a:r>
        </a:p>
      </dgm:t>
    </dgm:pt>
    <dgm:pt modelId="{C7CE8F64-960D-49CC-888D-FF59395B6CB6}" type="parTrans" cxnId="{D3412B3A-7CDD-48BD-AB85-21FC5CB65A24}">
      <dgm:prSet/>
      <dgm:spPr/>
      <dgm:t>
        <a:bodyPr/>
        <a:lstStyle/>
        <a:p>
          <a:endParaRPr lang="en-US"/>
        </a:p>
      </dgm:t>
    </dgm:pt>
    <dgm:pt modelId="{756A4321-6F4A-4F0B-ABBC-57C1857AE6B5}" type="sibTrans" cxnId="{D3412B3A-7CDD-48BD-AB85-21FC5CB65A24}">
      <dgm:prSet/>
      <dgm:spPr/>
      <dgm:t>
        <a:bodyPr/>
        <a:lstStyle/>
        <a:p>
          <a:endParaRPr lang="en-US"/>
        </a:p>
      </dgm:t>
    </dgm:pt>
    <dgm:pt modelId="{FE9700BD-766E-4249-A5C9-EF245E274B91}">
      <dgm:prSet/>
      <dgm:spPr/>
      <dgm:t>
        <a:bodyPr/>
        <a:lstStyle/>
        <a:p>
          <a:r>
            <a:rPr lang="en-US" dirty="0"/>
            <a:t>Approval of Minutes</a:t>
          </a:r>
        </a:p>
      </dgm:t>
    </dgm:pt>
    <dgm:pt modelId="{9A2F966A-E668-4B03-95C5-B4349E80F634}" type="parTrans" cxnId="{5881113F-3F0A-4D5B-9551-ACBA4DA52543}">
      <dgm:prSet/>
      <dgm:spPr/>
      <dgm:t>
        <a:bodyPr/>
        <a:lstStyle/>
        <a:p>
          <a:endParaRPr lang="en-US"/>
        </a:p>
      </dgm:t>
    </dgm:pt>
    <dgm:pt modelId="{587A878E-4927-492A-92B7-C7207C3400E9}" type="sibTrans" cxnId="{5881113F-3F0A-4D5B-9551-ACBA4DA52543}">
      <dgm:prSet/>
      <dgm:spPr/>
      <dgm:t>
        <a:bodyPr/>
        <a:lstStyle/>
        <a:p>
          <a:endParaRPr lang="en-US"/>
        </a:p>
      </dgm:t>
    </dgm:pt>
    <dgm:pt modelId="{09B5B402-9770-4AD8-BF3D-62D1682FD6FD}">
      <dgm:prSet/>
      <dgm:spPr/>
      <dgm:t>
        <a:bodyPr/>
        <a:lstStyle/>
        <a:p>
          <a:pPr rtl="0"/>
          <a:r>
            <a:rPr lang="en-US" dirty="0"/>
            <a:t>Public Comment</a:t>
          </a:r>
          <a:r>
            <a:rPr lang="en-US" dirty="0">
              <a:latin typeface="Aptos Display" panose="020F0302020204030204"/>
            </a:rPr>
            <a:t> </a:t>
          </a:r>
          <a:r>
            <a:rPr lang="en-US" dirty="0"/>
            <a:t> </a:t>
          </a:r>
        </a:p>
      </dgm:t>
    </dgm:pt>
    <dgm:pt modelId="{7CCD8584-EB81-4F76-BCB0-97C803C312C2}" type="parTrans" cxnId="{1B7C2253-A252-43AB-A710-831FEB810C0F}">
      <dgm:prSet/>
      <dgm:spPr/>
      <dgm:t>
        <a:bodyPr/>
        <a:lstStyle/>
        <a:p>
          <a:endParaRPr lang="en-US"/>
        </a:p>
      </dgm:t>
    </dgm:pt>
    <dgm:pt modelId="{1469FD87-DF41-4442-8CC7-17B8AEC638AB}" type="sibTrans" cxnId="{1B7C2253-A252-43AB-A710-831FEB810C0F}">
      <dgm:prSet/>
      <dgm:spPr/>
      <dgm:t>
        <a:bodyPr/>
        <a:lstStyle/>
        <a:p>
          <a:endParaRPr lang="en-US"/>
        </a:p>
      </dgm:t>
    </dgm:pt>
    <dgm:pt modelId="{7B1C6AB8-6637-4717-B45E-3483A43C381E}">
      <dgm:prSet/>
      <dgm:spPr/>
      <dgm:t>
        <a:bodyPr/>
        <a:lstStyle/>
        <a:p>
          <a:r>
            <a:rPr lang="en-US" dirty="0"/>
            <a:t>Old Business </a:t>
          </a:r>
        </a:p>
      </dgm:t>
    </dgm:pt>
    <dgm:pt modelId="{3CD60AA2-DADA-4C57-A560-002086FF2590}" type="parTrans" cxnId="{0A08FBED-5B1D-44DC-910B-E45811E78923}">
      <dgm:prSet/>
      <dgm:spPr/>
      <dgm:t>
        <a:bodyPr/>
        <a:lstStyle/>
        <a:p>
          <a:endParaRPr lang="en-US"/>
        </a:p>
      </dgm:t>
    </dgm:pt>
    <dgm:pt modelId="{9DAF5AAD-78E8-45E3-8B18-AA29F1411667}" type="sibTrans" cxnId="{0A08FBED-5B1D-44DC-910B-E45811E78923}">
      <dgm:prSet/>
      <dgm:spPr/>
      <dgm:t>
        <a:bodyPr/>
        <a:lstStyle/>
        <a:p>
          <a:endParaRPr lang="en-US"/>
        </a:p>
      </dgm:t>
    </dgm:pt>
    <dgm:pt modelId="{CF71E532-87B9-4649-B28F-A85309105B86}">
      <dgm:prSet/>
      <dgm:spPr/>
      <dgm:t>
        <a:bodyPr/>
        <a:lstStyle/>
        <a:p>
          <a:r>
            <a:rPr lang="en-US" dirty="0"/>
            <a:t>New Business </a:t>
          </a:r>
        </a:p>
      </dgm:t>
    </dgm:pt>
    <dgm:pt modelId="{2E374873-7E67-417F-B789-AB102ACF7506}" type="parTrans" cxnId="{EE74DE3F-58B8-45CF-8C2C-F6D310B6C3BC}">
      <dgm:prSet/>
      <dgm:spPr/>
      <dgm:t>
        <a:bodyPr/>
        <a:lstStyle/>
        <a:p>
          <a:endParaRPr lang="en-US"/>
        </a:p>
      </dgm:t>
    </dgm:pt>
    <dgm:pt modelId="{BA365C4A-2AD5-49BE-81EE-AE71A26E42FC}" type="sibTrans" cxnId="{EE74DE3F-58B8-45CF-8C2C-F6D310B6C3BC}">
      <dgm:prSet/>
      <dgm:spPr/>
      <dgm:t>
        <a:bodyPr/>
        <a:lstStyle/>
        <a:p>
          <a:endParaRPr lang="en-US"/>
        </a:p>
      </dgm:t>
    </dgm:pt>
    <dgm:pt modelId="{E6922E53-0A17-4349-8F2B-720F77711185}">
      <dgm:prSet/>
      <dgm:spPr/>
      <dgm:t>
        <a:bodyPr/>
        <a:lstStyle/>
        <a:p>
          <a:r>
            <a:rPr lang="en-US" dirty="0"/>
            <a:t>Review of Action Items</a:t>
          </a:r>
        </a:p>
      </dgm:t>
    </dgm:pt>
    <dgm:pt modelId="{38870ADD-74E2-49C6-9ABA-B9553BF06E45}" type="parTrans" cxnId="{BB6D1C3E-3C46-4FDE-B6D5-269459F4852A}">
      <dgm:prSet/>
      <dgm:spPr/>
      <dgm:t>
        <a:bodyPr/>
        <a:lstStyle/>
        <a:p>
          <a:endParaRPr lang="en-US"/>
        </a:p>
      </dgm:t>
    </dgm:pt>
    <dgm:pt modelId="{EB90AE31-1517-4E71-AD7B-C806FC55999B}" type="sibTrans" cxnId="{BB6D1C3E-3C46-4FDE-B6D5-269459F4852A}">
      <dgm:prSet/>
      <dgm:spPr/>
      <dgm:t>
        <a:bodyPr/>
        <a:lstStyle/>
        <a:p>
          <a:endParaRPr lang="en-US"/>
        </a:p>
      </dgm:t>
    </dgm:pt>
    <dgm:pt modelId="{5DD0294E-BE7B-40C3-989B-D1CE0477088D}">
      <dgm:prSet/>
      <dgm:spPr/>
      <dgm:t>
        <a:bodyPr/>
        <a:lstStyle/>
        <a:p>
          <a:r>
            <a:rPr lang="en-US" dirty="0"/>
            <a:t>Announcements </a:t>
          </a:r>
        </a:p>
      </dgm:t>
    </dgm:pt>
    <dgm:pt modelId="{1BE833C0-0483-42BA-88E4-D4A38BF33231}" type="parTrans" cxnId="{52883108-DCC5-4CDF-A26D-CF200EDCCCFD}">
      <dgm:prSet/>
      <dgm:spPr/>
      <dgm:t>
        <a:bodyPr/>
        <a:lstStyle/>
        <a:p>
          <a:endParaRPr lang="en-US"/>
        </a:p>
      </dgm:t>
    </dgm:pt>
    <dgm:pt modelId="{1ED2319E-40B1-4813-8D0A-8465F9276D97}" type="sibTrans" cxnId="{52883108-DCC5-4CDF-A26D-CF200EDCCCFD}">
      <dgm:prSet/>
      <dgm:spPr/>
      <dgm:t>
        <a:bodyPr/>
        <a:lstStyle/>
        <a:p>
          <a:endParaRPr lang="en-US"/>
        </a:p>
      </dgm:t>
    </dgm:pt>
    <dgm:pt modelId="{00041508-7A4C-407C-B5E7-FA1B632553FE}">
      <dgm:prSet/>
      <dgm:spPr/>
      <dgm:t>
        <a:bodyPr/>
        <a:lstStyle/>
        <a:p>
          <a:r>
            <a:rPr lang="en-US" dirty="0"/>
            <a:t>Adjourn</a:t>
          </a:r>
        </a:p>
      </dgm:t>
    </dgm:pt>
    <dgm:pt modelId="{35BB4695-1882-420A-B514-AD0260728806}" type="parTrans" cxnId="{C7621584-F292-4178-8199-05315CA61309}">
      <dgm:prSet/>
      <dgm:spPr/>
      <dgm:t>
        <a:bodyPr/>
        <a:lstStyle/>
        <a:p>
          <a:endParaRPr lang="en-US"/>
        </a:p>
      </dgm:t>
    </dgm:pt>
    <dgm:pt modelId="{B01898E8-BC8A-47DA-BB3B-D8D6A841A395}" type="sibTrans" cxnId="{C7621584-F292-4178-8199-05315CA61309}">
      <dgm:prSet/>
      <dgm:spPr/>
      <dgm:t>
        <a:bodyPr/>
        <a:lstStyle/>
        <a:p>
          <a:endParaRPr lang="en-US"/>
        </a:p>
      </dgm:t>
    </dgm:pt>
    <dgm:pt modelId="{AB7E488D-6E7D-48C0-B279-B154C9715260}">
      <dgm:prSet/>
      <dgm:spPr/>
      <dgm:t>
        <a:bodyPr/>
        <a:lstStyle/>
        <a:p>
          <a:r>
            <a:rPr lang="en-US" dirty="0"/>
            <a:t>Next Scheduled Meeting</a:t>
          </a:r>
        </a:p>
      </dgm:t>
    </dgm:pt>
    <dgm:pt modelId="{CE9D9EA5-8204-4CBB-BCFD-D80345598A12}" type="parTrans" cxnId="{3FBE6C29-B91E-4848-9195-1BFADFA661E0}">
      <dgm:prSet/>
      <dgm:spPr/>
      <dgm:t>
        <a:bodyPr/>
        <a:lstStyle/>
        <a:p>
          <a:endParaRPr lang="en-US"/>
        </a:p>
      </dgm:t>
    </dgm:pt>
    <dgm:pt modelId="{D8490081-F2B4-4150-BA62-E72B1339F498}" type="sibTrans" cxnId="{3FBE6C29-B91E-4848-9195-1BFADFA661E0}">
      <dgm:prSet/>
      <dgm:spPr/>
      <dgm:t>
        <a:bodyPr/>
        <a:lstStyle/>
        <a:p>
          <a:endParaRPr lang="en-US"/>
        </a:p>
      </dgm:t>
    </dgm:pt>
    <dgm:pt modelId="{8E2883F5-8A6C-451E-B453-24B88FBF8135}">
      <dgm:prSet phldr="0"/>
      <dgm:spPr/>
      <dgm:t>
        <a:bodyPr/>
        <a:lstStyle/>
        <a:p>
          <a:pPr rtl="0"/>
          <a:r>
            <a:rPr lang="en-US" dirty="0">
              <a:latin typeface="Aptos Display" panose="020F0302020204030204"/>
            </a:rPr>
            <a:t>Committee Reports/Other</a:t>
          </a:r>
        </a:p>
      </dgm:t>
    </dgm:pt>
    <dgm:pt modelId="{766EF316-6C5E-496F-879E-ED1FEF25020C}" type="parTrans" cxnId="{C453B011-10F7-4401-9C74-E66557DCA8C8}">
      <dgm:prSet/>
      <dgm:spPr/>
    </dgm:pt>
    <dgm:pt modelId="{70DB1C54-BA9A-4B25-964B-A8431C5D3FE6}" type="sibTrans" cxnId="{C453B011-10F7-4401-9C74-E66557DCA8C8}">
      <dgm:prSet/>
      <dgm:spPr/>
    </dgm:pt>
    <dgm:pt modelId="{E73B5302-553D-4F2E-83D6-B6269112C7DC}" type="pres">
      <dgm:prSet presAssocID="{3AB7FAB2-6AF0-42C3-B354-746657DBE4B8}" presName="vert0" presStyleCnt="0">
        <dgm:presLayoutVars>
          <dgm:dir/>
          <dgm:animOne val="branch"/>
          <dgm:animLvl val="lvl"/>
        </dgm:presLayoutVars>
      </dgm:prSet>
      <dgm:spPr/>
    </dgm:pt>
    <dgm:pt modelId="{4C9DA4FA-59E4-4A0D-9FDA-04810D27A2F2}" type="pres">
      <dgm:prSet presAssocID="{D0B4F3FB-9452-4EEA-A3E9-34BC06284200}" presName="thickLine" presStyleLbl="alignNode1" presStyleIdx="0" presStyleCnt="11"/>
      <dgm:spPr/>
    </dgm:pt>
    <dgm:pt modelId="{F5657CFA-274E-4F68-984A-B352F4832E19}" type="pres">
      <dgm:prSet presAssocID="{D0B4F3FB-9452-4EEA-A3E9-34BC06284200}" presName="horz1" presStyleCnt="0"/>
      <dgm:spPr/>
    </dgm:pt>
    <dgm:pt modelId="{403CFB3A-A7A4-474E-904D-035FC56D8C33}" type="pres">
      <dgm:prSet presAssocID="{D0B4F3FB-9452-4EEA-A3E9-34BC06284200}" presName="tx1" presStyleLbl="revTx" presStyleIdx="0" presStyleCnt="11"/>
      <dgm:spPr/>
    </dgm:pt>
    <dgm:pt modelId="{64C697E6-2044-4942-A4AF-5A2BB4C022FF}" type="pres">
      <dgm:prSet presAssocID="{D0B4F3FB-9452-4EEA-A3E9-34BC06284200}" presName="vert1" presStyleCnt="0"/>
      <dgm:spPr/>
    </dgm:pt>
    <dgm:pt modelId="{2CC1C337-856F-4BBE-8B4E-4AC2291FEE0D}" type="pres">
      <dgm:prSet presAssocID="{DDFDFFB5-06E3-41AE-B5D6-4A4310171FB0}" presName="thickLine" presStyleLbl="alignNode1" presStyleIdx="1" presStyleCnt="11"/>
      <dgm:spPr/>
    </dgm:pt>
    <dgm:pt modelId="{DB30D539-C0E7-46BC-A263-C72AD107E98C}" type="pres">
      <dgm:prSet presAssocID="{DDFDFFB5-06E3-41AE-B5D6-4A4310171FB0}" presName="horz1" presStyleCnt="0"/>
      <dgm:spPr/>
    </dgm:pt>
    <dgm:pt modelId="{CAB3CC27-4538-4BBD-BBC0-25ADDE252149}" type="pres">
      <dgm:prSet presAssocID="{DDFDFFB5-06E3-41AE-B5D6-4A4310171FB0}" presName="tx1" presStyleLbl="revTx" presStyleIdx="1" presStyleCnt="11"/>
      <dgm:spPr/>
    </dgm:pt>
    <dgm:pt modelId="{CE842087-49C0-4D35-904B-3A1734B6D5E5}" type="pres">
      <dgm:prSet presAssocID="{DDFDFFB5-06E3-41AE-B5D6-4A4310171FB0}" presName="vert1" presStyleCnt="0"/>
      <dgm:spPr/>
    </dgm:pt>
    <dgm:pt modelId="{852A4B32-10FB-44FC-B57F-C4325DE6FF38}" type="pres">
      <dgm:prSet presAssocID="{FE9700BD-766E-4249-A5C9-EF245E274B91}" presName="thickLine" presStyleLbl="alignNode1" presStyleIdx="2" presStyleCnt="11"/>
      <dgm:spPr/>
    </dgm:pt>
    <dgm:pt modelId="{BB8F7470-2B0A-45F0-B072-B252F299DEF2}" type="pres">
      <dgm:prSet presAssocID="{FE9700BD-766E-4249-A5C9-EF245E274B91}" presName="horz1" presStyleCnt="0"/>
      <dgm:spPr/>
    </dgm:pt>
    <dgm:pt modelId="{A0BDD568-82CA-4473-B6CC-E7EE883F0147}" type="pres">
      <dgm:prSet presAssocID="{FE9700BD-766E-4249-A5C9-EF245E274B91}" presName="tx1" presStyleLbl="revTx" presStyleIdx="2" presStyleCnt="11"/>
      <dgm:spPr/>
    </dgm:pt>
    <dgm:pt modelId="{661DEC30-88DF-425C-B231-0E0CA887C792}" type="pres">
      <dgm:prSet presAssocID="{FE9700BD-766E-4249-A5C9-EF245E274B91}" presName="vert1" presStyleCnt="0"/>
      <dgm:spPr/>
    </dgm:pt>
    <dgm:pt modelId="{09D2148A-A4FA-4964-9EF1-210B98931685}" type="pres">
      <dgm:prSet presAssocID="{09B5B402-9770-4AD8-BF3D-62D1682FD6FD}" presName="thickLine" presStyleLbl="alignNode1" presStyleIdx="3" presStyleCnt="11"/>
      <dgm:spPr/>
    </dgm:pt>
    <dgm:pt modelId="{8956A4D1-C664-4405-AF78-77CA088583BA}" type="pres">
      <dgm:prSet presAssocID="{09B5B402-9770-4AD8-BF3D-62D1682FD6FD}" presName="horz1" presStyleCnt="0"/>
      <dgm:spPr/>
    </dgm:pt>
    <dgm:pt modelId="{060340C3-5170-4795-A6BC-B7248683E35D}" type="pres">
      <dgm:prSet presAssocID="{09B5B402-9770-4AD8-BF3D-62D1682FD6FD}" presName="tx1" presStyleLbl="revTx" presStyleIdx="3" presStyleCnt="11"/>
      <dgm:spPr/>
    </dgm:pt>
    <dgm:pt modelId="{AB8D8152-5673-41BA-9E78-A2507AAD225A}" type="pres">
      <dgm:prSet presAssocID="{09B5B402-9770-4AD8-BF3D-62D1682FD6FD}" presName="vert1" presStyleCnt="0"/>
      <dgm:spPr/>
    </dgm:pt>
    <dgm:pt modelId="{84762C4A-08CD-4B40-9442-64FEE166C31E}" type="pres">
      <dgm:prSet presAssocID="{7B1C6AB8-6637-4717-B45E-3483A43C381E}" presName="thickLine" presStyleLbl="alignNode1" presStyleIdx="4" presStyleCnt="11"/>
      <dgm:spPr/>
    </dgm:pt>
    <dgm:pt modelId="{6BD9CF1C-95B0-4A67-93BE-A814AE1B152B}" type="pres">
      <dgm:prSet presAssocID="{7B1C6AB8-6637-4717-B45E-3483A43C381E}" presName="horz1" presStyleCnt="0"/>
      <dgm:spPr/>
    </dgm:pt>
    <dgm:pt modelId="{B6F47A91-1816-4DAB-BBFE-D4567B206AC9}" type="pres">
      <dgm:prSet presAssocID="{7B1C6AB8-6637-4717-B45E-3483A43C381E}" presName="tx1" presStyleLbl="revTx" presStyleIdx="4" presStyleCnt="11"/>
      <dgm:spPr/>
    </dgm:pt>
    <dgm:pt modelId="{9011466A-5D23-42F0-9D51-68B18023043A}" type="pres">
      <dgm:prSet presAssocID="{7B1C6AB8-6637-4717-B45E-3483A43C381E}" presName="vert1" presStyleCnt="0"/>
      <dgm:spPr/>
    </dgm:pt>
    <dgm:pt modelId="{C845EE26-2A69-4806-A3B0-30EFCEFC1646}" type="pres">
      <dgm:prSet presAssocID="{CF71E532-87B9-4649-B28F-A85309105B86}" presName="thickLine" presStyleLbl="alignNode1" presStyleIdx="5" presStyleCnt="11"/>
      <dgm:spPr/>
    </dgm:pt>
    <dgm:pt modelId="{AE0F3A1A-82CC-48FA-9A16-2F85514BFD6B}" type="pres">
      <dgm:prSet presAssocID="{CF71E532-87B9-4649-B28F-A85309105B86}" presName="horz1" presStyleCnt="0"/>
      <dgm:spPr/>
    </dgm:pt>
    <dgm:pt modelId="{7F1F62A3-3253-414D-85D9-9F1146E5A9A5}" type="pres">
      <dgm:prSet presAssocID="{CF71E532-87B9-4649-B28F-A85309105B86}" presName="tx1" presStyleLbl="revTx" presStyleIdx="5" presStyleCnt="11"/>
      <dgm:spPr/>
    </dgm:pt>
    <dgm:pt modelId="{ABCAD44A-A685-4E12-B3C7-7871DF46D1E3}" type="pres">
      <dgm:prSet presAssocID="{CF71E532-87B9-4649-B28F-A85309105B86}" presName="vert1" presStyleCnt="0"/>
      <dgm:spPr/>
    </dgm:pt>
    <dgm:pt modelId="{7263AEA0-77AF-4352-BA6F-84E197C09C38}" type="pres">
      <dgm:prSet presAssocID="{8E2883F5-8A6C-451E-B453-24B88FBF8135}" presName="thickLine" presStyleLbl="alignNode1" presStyleIdx="6" presStyleCnt="11"/>
      <dgm:spPr/>
    </dgm:pt>
    <dgm:pt modelId="{49F74DAB-CE42-4DC5-8AE9-0CF4B1ED86EE}" type="pres">
      <dgm:prSet presAssocID="{8E2883F5-8A6C-451E-B453-24B88FBF8135}" presName="horz1" presStyleCnt="0"/>
      <dgm:spPr/>
    </dgm:pt>
    <dgm:pt modelId="{956ED1BA-DEE3-43B7-BBAC-37D7F703608C}" type="pres">
      <dgm:prSet presAssocID="{8E2883F5-8A6C-451E-B453-24B88FBF8135}" presName="tx1" presStyleLbl="revTx" presStyleIdx="6" presStyleCnt="11"/>
      <dgm:spPr/>
    </dgm:pt>
    <dgm:pt modelId="{3BD4E8BA-CEC6-44C6-A2F0-73B2859BC87D}" type="pres">
      <dgm:prSet presAssocID="{8E2883F5-8A6C-451E-B453-24B88FBF8135}" presName="vert1" presStyleCnt="0"/>
      <dgm:spPr/>
    </dgm:pt>
    <dgm:pt modelId="{6E7BA55B-2725-41DA-889D-F747F18FAFE5}" type="pres">
      <dgm:prSet presAssocID="{E6922E53-0A17-4349-8F2B-720F77711185}" presName="thickLine" presStyleLbl="alignNode1" presStyleIdx="7" presStyleCnt="11"/>
      <dgm:spPr/>
    </dgm:pt>
    <dgm:pt modelId="{0A5044A6-38E0-47A2-9942-AFB59F4CD5DE}" type="pres">
      <dgm:prSet presAssocID="{E6922E53-0A17-4349-8F2B-720F77711185}" presName="horz1" presStyleCnt="0"/>
      <dgm:spPr/>
    </dgm:pt>
    <dgm:pt modelId="{69BDCE2F-4033-400E-B25B-FF444175C80C}" type="pres">
      <dgm:prSet presAssocID="{E6922E53-0A17-4349-8F2B-720F77711185}" presName="tx1" presStyleLbl="revTx" presStyleIdx="7" presStyleCnt="11"/>
      <dgm:spPr/>
    </dgm:pt>
    <dgm:pt modelId="{4BCA7943-154B-4040-88FD-9E09FE48070F}" type="pres">
      <dgm:prSet presAssocID="{E6922E53-0A17-4349-8F2B-720F77711185}" presName="vert1" presStyleCnt="0"/>
      <dgm:spPr/>
    </dgm:pt>
    <dgm:pt modelId="{E45EED95-4FC6-493E-A5B4-DA8E5A576382}" type="pres">
      <dgm:prSet presAssocID="{5DD0294E-BE7B-40C3-989B-D1CE0477088D}" presName="thickLine" presStyleLbl="alignNode1" presStyleIdx="8" presStyleCnt="11"/>
      <dgm:spPr/>
    </dgm:pt>
    <dgm:pt modelId="{A2E9E0A8-3871-4501-8E19-FF086803A098}" type="pres">
      <dgm:prSet presAssocID="{5DD0294E-BE7B-40C3-989B-D1CE0477088D}" presName="horz1" presStyleCnt="0"/>
      <dgm:spPr/>
    </dgm:pt>
    <dgm:pt modelId="{0182ADC0-914A-4E5D-8FAA-0139A318AED4}" type="pres">
      <dgm:prSet presAssocID="{5DD0294E-BE7B-40C3-989B-D1CE0477088D}" presName="tx1" presStyleLbl="revTx" presStyleIdx="8" presStyleCnt="11"/>
      <dgm:spPr/>
    </dgm:pt>
    <dgm:pt modelId="{55154FBC-65B3-45E2-9418-6B612071769D}" type="pres">
      <dgm:prSet presAssocID="{5DD0294E-BE7B-40C3-989B-D1CE0477088D}" presName="vert1" presStyleCnt="0"/>
      <dgm:spPr/>
    </dgm:pt>
    <dgm:pt modelId="{CED8CC66-D5F3-4545-A258-27C285043672}" type="pres">
      <dgm:prSet presAssocID="{00041508-7A4C-407C-B5E7-FA1B632553FE}" presName="thickLine" presStyleLbl="alignNode1" presStyleIdx="9" presStyleCnt="11"/>
      <dgm:spPr/>
    </dgm:pt>
    <dgm:pt modelId="{713075DD-0941-4353-86A5-615A2C90A7B3}" type="pres">
      <dgm:prSet presAssocID="{00041508-7A4C-407C-B5E7-FA1B632553FE}" presName="horz1" presStyleCnt="0"/>
      <dgm:spPr/>
    </dgm:pt>
    <dgm:pt modelId="{CC244FE0-1CE8-43F9-8270-D9346EAB2E56}" type="pres">
      <dgm:prSet presAssocID="{00041508-7A4C-407C-B5E7-FA1B632553FE}" presName="tx1" presStyleLbl="revTx" presStyleIdx="9" presStyleCnt="11"/>
      <dgm:spPr/>
    </dgm:pt>
    <dgm:pt modelId="{0CE1A564-6884-4B59-90F2-5B73626EE9E0}" type="pres">
      <dgm:prSet presAssocID="{00041508-7A4C-407C-B5E7-FA1B632553FE}" presName="vert1" presStyleCnt="0"/>
      <dgm:spPr/>
    </dgm:pt>
    <dgm:pt modelId="{E3D45F81-D108-4BD1-89F0-B5BE59DABB0C}" type="pres">
      <dgm:prSet presAssocID="{AB7E488D-6E7D-48C0-B279-B154C9715260}" presName="thickLine" presStyleLbl="alignNode1" presStyleIdx="10" presStyleCnt="11"/>
      <dgm:spPr/>
    </dgm:pt>
    <dgm:pt modelId="{C8875AF4-9D25-4D56-A164-856DD8BAAE7E}" type="pres">
      <dgm:prSet presAssocID="{AB7E488D-6E7D-48C0-B279-B154C9715260}" presName="horz1" presStyleCnt="0"/>
      <dgm:spPr/>
    </dgm:pt>
    <dgm:pt modelId="{D5C6D0DD-3B05-4A6F-97D4-F0AB521D57B5}" type="pres">
      <dgm:prSet presAssocID="{AB7E488D-6E7D-48C0-B279-B154C9715260}" presName="tx1" presStyleLbl="revTx" presStyleIdx="10" presStyleCnt="11"/>
      <dgm:spPr/>
    </dgm:pt>
    <dgm:pt modelId="{9AC39201-56EB-4B11-A8C3-6F20B2A91392}" type="pres">
      <dgm:prSet presAssocID="{AB7E488D-6E7D-48C0-B279-B154C9715260}" presName="vert1" presStyleCnt="0"/>
      <dgm:spPr/>
    </dgm:pt>
  </dgm:ptLst>
  <dgm:cxnLst>
    <dgm:cxn modelId="{52883108-DCC5-4CDF-A26D-CF200EDCCCFD}" srcId="{3AB7FAB2-6AF0-42C3-B354-746657DBE4B8}" destId="{5DD0294E-BE7B-40C3-989B-D1CE0477088D}" srcOrd="8" destOrd="0" parTransId="{1BE833C0-0483-42BA-88E4-D4A38BF33231}" sibTransId="{1ED2319E-40B1-4813-8D0A-8465F9276D97}"/>
    <dgm:cxn modelId="{C453B011-10F7-4401-9C74-E66557DCA8C8}" srcId="{3AB7FAB2-6AF0-42C3-B354-746657DBE4B8}" destId="{8E2883F5-8A6C-451E-B453-24B88FBF8135}" srcOrd="6" destOrd="0" parTransId="{766EF316-6C5E-496F-879E-ED1FEF25020C}" sibTransId="{70DB1C54-BA9A-4B25-964B-A8431C5D3FE6}"/>
    <dgm:cxn modelId="{3FBE6C29-B91E-4848-9195-1BFADFA661E0}" srcId="{3AB7FAB2-6AF0-42C3-B354-746657DBE4B8}" destId="{AB7E488D-6E7D-48C0-B279-B154C9715260}" srcOrd="10" destOrd="0" parTransId="{CE9D9EA5-8204-4CBB-BCFD-D80345598A12}" sibTransId="{D8490081-F2B4-4150-BA62-E72B1339F498}"/>
    <dgm:cxn modelId="{7742C92B-2D14-4CDA-B813-60B8F0A19A9D}" type="presOf" srcId="{D0B4F3FB-9452-4EEA-A3E9-34BC06284200}" destId="{403CFB3A-A7A4-474E-904D-035FC56D8C33}" srcOrd="0" destOrd="0" presId="urn:microsoft.com/office/officeart/2008/layout/LinedList"/>
    <dgm:cxn modelId="{3233203A-76C1-46F4-864F-8D40CB734538}" type="presOf" srcId="{00041508-7A4C-407C-B5E7-FA1B632553FE}" destId="{CC244FE0-1CE8-43F9-8270-D9346EAB2E56}" srcOrd="0" destOrd="0" presId="urn:microsoft.com/office/officeart/2008/layout/LinedList"/>
    <dgm:cxn modelId="{D3412B3A-7CDD-48BD-AB85-21FC5CB65A24}" srcId="{3AB7FAB2-6AF0-42C3-B354-746657DBE4B8}" destId="{DDFDFFB5-06E3-41AE-B5D6-4A4310171FB0}" srcOrd="1" destOrd="0" parTransId="{C7CE8F64-960D-49CC-888D-FF59395B6CB6}" sibTransId="{756A4321-6F4A-4F0B-ABBC-57C1857AE6B5}"/>
    <dgm:cxn modelId="{BB6D1C3E-3C46-4FDE-B6D5-269459F4852A}" srcId="{3AB7FAB2-6AF0-42C3-B354-746657DBE4B8}" destId="{E6922E53-0A17-4349-8F2B-720F77711185}" srcOrd="7" destOrd="0" parTransId="{38870ADD-74E2-49C6-9ABA-B9553BF06E45}" sibTransId="{EB90AE31-1517-4E71-AD7B-C806FC55999B}"/>
    <dgm:cxn modelId="{5881113F-3F0A-4D5B-9551-ACBA4DA52543}" srcId="{3AB7FAB2-6AF0-42C3-B354-746657DBE4B8}" destId="{FE9700BD-766E-4249-A5C9-EF245E274B91}" srcOrd="2" destOrd="0" parTransId="{9A2F966A-E668-4B03-95C5-B4349E80F634}" sibTransId="{587A878E-4927-492A-92B7-C7207C3400E9}"/>
    <dgm:cxn modelId="{EE74DE3F-58B8-45CF-8C2C-F6D310B6C3BC}" srcId="{3AB7FAB2-6AF0-42C3-B354-746657DBE4B8}" destId="{CF71E532-87B9-4649-B28F-A85309105B86}" srcOrd="5" destOrd="0" parTransId="{2E374873-7E67-417F-B789-AB102ACF7506}" sibTransId="{BA365C4A-2AD5-49BE-81EE-AE71A26E42FC}"/>
    <dgm:cxn modelId="{F5475E5D-1431-4199-8289-7B94E70A840C}" type="presOf" srcId="{CF71E532-87B9-4649-B28F-A85309105B86}" destId="{7F1F62A3-3253-414D-85D9-9F1146E5A9A5}" srcOrd="0" destOrd="0" presId="urn:microsoft.com/office/officeart/2008/layout/LinedList"/>
    <dgm:cxn modelId="{E236EB62-4353-4A5A-BE85-75778AA1E4B4}" type="presOf" srcId="{3AB7FAB2-6AF0-42C3-B354-746657DBE4B8}" destId="{E73B5302-553D-4F2E-83D6-B6269112C7DC}" srcOrd="0" destOrd="0" presId="urn:microsoft.com/office/officeart/2008/layout/LinedList"/>
    <dgm:cxn modelId="{0014014E-A0D1-45EC-8FDF-9452C3F8F38B}" type="presOf" srcId="{DDFDFFB5-06E3-41AE-B5D6-4A4310171FB0}" destId="{CAB3CC27-4538-4BBD-BBC0-25ADDE252149}" srcOrd="0" destOrd="0" presId="urn:microsoft.com/office/officeart/2008/layout/LinedList"/>
    <dgm:cxn modelId="{1B7C2253-A252-43AB-A710-831FEB810C0F}" srcId="{3AB7FAB2-6AF0-42C3-B354-746657DBE4B8}" destId="{09B5B402-9770-4AD8-BF3D-62D1682FD6FD}" srcOrd="3" destOrd="0" parTransId="{7CCD8584-EB81-4F76-BCB0-97C803C312C2}" sibTransId="{1469FD87-DF41-4442-8CC7-17B8AEC638AB}"/>
    <dgm:cxn modelId="{0E514973-B15F-445A-8C14-221F54907BBC}" type="presOf" srcId="{FE9700BD-766E-4249-A5C9-EF245E274B91}" destId="{A0BDD568-82CA-4473-B6CC-E7EE883F0147}" srcOrd="0" destOrd="0" presId="urn:microsoft.com/office/officeart/2008/layout/LinedList"/>
    <dgm:cxn modelId="{BC837978-1068-4216-AA3B-ECDE731F61C2}" type="presOf" srcId="{5DD0294E-BE7B-40C3-989B-D1CE0477088D}" destId="{0182ADC0-914A-4E5D-8FAA-0139A318AED4}" srcOrd="0" destOrd="0" presId="urn:microsoft.com/office/officeart/2008/layout/LinedList"/>
    <dgm:cxn modelId="{9F672D82-6B06-40F9-B365-AE3E49792583}" type="presOf" srcId="{8E2883F5-8A6C-451E-B453-24B88FBF8135}" destId="{956ED1BA-DEE3-43B7-BBAC-37D7F703608C}" srcOrd="0" destOrd="0" presId="urn:microsoft.com/office/officeart/2008/layout/LinedList"/>
    <dgm:cxn modelId="{C7621584-F292-4178-8199-05315CA61309}" srcId="{3AB7FAB2-6AF0-42C3-B354-746657DBE4B8}" destId="{00041508-7A4C-407C-B5E7-FA1B632553FE}" srcOrd="9" destOrd="0" parTransId="{35BB4695-1882-420A-B514-AD0260728806}" sibTransId="{B01898E8-BC8A-47DA-BB3B-D8D6A841A395}"/>
    <dgm:cxn modelId="{2E216095-EC41-4040-B31E-595FC8BCFE9B}" srcId="{3AB7FAB2-6AF0-42C3-B354-746657DBE4B8}" destId="{D0B4F3FB-9452-4EEA-A3E9-34BC06284200}" srcOrd="0" destOrd="0" parTransId="{BE70952C-EDA0-4612-9440-E7A03DC1408F}" sibTransId="{623BC821-320F-463B-85A3-C4F8E12A2C0F}"/>
    <dgm:cxn modelId="{4256459B-CA48-45F5-9A85-B8DA9B9B019F}" type="presOf" srcId="{AB7E488D-6E7D-48C0-B279-B154C9715260}" destId="{D5C6D0DD-3B05-4A6F-97D4-F0AB521D57B5}" srcOrd="0" destOrd="0" presId="urn:microsoft.com/office/officeart/2008/layout/LinedList"/>
    <dgm:cxn modelId="{674E0FC3-694D-4E6B-AE87-4C4B1DD1D9CB}" type="presOf" srcId="{09B5B402-9770-4AD8-BF3D-62D1682FD6FD}" destId="{060340C3-5170-4795-A6BC-B7248683E35D}" srcOrd="0" destOrd="0" presId="urn:microsoft.com/office/officeart/2008/layout/LinedList"/>
    <dgm:cxn modelId="{215969CE-5E10-4EDD-810C-FA6AC201BDC4}" type="presOf" srcId="{E6922E53-0A17-4349-8F2B-720F77711185}" destId="{69BDCE2F-4033-400E-B25B-FF444175C80C}" srcOrd="0" destOrd="0" presId="urn:microsoft.com/office/officeart/2008/layout/LinedList"/>
    <dgm:cxn modelId="{0A08FBED-5B1D-44DC-910B-E45811E78923}" srcId="{3AB7FAB2-6AF0-42C3-B354-746657DBE4B8}" destId="{7B1C6AB8-6637-4717-B45E-3483A43C381E}" srcOrd="4" destOrd="0" parTransId="{3CD60AA2-DADA-4C57-A560-002086FF2590}" sibTransId="{9DAF5AAD-78E8-45E3-8B18-AA29F1411667}"/>
    <dgm:cxn modelId="{6CDB1CEF-A4F8-473B-8F89-403E7FB91A49}" type="presOf" srcId="{7B1C6AB8-6637-4717-B45E-3483A43C381E}" destId="{B6F47A91-1816-4DAB-BBFE-D4567B206AC9}" srcOrd="0" destOrd="0" presId="urn:microsoft.com/office/officeart/2008/layout/LinedList"/>
    <dgm:cxn modelId="{894CD9E4-0529-46E5-8965-6DF53E13E6AD}" type="presParOf" srcId="{E73B5302-553D-4F2E-83D6-B6269112C7DC}" destId="{4C9DA4FA-59E4-4A0D-9FDA-04810D27A2F2}" srcOrd="0" destOrd="0" presId="urn:microsoft.com/office/officeart/2008/layout/LinedList"/>
    <dgm:cxn modelId="{3C88D3AA-11AD-48C0-AF8C-967877B4DDB9}" type="presParOf" srcId="{E73B5302-553D-4F2E-83D6-B6269112C7DC}" destId="{F5657CFA-274E-4F68-984A-B352F4832E19}" srcOrd="1" destOrd="0" presId="urn:microsoft.com/office/officeart/2008/layout/LinedList"/>
    <dgm:cxn modelId="{611EDA63-B893-4BA7-92F5-6FA07B2F9A57}" type="presParOf" srcId="{F5657CFA-274E-4F68-984A-B352F4832E19}" destId="{403CFB3A-A7A4-474E-904D-035FC56D8C33}" srcOrd="0" destOrd="0" presId="urn:microsoft.com/office/officeart/2008/layout/LinedList"/>
    <dgm:cxn modelId="{CFB35E49-98D4-4105-ABEC-D594CEB4F67B}" type="presParOf" srcId="{F5657CFA-274E-4F68-984A-B352F4832E19}" destId="{64C697E6-2044-4942-A4AF-5A2BB4C022FF}" srcOrd="1" destOrd="0" presId="urn:microsoft.com/office/officeart/2008/layout/LinedList"/>
    <dgm:cxn modelId="{81D5744D-D0A9-4006-B9E6-CCB182AAAEC0}" type="presParOf" srcId="{E73B5302-553D-4F2E-83D6-B6269112C7DC}" destId="{2CC1C337-856F-4BBE-8B4E-4AC2291FEE0D}" srcOrd="2" destOrd="0" presId="urn:microsoft.com/office/officeart/2008/layout/LinedList"/>
    <dgm:cxn modelId="{1FE9C253-32F0-49EB-9B1C-8A1ED3EF1C3F}" type="presParOf" srcId="{E73B5302-553D-4F2E-83D6-B6269112C7DC}" destId="{DB30D539-C0E7-46BC-A263-C72AD107E98C}" srcOrd="3" destOrd="0" presId="urn:microsoft.com/office/officeart/2008/layout/LinedList"/>
    <dgm:cxn modelId="{4A6A941A-0D48-4128-90CD-7A74EF220E23}" type="presParOf" srcId="{DB30D539-C0E7-46BC-A263-C72AD107E98C}" destId="{CAB3CC27-4538-4BBD-BBC0-25ADDE252149}" srcOrd="0" destOrd="0" presId="urn:microsoft.com/office/officeart/2008/layout/LinedList"/>
    <dgm:cxn modelId="{C95DDAB9-40A5-4DCC-A0C4-6B17F4D78C4B}" type="presParOf" srcId="{DB30D539-C0E7-46BC-A263-C72AD107E98C}" destId="{CE842087-49C0-4D35-904B-3A1734B6D5E5}" srcOrd="1" destOrd="0" presId="urn:microsoft.com/office/officeart/2008/layout/LinedList"/>
    <dgm:cxn modelId="{7DACABF8-C5B2-44EF-B529-4D67154FAADD}" type="presParOf" srcId="{E73B5302-553D-4F2E-83D6-B6269112C7DC}" destId="{852A4B32-10FB-44FC-B57F-C4325DE6FF38}" srcOrd="4" destOrd="0" presId="urn:microsoft.com/office/officeart/2008/layout/LinedList"/>
    <dgm:cxn modelId="{C5047029-3998-44B1-BEBE-3BDB4D11FFCD}" type="presParOf" srcId="{E73B5302-553D-4F2E-83D6-B6269112C7DC}" destId="{BB8F7470-2B0A-45F0-B072-B252F299DEF2}" srcOrd="5" destOrd="0" presId="urn:microsoft.com/office/officeart/2008/layout/LinedList"/>
    <dgm:cxn modelId="{E4C27968-DD25-4C7B-B0B3-7B5D448EF13E}" type="presParOf" srcId="{BB8F7470-2B0A-45F0-B072-B252F299DEF2}" destId="{A0BDD568-82CA-4473-B6CC-E7EE883F0147}" srcOrd="0" destOrd="0" presId="urn:microsoft.com/office/officeart/2008/layout/LinedList"/>
    <dgm:cxn modelId="{CE2C83C4-9290-4A78-883C-617A2951FBFA}" type="presParOf" srcId="{BB8F7470-2B0A-45F0-B072-B252F299DEF2}" destId="{661DEC30-88DF-425C-B231-0E0CA887C792}" srcOrd="1" destOrd="0" presId="urn:microsoft.com/office/officeart/2008/layout/LinedList"/>
    <dgm:cxn modelId="{0F1D923E-B146-41D7-AA23-35025BDAE9C9}" type="presParOf" srcId="{E73B5302-553D-4F2E-83D6-B6269112C7DC}" destId="{09D2148A-A4FA-4964-9EF1-210B98931685}" srcOrd="6" destOrd="0" presId="urn:microsoft.com/office/officeart/2008/layout/LinedList"/>
    <dgm:cxn modelId="{3908546A-503F-4F20-9860-30AA63EA2A9E}" type="presParOf" srcId="{E73B5302-553D-4F2E-83D6-B6269112C7DC}" destId="{8956A4D1-C664-4405-AF78-77CA088583BA}" srcOrd="7" destOrd="0" presId="urn:microsoft.com/office/officeart/2008/layout/LinedList"/>
    <dgm:cxn modelId="{08F413EC-C91C-4F9A-BBA3-EB1825720F00}" type="presParOf" srcId="{8956A4D1-C664-4405-AF78-77CA088583BA}" destId="{060340C3-5170-4795-A6BC-B7248683E35D}" srcOrd="0" destOrd="0" presId="urn:microsoft.com/office/officeart/2008/layout/LinedList"/>
    <dgm:cxn modelId="{77B9C0E5-EE24-4B07-8FC7-1AFC2C9D4B95}" type="presParOf" srcId="{8956A4D1-C664-4405-AF78-77CA088583BA}" destId="{AB8D8152-5673-41BA-9E78-A2507AAD225A}" srcOrd="1" destOrd="0" presId="urn:microsoft.com/office/officeart/2008/layout/LinedList"/>
    <dgm:cxn modelId="{A0D4321D-69C4-4D35-A6AC-5E2F643D608A}" type="presParOf" srcId="{E73B5302-553D-4F2E-83D6-B6269112C7DC}" destId="{84762C4A-08CD-4B40-9442-64FEE166C31E}" srcOrd="8" destOrd="0" presId="urn:microsoft.com/office/officeart/2008/layout/LinedList"/>
    <dgm:cxn modelId="{6FA1FD4C-6EE1-427A-AD07-ED4F80824BBA}" type="presParOf" srcId="{E73B5302-553D-4F2E-83D6-B6269112C7DC}" destId="{6BD9CF1C-95B0-4A67-93BE-A814AE1B152B}" srcOrd="9" destOrd="0" presId="urn:microsoft.com/office/officeart/2008/layout/LinedList"/>
    <dgm:cxn modelId="{3793F7B5-AB29-465A-9348-6A04EBE3748B}" type="presParOf" srcId="{6BD9CF1C-95B0-4A67-93BE-A814AE1B152B}" destId="{B6F47A91-1816-4DAB-BBFE-D4567B206AC9}" srcOrd="0" destOrd="0" presId="urn:microsoft.com/office/officeart/2008/layout/LinedList"/>
    <dgm:cxn modelId="{7787E866-6933-403E-ACC7-FB29C424D9AC}" type="presParOf" srcId="{6BD9CF1C-95B0-4A67-93BE-A814AE1B152B}" destId="{9011466A-5D23-42F0-9D51-68B18023043A}" srcOrd="1" destOrd="0" presId="urn:microsoft.com/office/officeart/2008/layout/LinedList"/>
    <dgm:cxn modelId="{767E8030-3407-4E09-9278-309767F9A2AF}" type="presParOf" srcId="{E73B5302-553D-4F2E-83D6-B6269112C7DC}" destId="{C845EE26-2A69-4806-A3B0-30EFCEFC1646}" srcOrd="10" destOrd="0" presId="urn:microsoft.com/office/officeart/2008/layout/LinedList"/>
    <dgm:cxn modelId="{707595FA-076F-4881-8F72-C7E0410E15F8}" type="presParOf" srcId="{E73B5302-553D-4F2E-83D6-B6269112C7DC}" destId="{AE0F3A1A-82CC-48FA-9A16-2F85514BFD6B}" srcOrd="11" destOrd="0" presId="urn:microsoft.com/office/officeart/2008/layout/LinedList"/>
    <dgm:cxn modelId="{5F8D629D-7043-45AD-84C7-5A90FE9673C1}" type="presParOf" srcId="{AE0F3A1A-82CC-48FA-9A16-2F85514BFD6B}" destId="{7F1F62A3-3253-414D-85D9-9F1146E5A9A5}" srcOrd="0" destOrd="0" presId="urn:microsoft.com/office/officeart/2008/layout/LinedList"/>
    <dgm:cxn modelId="{5425287D-9BA1-40BF-BB8B-56D15A9902C5}" type="presParOf" srcId="{AE0F3A1A-82CC-48FA-9A16-2F85514BFD6B}" destId="{ABCAD44A-A685-4E12-B3C7-7871DF46D1E3}" srcOrd="1" destOrd="0" presId="urn:microsoft.com/office/officeart/2008/layout/LinedList"/>
    <dgm:cxn modelId="{F9F79EA1-EF8C-4092-94F6-A2E9DD41CDC7}" type="presParOf" srcId="{E73B5302-553D-4F2E-83D6-B6269112C7DC}" destId="{7263AEA0-77AF-4352-BA6F-84E197C09C38}" srcOrd="12" destOrd="0" presId="urn:microsoft.com/office/officeart/2008/layout/LinedList"/>
    <dgm:cxn modelId="{0F6E04C0-92C4-4363-9075-F8C20EB93BB6}" type="presParOf" srcId="{E73B5302-553D-4F2E-83D6-B6269112C7DC}" destId="{49F74DAB-CE42-4DC5-8AE9-0CF4B1ED86EE}" srcOrd="13" destOrd="0" presId="urn:microsoft.com/office/officeart/2008/layout/LinedList"/>
    <dgm:cxn modelId="{5CC050DB-9B4D-4D72-8566-83E28070B912}" type="presParOf" srcId="{49F74DAB-CE42-4DC5-8AE9-0CF4B1ED86EE}" destId="{956ED1BA-DEE3-43B7-BBAC-37D7F703608C}" srcOrd="0" destOrd="0" presId="urn:microsoft.com/office/officeart/2008/layout/LinedList"/>
    <dgm:cxn modelId="{6CDA6656-34D4-41D6-A143-ADA8FAE00117}" type="presParOf" srcId="{49F74DAB-CE42-4DC5-8AE9-0CF4B1ED86EE}" destId="{3BD4E8BA-CEC6-44C6-A2F0-73B2859BC87D}" srcOrd="1" destOrd="0" presId="urn:microsoft.com/office/officeart/2008/layout/LinedList"/>
    <dgm:cxn modelId="{6A72C3BD-62A7-4FC2-BA28-6D3D8D6E5ED6}" type="presParOf" srcId="{E73B5302-553D-4F2E-83D6-B6269112C7DC}" destId="{6E7BA55B-2725-41DA-889D-F747F18FAFE5}" srcOrd="14" destOrd="0" presId="urn:microsoft.com/office/officeart/2008/layout/LinedList"/>
    <dgm:cxn modelId="{4A76F126-120B-4999-8A7E-A2AAE67EDC22}" type="presParOf" srcId="{E73B5302-553D-4F2E-83D6-B6269112C7DC}" destId="{0A5044A6-38E0-47A2-9942-AFB59F4CD5DE}" srcOrd="15" destOrd="0" presId="urn:microsoft.com/office/officeart/2008/layout/LinedList"/>
    <dgm:cxn modelId="{37868DCD-4DD9-4376-AE61-3D580FA86B94}" type="presParOf" srcId="{0A5044A6-38E0-47A2-9942-AFB59F4CD5DE}" destId="{69BDCE2F-4033-400E-B25B-FF444175C80C}" srcOrd="0" destOrd="0" presId="urn:microsoft.com/office/officeart/2008/layout/LinedList"/>
    <dgm:cxn modelId="{0C72D31F-1B54-4C2A-B4DA-FDC5609F5AC4}" type="presParOf" srcId="{0A5044A6-38E0-47A2-9942-AFB59F4CD5DE}" destId="{4BCA7943-154B-4040-88FD-9E09FE48070F}" srcOrd="1" destOrd="0" presId="urn:microsoft.com/office/officeart/2008/layout/LinedList"/>
    <dgm:cxn modelId="{9694ABE7-13FE-49C6-BB64-84DBD7008932}" type="presParOf" srcId="{E73B5302-553D-4F2E-83D6-B6269112C7DC}" destId="{E45EED95-4FC6-493E-A5B4-DA8E5A576382}" srcOrd="16" destOrd="0" presId="urn:microsoft.com/office/officeart/2008/layout/LinedList"/>
    <dgm:cxn modelId="{0B5A147D-E753-4C25-B277-8B4BD3D8523B}" type="presParOf" srcId="{E73B5302-553D-4F2E-83D6-B6269112C7DC}" destId="{A2E9E0A8-3871-4501-8E19-FF086803A098}" srcOrd="17" destOrd="0" presId="urn:microsoft.com/office/officeart/2008/layout/LinedList"/>
    <dgm:cxn modelId="{7064E25A-2C1C-4E09-85E8-AF52B87DE561}" type="presParOf" srcId="{A2E9E0A8-3871-4501-8E19-FF086803A098}" destId="{0182ADC0-914A-4E5D-8FAA-0139A318AED4}" srcOrd="0" destOrd="0" presId="urn:microsoft.com/office/officeart/2008/layout/LinedList"/>
    <dgm:cxn modelId="{1E2865C9-10DC-41D5-A302-8C97E0F1F8FA}" type="presParOf" srcId="{A2E9E0A8-3871-4501-8E19-FF086803A098}" destId="{55154FBC-65B3-45E2-9418-6B612071769D}" srcOrd="1" destOrd="0" presId="urn:microsoft.com/office/officeart/2008/layout/LinedList"/>
    <dgm:cxn modelId="{6F4B0D64-0453-4B9F-8110-BEBD84C09F27}" type="presParOf" srcId="{E73B5302-553D-4F2E-83D6-B6269112C7DC}" destId="{CED8CC66-D5F3-4545-A258-27C285043672}" srcOrd="18" destOrd="0" presId="urn:microsoft.com/office/officeart/2008/layout/LinedList"/>
    <dgm:cxn modelId="{93443568-62B4-4691-BE5C-2349C305DADD}" type="presParOf" srcId="{E73B5302-553D-4F2E-83D6-B6269112C7DC}" destId="{713075DD-0941-4353-86A5-615A2C90A7B3}" srcOrd="19" destOrd="0" presId="urn:microsoft.com/office/officeart/2008/layout/LinedList"/>
    <dgm:cxn modelId="{91E3CA9B-6D4F-49FA-ACEC-18F2DE55F24A}" type="presParOf" srcId="{713075DD-0941-4353-86A5-615A2C90A7B3}" destId="{CC244FE0-1CE8-43F9-8270-D9346EAB2E56}" srcOrd="0" destOrd="0" presId="urn:microsoft.com/office/officeart/2008/layout/LinedList"/>
    <dgm:cxn modelId="{B2B56A59-C973-4C2B-A2E7-70E772E9A4D0}" type="presParOf" srcId="{713075DD-0941-4353-86A5-615A2C90A7B3}" destId="{0CE1A564-6884-4B59-90F2-5B73626EE9E0}" srcOrd="1" destOrd="0" presId="urn:microsoft.com/office/officeart/2008/layout/LinedList"/>
    <dgm:cxn modelId="{75D15FD5-A83A-4CD0-9CCE-1849D0D4E21A}" type="presParOf" srcId="{E73B5302-553D-4F2E-83D6-B6269112C7DC}" destId="{E3D45F81-D108-4BD1-89F0-B5BE59DABB0C}" srcOrd="20" destOrd="0" presId="urn:microsoft.com/office/officeart/2008/layout/LinedList"/>
    <dgm:cxn modelId="{50D0826D-71C4-4142-82D1-EBF087AFAE30}" type="presParOf" srcId="{E73B5302-553D-4F2E-83D6-B6269112C7DC}" destId="{C8875AF4-9D25-4D56-A164-856DD8BAAE7E}" srcOrd="21" destOrd="0" presId="urn:microsoft.com/office/officeart/2008/layout/LinedList"/>
    <dgm:cxn modelId="{46B40CE7-7458-42B0-A119-615F1B25D1A1}" type="presParOf" srcId="{C8875AF4-9D25-4D56-A164-856DD8BAAE7E}" destId="{D5C6D0DD-3B05-4A6F-97D4-F0AB521D57B5}" srcOrd="0" destOrd="0" presId="urn:microsoft.com/office/officeart/2008/layout/LinedList"/>
    <dgm:cxn modelId="{54744AF5-E81C-45D9-BF90-9269D9B33FE2}" type="presParOf" srcId="{C8875AF4-9D25-4D56-A164-856DD8BAAE7E}" destId="{9AC39201-56EB-4B11-A8C3-6F20B2A9139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3A9ECD-5E45-48C6-96E3-A844990B0A2A}" type="doc">
      <dgm:prSet loTypeId="urn:microsoft.com/office/officeart/2005/8/layout/hList1" loCatId="list" qsTypeId="urn:microsoft.com/office/officeart/2005/8/quickstyle/simple1" qsCatId="simple" csTypeId="urn:microsoft.com/office/officeart/2018/5/colors/Iconchunking_neutralbg_accent2_2" csCatId="accent2" phldr="1"/>
      <dgm:spPr/>
      <dgm:t>
        <a:bodyPr/>
        <a:lstStyle/>
        <a:p>
          <a:endParaRPr lang="en-US"/>
        </a:p>
      </dgm:t>
    </dgm:pt>
    <dgm:pt modelId="{D661D49A-51CF-4B7C-8183-9B263CC3B0EF}">
      <dgm:prSet/>
      <dgm:spPr/>
      <dgm:t>
        <a:bodyPr/>
        <a:lstStyle/>
        <a:p>
          <a:pPr rtl="0"/>
          <a:r>
            <a:rPr lang="en-US" dirty="0">
              <a:latin typeface="Aptos Display" panose="020F0302020204030204"/>
            </a:rPr>
            <a:t>October 14</a:t>
          </a:r>
          <a:r>
            <a:rPr lang="en-US" baseline="30000" dirty="0">
              <a:latin typeface="Aptos Display" panose="020F0302020204030204"/>
            </a:rPr>
            <a:t>th</a:t>
          </a:r>
          <a:r>
            <a:rPr lang="en-US" dirty="0">
              <a:latin typeface="Aptos Display" panose="020F0302020204030204"/>
            </a:rPr>
            <a:t> </a:t>
          </a:r>
        </a:p>
      </dgm:t>
    </dgm:pt>
    <dgm:pt modelId="{58F524D8-68CF-4C21-B872-E6211F43C48D}" type="parTrans" cxnId="{55AC6217-439F-4196-ACBF-3D8BABA893DB}">
      <dgm:prSet/>
      <dgm:spPr/>
      <dgm:t>
        <a:bodyPr/>
        <a:lstStyle/>
        <a:p>
          <a:endParaRPr lang="en-US"/>
        </a:p>
      </dgm:t>
    </dgm:pt>
    <dgm:pt modelId="{B53402C8-74B1-4664-8ECC-EFEE38D35D55}" type="sibTrans" cxnId="{55AC6217-439F-4196-ACBF-3D8BABA893DB}">
      <dgm:prSet/>
      <dgm:spPr/>
      <dgm:t>
        <a:bodyPr/>
        <a:lstStyle/>
        <a:p>
          <a:endParaRPr lang="en-US"/>
        </a:p>
      </dgm:t>
    </dgm:pt>
    <dgm:pt modelId="{FA700C32-9931-4CF9-B983-7A44ACEDDB82}">
      <dgm:prSet phldr="0"/>
      <dgm:spPr/>
      <dgm:t>
        <a:bodyPr/>
        <a:lstStyle/>
        <a:p>
          <a:pPr rtl="0"/>
          <a:r>
            <a:rPr lang="en-US" dirty="0">
              <a:latin typeface="Aptos Display" panose="020F0302020204030204"/>
            </a:rPr>
            <a:t>October 15</a:t>
          </a:r>
          <a:r>
            <a:rPr lang="en-US" baseline="30000" dirty="0">
              <a:latin typeface="Aptos Display" panose="020F0302020204030204"/>
            </a:rPr>
            <a:t>th</a:t>
          </a:r>
          <a:endParaRPr lang="en-US" dirty="0">
            <a:latin typeface="Aptos Display" panose="020F0302020204030204"/>
          </a:endParaRPr>
        </a:p>
      </dgm:t>
    </dgm:pt>
    <dgm:pt modelId="{89F80FF5-EC33-4806-852C-8DD16F136C49}" type="parTrans" cxnId="{20D99299-1D3B-436E-9D42-2A97430A975B}">
      <dgm:prSet/>
      <dgm:spPr/>
      <dgm:t>
        <a:bodyPr/>
        <a:lstStyle/>
        <a:p>
          <a:endParaRPr lang="en-US"/>
        </a:p>
      </dgm:t>
    </dgm:pt>
    <dgm:pt modelId="{39712D20-37DA-42DC-8AB2-AE65B3677A5A}" type="sibTrans" cxnId="{20D99299-1D3B-436E-9D42-2A97430A975B}">
      <dgm:prSet/>
      <dgm:spPr/>
      <dgm:t>
        <a:bodyPr/>
        <a:lstStyle/>
        <a:p>
          <a:endParaRPr lang="en-US"/>
        </a:p>
      </dgm:t>
    </dgm:pt>
    <dgm:pt modelId="{A5D0BB91-8E1A-42B5-AF7F-CF9E38A84669}">
      <dgm:prSet phldr="0"/>
      <dgm:spPr/>
      <dgm:t>
        <a:bodyPr/>
        <a:lstStyle/>
        <a:p>
          <a:pPr rtl="0"/>
          <a:r>
            <a:rPr lang="en-US" dirty="0">
              <a:latin typeface="Aptos Display" panose="020F0302020204030204"/>
            </a:rPr>
            <a:t>October 16</a:t>
          </a:r>
          <a:r>
            <a:rPr lang="en-US" baseline="30000" dirty="0">
              <a:latin typeface="Aptos Display" panose="020F0302020204030204"/>
            </a:rPr>
            <a:t>th</a:t>
          </a:r>
          <a:endParaRPr lang="en-US" dirty="0">
            <a:latin typeface="Aptos Display" panose="020F0302020204030204"/>
          </a:endParaRPr>
        </a:p>
      </dgm:t>
    </dgm:pt>
    <dgm:pt modelId="{D7CF9C38-0C58-481C-87D8-06797F3E0665}" type="parTrans" cxnId="{12CA775F-0254-4FA0-9DC6-3FD50BAE6A22}">
      <dgm:prSet/>
      <dgm:spPr/>
      <dgm:t>
        <a:bodyPr/>
        <a:lstStyle/>
        <a:p>
          <a:endParaRPr lang="en-US"/>
        </a:p>
      </dgm:t>
    </dgm:pt>
    <dgm:pt modelId="{ECD668FF-6018-4637-9566-AA760FEBBBAD}" type="sibTrans" cxnId="{12CA775F-0254-4FA0-9DC6-3FD50BAE6A22}">
      <dgm:prSet/>
      <dgm:spPr/>
      <dgm:t>
        <a:bodyPr/>
        <a:lstStyle/>
        <a:p>
          <a:endParaRPr lang="en-US"/>
        </a:p>
      </dgm:t>
    </dgm:pt>
    <dgm:pt modelId="{B143D045-7976-4C22-907C-70DA826DD85E}">
      <dgm:prSet phldr="0"/>
      <dgm:spPr/>
      <dgm:t>
        <a:bodyPr/>
        <a:lstStyle/>
        <a:p>
          <a:pPr rtl="0"/>
          <a:r>
            <a:rPr lang="en-US" dirty="0">
              <a:latin typeface="Aptos Display" panose="020F0302020204030204"/>
            </a:rPr>
            <a:t>October 17</a:t>
          </a:r>
          <a:r>
            <a:rPr lang="en-US" baseline="30000" dirty="0">
              <a:latin typeface="Aptos Display" panose="020F0302020204030204"/>
            </a:rPr>
            <a:t>th</a:t>
          </a:r>
          <a:endParaRPr lang="en-US" dirty="0">
            <a:latin typeface="Aptos Display" panose="020F0302020204030204"/>
          </a:endParaRPr>
        </a:p>
      </dgm:t>
    </dgm:pt>
    <dgm:pt modelId="{811FC270-2DF3-4D00-BDC4-BCC4CD4AB902}" type="parTrans" cxnId="{8AB0C58A-3E76-4614-9DBF-319CDE50A041}">
      <dgm:prSet/>
      <dgm:spPr/>
      <dgm:t>
        <a:bodyPr/>
        <a:lstStyle/>
        <a:p>
          <a:endParaRPr lang="en-US"/>
        </a:p>
      </dgm:t>
    </dgm:pt>
    <dgm:pt modelId="{C3509135-DACF-45C9-92EA-DDCDD70D9A05}" type="sibTrans" cxnId="{8AB0C58A-3E76-4614-9DBF-319CDE50A041}">
      <dgm:prSet/>
      <dgm:spPr/>
      <dgm:t>
        <a:bodyPr/>
        <a:lstStyle/>
        <a:p>
          <a:endParaRPr lang="en-US"/>
        </a:p>
      </dgm:t>
    </dgm:pt>
    <dgm:pt modelId="{7254BA85-F9FF-43C9-8833-9B9C720BE92C}">
      <dgm:prSet phldr="0"/>
      <dgm:spPr/>
      <dgm:t>
        <a:bodyPr/>
        <a:lstStyle/>
        <a:p>
          <a:pPr rtl="0"/>
          <a:r>
            <a:rPr lang="en-US" dirty="0">
              <a:latin typeface="Aptos Display" panose="020F0302020204030204"/>
              <a:ea typeface="Calibri"/>
              <a:cs typeface="Calibri"/>
            </a:rPr>
            <a:t>October 18</a:t>
          </a:r>
          <a:r>
            <a:rPr lang="en-US" baseline="30000" dirty="0">
              <a:latin typeface="Aptos Display" panose="020F0302020204030204"/>
              <a:ea typeface="Calibri"/>
              <a:cs typeface="Calibri"/>
            </a:rPr>
            <a:t>th</a:t>
          </a:r>
          <a:endParaRPr lang="en-US" dirty="0">
            <a:latin typeface="Aptos Display" panose="020F0302020204030204"/>
            <a:ea typeface="Calibri"/>
            <a:cs typeface="Calibri"/>
          </a:endParaRPr>
        </a:p>
      </dgm:t>
    </dgm:pt>
    <dgm:pt modelId="{7C65C3F9-D672-4918-A9E2-F01EDCEF3920}" type="parTrans" cxnId="{C63BE251-AFE6-4A8B-A746-B8A3520FC3B6}">
      <dgm:prSet/>
      <dgm:spPr/>
      <dgm:t>
        <a:bodyPr/>
        <a:lstStyle/>
        <a:p>
          <a:endParaRPr lang="en-US"/>
        </a:p>
      </dgm:t>
    </dgm:pt>
    <dgm:pt modelId="{E0A7A70E-61B9-464C-9C87-88385F2239F1}" type="sibTrans" cxnId="{C63BE251-AFE6-4A8B-A746-B8A3520FC3B6}">
      <dgm:prSet/>
      <dgm:spPr/>
      <dgm:t>
        <a:bodyPr/>
        <a:lstStyle/>
        <a:p>
          <a:endParaRPr lang="en-US"/>
        </a:p>
      </dgm:t>
    </dgm:pt>
    <dgm:pt modelId="{2E5F5C9A-816E-4B31-B30A-CCFD1BCE57B7}">
      <dgm:prSet phldr="0"/>
      <dgm:spPr/>
      <dgm:t>
        <a:bodyPr/>
        <a:lstStyle/>
        <a:p>
          <a:pPr rtl="0"/>
          <a:r>
            <a:rPr lang="en-US" dirty="0">
              <a:latin typeface="Aptos Display" panose="020F0302020204030204"/>
              <a:ea typeface="Calibri"/>
              <a:cs typeface="Calibri"/>
            </a:rPr>
            <a:t>ASG Meeting, 9-11am, K1-107</a:t>
          </a:r>
        </a:p>
      </dgm:t>
    </dgm:pt>
    <dgm:pt modelId="{2EF52357-E32D-4DD6-AA5C-FE36F7C88CDB}" type="parTrans" cxnId="{CC39B507-855C-473B-8253-6DECE6232BC3}">
      <dgm:prSet/>
      <dgm:spPr/>
      <dgm:t>
        <a:bodyPr/>
        <a:lstStyle/>
        <a:p>
          <a:endParaRPr lang="en-US"/>
        </a:p>
      </dgm:t>
    </dgm:pt>
    <dgm:pt modelId="{6907803E-E550-48D6-92AF-375C25B391E0}" type="sibTrans" cxnId="{CC39B507-855C-473B-8253-6DECE6232BC3}">
      <dgm:prSet/>
      <dgm:spPr/>
      <dgm:t>
        <a:bodyPr/>
        <a:lstStyle/>
        <a:p>
          <a:endParaRPr lang="en-US"/>
        </a:p>
      </dgm:t>
    </dgm:pt>
    <dgm:pt modelId="{7CA5B77C-43D8-4BFB-964B-70C839480C0D}">
      <dgm:prSet phldr="0"/>
      <dgm:spPr/>
      <dgm:t>
        <a:bodyPr/>
        <a:lstStyle/>
        <a:p>
          <a:pPr rtl="0"/>
          <a:r>
            <a:rPr lang="en-US" dirty="0">
              <a:latin typeface="Aptos Display" panose="020F0302020204030204"/>
            </a:rPr>
            <a:t>Classified Senate, 10:30 am, L-108</a:t>
          </a:r>
        </a:p>
      </dgm:t>
    </dgm:pt>
    <dgm:pt modelId="{7017019F-0BD0-4E15-BBEC-A34D01DAD341}" type="parTrans" cxnId="{27005DBA-B314-45DB-86E9-C6AFB104E426}">
      <dgm:prSet/>
      <dgm:spPr/>
      <dgm:t>
        <a:bodyPr/>
        <a:lstStyle/>
        <a:p>
          <a:endParaRPr lang="en-US"/>
        </a:p>
      </dgm:t>
    </dgm:pt>
    <dgm:pt modelId="{31650CA9-2B82-402E-A01A-73D7EA9EFB52}" type="sibTrans" cxnId="{27005DBA-B314-45DB-86E9-C6AFB104E426}">
      <dgm:prSet/>
      <dgm:spPr/>
      <dgm:t>
        <a:bodyPr/>
        <a:lstStyle/>
        <a:p>
          <a:endParaRPr lang="en-US"/>
        </a:p>
      </dgm:t>
    </dgm:pt>
    <dgm:pt modelId="{AFBBC2A7-2AFE-4F73-9658-E9631657472C}">
      <dgm:prSet phldr="0"/>
      <dgm:spPr/>
      <dgm:t>
        <a:bodyPr/>
        <a:lstStyle/>
        <a:p>
          <a:pPr rtl="0"/>
          <a:r>
            <a:rPr lang="en-US" dirty="0">
              <a:latin typeface="Aptos Display" panose="020F0302020204030204"/>
            </a:rPr>
            <a:t>Really, Really Free Farmer's Market, 9-11am, Compass Point</a:t>
          </a:r>
        </a:p>
      </dgm:t>
    </dgm:pt>
    <dgm:pt modelId="{982BEC34-C78F-483E-946E-561F8C7604F9}" type="parTrans" cxnId="{B4FCA254-B42F-4CEE-B57A-0418436AE198}">
      <dgm:prSet/>
      <dgm:spPr/>
      <dgm:t>
        <a:bodyPr/>
        <a:lstStyle/>
        <a:p>
          <a:endParaRPr lang="en-US"/>
        </a:p>
      </dgm:t>
    </dgm:pt>
    <dgm:pt modelId="{FA2CB9AF-DFEE-4566-911D-B2FA136AB525}" type="sibTrans" cxnId="{B4FCA254-B42F-4CEE-B57A-0418436AE198}">
      <dgm:prSet/>
      <dgm:spPr/>
      <dgm:t>
        <a:bodyPr/>
        <a:lstStyle/>
        <a:p>
          <a:endParaRPr lang="en-US"/>
        </a:p>
      </dgm:t>
    </dgm:pt>
    <dgm:pt modelId="{0A7AF369-3E30-4E89-B7BB-75DA3E550C97}">
      <dgm:prSet phldr="0"/>
      <dgm:spPr/>
      <dgm:t>
        <a:bodyPr/>
        <a:lstStyle/>
        <a:p>
          <a:pPr rtl="0"/>
          <a:r>
            <a:rPr lang="en-US" dirty="0">
              <a:latin typeface="Aptos Display" panose="020F0302020204030204"/>
              <a:ea typeface="Calibri"/>
              <a:cs typeface="Calibri"/>
            </a:rPr>
            <a:t>Healthy Relationships Workshop, 12:30 pm</a:t>
          </a:r>
        </a:p>
      </dgm:t>
    </dgm:pt>
    <dgm:pt modelId="{D271FD91-B433-4BB4-B2DC-06E25042F859}" type="parTrans" cxnId="{8524C0D5-FF0F-4987-AE2B-1C4E87C8D65C}">
      <dgm:prSet/>
      <dgm:spPr/>
      <dgm:t>
        <a:bodyPr/>
        <a:lstStyle/>
        <a:p>
          <a:endParaRPr lang="en-US"/>
        </a:p>
      </dgm:t>
    </dgm:pt>
    <dgm:pt modelId="{699A822A-55C4-4D03-8A5D-66C678AB4356}" type="sibTrans" cxnId="{8524C0D5-FF0F-4987-AE2B-1C4E87C8D65C}">
      <dgm:prSet/>
      <dgm:spPr/>
      <dgm:t>
        <a:bodyPr/>
        <a:lstStyle/>
        <a:p>
          <a:endParaRPr lang="en-US"/>
        </a:p>
      </dgm:t>
    </dgm:pt>
    <dgm:pt modelId="{B049C975-9EF6-472E-837E-F337660B7090}">
      <dgm:prSet/>
      <dgm:spPr/>
      <dgm:t>
        <a:bodyPr/>
        <a:lstStyle/>
        <a:p>
          <a:r>
            <a:rPr lang="en-US" dirty="0" err="1"/>
            <a:t>Undocu</a:t>
          </a:r>
          <a:r>
            <a:rPr lang="en-US" dirty="0"/>
            <a:t>-Ally Training, 10 am – 11am, Virtual – register for link</a:t>
          </a:r>
        </a:p>
      </dgm:t>
    </dgm:pt>
    <dgm:pt modelId="{99D412BB-397A-42E8-B428-BC22E1C4484A}" type="parTrans" cxnId="{75C36E54-E862-4F9C-8A37-DC80335014D9}">
      <dgm:prSet/>
      <dgm:spPr/>
      <dgm:t>
        <a:bodyPr/>
        <a:lstStyle/>
        <a:p>
          <a:endParaRPr lang="en-US"/>
        </a:p>
      </dgm:t>
    </dgm:pt>
    <dgm:pt modelId="{4E00D3D1-0829-4DCE-9D73-A6372F6ABD7A}" type="sibTrans" cxnId="{75C36E54-E862-4F9C-8A37-DC80335014D9}">
      <dgm:prSet/>
      <dgm:spPr/>
      <dgm:t>
        <a:bodyPr/>
        <a:lstStyle/>
        <a:p>
          <a:endParaRPr lang="en-US"/>
        </a:p>
      </dgm:t>
    </dgm:pt>
    <dgm:pt modelId="{7E26C6D1-999E-4352-82C3-B0D23438CFA1}">
      <dgm:prSet/>
      <dgm:spPr/>
      <dgm:t>
        <a:bodyPr/>
        <a:lstStyle/>
        <a:p>
          <a:r>
            <a:rPr lang="en-US" dirty="0"/>
            <a:t>Indigenous Peoples Day, 12-2pm, Compass Point</a:t>
          </a:r>
        </a:p>
      </dgm:t>
    </dgm:pt>
    <dgm:pt modelId="{5490B77F-9A16-4BB6-AFD5-FDD77139DB58}" type="parTrans" cxnId="{E09BDF7C-13AC-4558-A6DF-C231A350A5BF}">
      <dgm:prSet/>
      <dgm:spPr/>
      <dgm:t>
        <a:bodyPr/>
        <a:lstStyle/>
        <a:p>
          <a:endParaRPr lang="en-US"/>
        </a:p>
      </dgm:t>
    </dgm:pt>
    <dgm:pt modelId="{E3FBE1EB-3535-4EDF-9E67-C89089F1A544}" type="sibTrans" cxnId="{E09BDF7C-13AC-4558-A6DF-C231A350A5BF}">
      <dgm:prSet/>
      <dgm:spPr/>
      <dgm:t>
        <a:bodyPr/>
        <a:lstStyle/>
        <a:p>
          <a:endParaRPr lang="en-US"/>
        </a:p>
      </dgm:t>
    </dgm:pt>
    <dgm:pt modelId="{F2529766-3299-4666-9D70-B1FBC066F6A8}">
      <dgm:prSet/>
      <dgm:spPr/>
      <dgm:t>
        <a:bodyPr/>
        <a:lstStyle/>
        <a:p>
          <a:r>
            <a:rPr lang="en-US" dirty="0" err="1"/>
            <a:t>Undocu</a:t>
          </a:r>
          <a:r>
            <a:rPr lang="en-US" dirty="0"/>
            <a:t>-Hustle, 12-2pm, Counseling Classroom</a:t>
          </a:r>
        </a:p>
      </dgm:t>
    </dgm:pt>
    <dgm:pt modelId="{4AA44417-8B3D-4138-8273-24BCF5E8518B}" type="parTrans" cxnId="{F5E332D6-E1E2-4658-AB47-60B9FFE36798}">
      <dgm:prSet/>
      <dgm:spPr/>
      <dgm:t>
        <a:bodyPr/>
        <a:lstStyle/>
        <a:p>
          <a:endParaRPr lang="en-US"/>
        </a:p>
      </dgm:t>
    </dgm:pt>
    <dgm:pt modelId="{F55CA4B3-4AF6-4BA0-8BDB-692493D1058C}" type="sibTrans" cxnId="{F5E332D6-E1E2-4658-AB47-60B9FFE36798}">
      <dgm:prSet/>
      <dgm:spPr/>
      <dgm:t>
        <a:bodyPr/>
        <a:lstStyle/>
        <a:p>
          <a:endParaRPr lang="en-US"/>
        </a:p>
      </dgm:t>
    </dgm:pt>
    <dgm:pt modelId="{D0B08342-DB48-4C61-BD23-30C6855A5F58}">
      <dgm:prSet phldr="0"/>
      <dgm:spPr/>
      <dgm:t>
        <a:bodyPr/>
        <a:lstStyle/>
        <a:p>
          <a:pPr rtl="0"/>
          <a:r>
            <a:rPr lang="en-US" dirty="0">
              <a:latin typeface="Aptos Display" panose="020F0302020204030204"/>
            </a:rPr>
            <a:t>Career Explorations in STEM &amp; Health Sciences, 9:30 am – 11:00 am, K1-107</a:t>
          </a:r>
        </a:p>
      </dgm:t>
    </dgm:pt>
    <dgm:pt modelId="{0AA1F97D-9B5B-4493-B1C5-C9C079EB5050}" type="parTrans" cxnId="{94A89FC4-AA61-4DE4-9A4D-F61DC76E5A29}">
      <dgm:prSet/>
      <dgm:spPr/>
      <dgm:t>
        <a:bodyPr/>
        <a:lstStyle/>
        <a:p>
          <a:endParaRPr lang="en-US"/>
        </a:p>
      </dgm:t>
    </dgm:pt>
    <dgm:pt modelId="{EDB8BF87-14F6-438E-9D4D-E43F7ADC30A2}" type="sibTrans" cxnId="{94A89FC4-AA61-4DE4-9A4D-F61DC76E5A29}">
      <dgm:prSet/>
      <dgm:spPr/>
      <dgm:t>
        <a:bodyPr/>
        <a:lstStyle/>
        <a:p>
          <a:endParaRPr lang="en-US"/>
        </a:p>
      </dgm:t>
    </dgm:pt>
    <dgm:pt modelId="{6A609B4D-BFB2-4C78-9F33-31078ED070B5}">
      <dgm:prSet phldr="0"/>
      <dgm:spPr/>
      <dgm:t>
        <a:bodyPr/>
        <a:lstStyle/>
        <a:p>
          <a:pPr rtl="0"/>
          <a:r>
            <a:rPr lang="en-US" dirty="0" err="1">
              <a:latin typeface="Aptos Display" panose="020F0302020204030204"/>
            </a:rPr>
            <a:t>Undocu</a:t>
          </a:r>
          <a:r>
            <a:rPr lang="en-US" dirty="0">
              <a:latin typeface="Aptos Display" panose="020F0302020204030204"/>
            </a:rPr>
            <a:t>-Circles, 12-2pm, K1-211</a:t>
          </a:r>
        </a:p>
      </dgm:t>
    </dgm:pt>
    <dgm:pt modelId="{8F9CAD51-DD8B-4F00-B43D-459AFC68F6B6}" type="parTrans" cxnId="{D8FA7CD3-B145-42DF-91D4-461EAFC09EC3}">
      <dgm:prSet/>
      <dgm:spPr/>
      <dgm:t>
        <a:bodyPr/>
        <a:lstStyle/>
        <a:p>
          <a:endParaRPr lang="en-US"/>
        </a:p>
      </dgm:t>
    </dgm:pt>
    <dgm:pt modelId="{7CDAB08D-765E-4FE3-A5B7-F5347B680D00}" type="sibTrans" cxnId="{D8FA7CD3-B145-42DF-91D4-461EAFC09EC3}">
      <dgm:prSet/>
      <dgm:spPr/>
      <dgm:t>
        <a:bodyPr/>
        <a:lstStyle/>
        <a:p>
          <a:endParaRPr lang="en-US"/>
        </a:p>
      </dgm:t>
    </dgm:pt>
    <dgm:pt modelId="{47EADE8D-F82F-42D9-BC46-12E4AE8E3D33}">
      <dgm:prSet phldr="0"/>
      <dgm:spPr/>
      <dgm:t>
        <a:bodyPr/>
        <a:lstStyle/>
        <a:p>
          <a:pPr rtl="0"/>
          <a:r>
            <a:rPr lang="en-US" dirty="0">
              <a:latin typeface="Aptos Display" panose="020F0302020204030204"/>
            </a:rPr>
            <a:t>Women’s Soccer vs. MiraCosta College, 1pm, Hourglass Field</a:t>
          </a:r>
        </a:p>
      </dgm:t>
    </dgm:pt>
    <dgm:pt modelId="{C2E4A6EE-4FB7-4E55-82ED-40CB74CFFE29}" type="parTrans" cxnId="{28A655E0-8735-4173-9462-4A02686A8BD2}">
      <dgm:prSet/>
      <dgm:spPr/>
      <dgm:t>
        <a:bodyPr/>
        <a:lstStyle/>
        <a:p>
          <a:endParaRPr lang="en-US"/>
        </a:p>
      </dgm:t>
    </dgm:pt>
    <dgm:pt modelId="{63FD3A4C-98CF-43A3-9436-CE141AC2CE77}" type="sibTrans" cxnId="{28A655E0-8735-4173-9462-4A02686A8BD2}">
      <dgm:prSet/>
      <dgm:spPr/>
      <dgm:t>
        <a:bodyPr/>
        <a:lstStyle/>
        <a:p>
          <a:endParaRPr lang="en-US"/>
        </a:p>
      </dgm:t>
    </dgm:pt>
    <dgm:pt modelId="{E3A52E8F-A9FC-49C4-BEEB-C8082611FFCF}">
      <dgm:prSet phldr="0"/>
      <dgm:spPr/>
      <dgm:t>
        <a:bodyPr/>
        <a:lstStyle/>
        <a:p>
          <a:pPr rtl="0"/>
          <a:r>
            <a:rPr lang="en-US" dirty="0">
              <a:latin typeface="Aptos Display" panose="020F0302020204030204"/>
            </a:rPr>
            <a:t>Donut Moments, 1:30 pm – 2:30 pm, K1-107</a:t>
          </a:r>
        </a:p>
      </dgm:t>
    </dgm:pt>
    <dgm:pt modelId="{179AA7DF-D8D1-4970-A1CA-4482A68B3767}" type="parTrans" cxnId="{426D195B-6266-4C40-9D63-37E2707B693E}">
      <dgm:prSet/>
      <dgm:spPr/>
      <dgm:t>
        <a:bodyPr/>
        <a:lstStyle/>
        <a:p>
          <a:endParaRPr lang="en-US"/>
        </a:p>
      </dgm:t>
    </dgm:pt>
    <dgm:pt modelId="{A5397780-A00A-43F0-A748-4E8F930B38B0}" type="sibTrans" cxnId="{426D195B-6266-4C40-9D63-37E2707B693E}">
      <dgm:prSet/>
      <dgm:spPr/>
      <dgm:t>
        <a:bodyPr/>
        <a:lstStyle/>
        <a:p>
          <a:endParaRPr lang="en-US"/>
        </a:p>
      </dgm:t>
    </dgm:pt>
    <dgm:pt modelId="{C7E30AFF-CC6C-46DE-86F6-2399D78D215B}">
      <dgm:prSet phldr="0"/>
      <dgm:spPr/>
      <dgm:t>
        <a:bodyPr/>
        <a:lstStyle/>
        <a:p>
          <a:pPr rtl="0"/>
          <a:r>
            <a:rPr lang="en-US" dirty="0">
              <a:latin typeface="Aptos Display" panose="020F0302020204030204"/>
            </a:rPr>
            <a:t>Library Workshop, 12:00 pm, L-208</a:t>
          </a:r>
        </a:p>
      </dgm:t>
    </dgm:pt>
    <dgm:pt modelId="{D7C4E661-35BC-4895-9CCD-38876495F1AB}" type="parTrans" cxnId="{3D95ECA0-A185-4BFD-BFC9-052426B2FCF5}">
      <dgm:prSet/>
      <dgm:spPr/>
      <dgm:t>
        <a:bodyPr/>
        <a:lstStyle/>
        <a:p>
          <a:endParaRPr lang="en-US"/>
        </a:p>
      </dgm:t>
    </dgm:pt>
    <dgm:pt modelId="{15A11516-2C1E-4167-A6DA-7CADC0FF465B}" type="sibTrans" cxnId="{3D95ECA0-A185-4BFD-BFC9-052426B2FCF5}">
      <dgm:prSet/>
      <dgm:spPr/>
      <dgm:t>
        <a:bodyPr/>
        <a:lstStyle/>
        <a:p>
          <a:endParaRPr lang="en-US"/>
        </a:p>
      </dgm:t>
    </dgm:pt>
    <dgm:pt modelId="{90198667-FAB2-429F-8E44-863AB84F9585}">
      <dgm:prSet phldr="0"/>
      <dgm:spPr/>
      <dgm:t>
        <a:bodyPr/>
        <a:lstStyle/>
        <a:p>
          <a:pPr rtl="0"/>
          <a:r>
            <a:rPr lang="en-US" dirty="0">
              <a:latin typeface="Aptos Display" panose="020F0302020204030204"/>
            </a:rPr>
            <a:t>Coffee &amp; Crafts: Butterfly Origami, 12:30 pm, K1-211</a:t>
          </a:r>
        </a:p>
      </dgm:t>
    </dgm:pt>
    <dgm:pt modelId="{485BDAE4-708C-40DC-BD8E-0C3751BDFFA5}" type="parTrans" cxnId="{835D0916-63EA-48B9-82D0-1C31544CFD99}">
      <dgm:prSet/>
      <dgm:spPr/>
      <dgm:t>
        <a:bodyPr/>
        <a:lstStyle/>
        <a:p>
          <a:endParaRPr lang="en-US"/>
        </a:p>
      </dgm:t>
    </dgm:pt>
    <dgm:pt modelId="{E6E8B1DF-31EE-4507-A221-5838A3CFE712}" type="sibTrans" cxnId="{835D0916-63EA-48B9-82D0-1C31544CFD99}">
      <dgm:prSet/>
      <dgm:spPr/>
      <dgm:t>
        <a:bodyPr/>
        <a:lstStyle/>
        <a:p>
          <a:endParaRPr lang="en-US"/>
        </a:p>
      </dgm:t>
    </dgm:pt>
    <dgm:pt modelId="{5A68EDB5-DD61-4166-A1F5-32AB73431C4E}">
      <dgm:prSet phldr="0"/>
      <dgm:spPr/>
      <dgm:t>
        <a:bodyPr/>
        <a:lstStyle/>
        <a:p>
          <a:pPr rtl="0"/>
          <a:r>
            <a:rPr lang="en-US" dirty="0">
              <a:latin typeface="Aptos Display" panose="020F0302020204030204"/>
            </a:rPr>
            <a:t>Curriculum, 2:30 pm, Building R Conference Room</a:t>
          </a:r>
        </a:p>
      </dgm:t>
    </dgm:pt>
    <dgm:pt modelId="{20AC7903-82EA-4227-B6B6-D499B8AFEA66}" type="parTrans" cxnId="{4295BFEA-B551-4EA6-A213-55C43B5EE73B}">
      <dgm:prSet/>
      <dgm:spPr/>
      <dgm:t>
        <a:bodyPr/>
        <a:lstStyle/>
        <a:p>
          <a:endParaRPr lang="en-US"/>
        </a:p>
      </dgm:t>
    </dgm:pt>
    <dgm:pt modelId="{9DF478CD-65F5-49BA-A704-9328D1898ACE}" type="sibTrans" cxnId="{4295BFEA-B551-4EA6-A213-55C43B5EE73B}">
      <dgm:prSet/>
      <dgm:spPr/>
      <dgm:t>
        <a:bodyPr/>
        <a:lstStyle/>
        <a:p>
          <a:endParaRPr lang="en-US"/>
        </a:p>
      </dgm:t>
    </dgm:pt>
    <dgm:pt modelId="{96D90941-E439-47AD-AD5D-E87323C2CBCB}">
      <dgm:prSet phldr="0"/>
      <dgm:spPr/>
      <dgm:t>
        <a:bodyPr/>
        <a:lstStyle/>
        <a:p>
          <a:pPr rtl="0"/>
          <a:r>
            <a:rPr lang="en-US" dirty="0">
              <a:latin typeface="Aptos Display" panose="020F0302020204030204"/>
            </a:rPr>
            <a:t>Men’s Water Polo vs. Mesa, 5pm, Pool</a:t>
          </a:r>
        </a:p>
      </dgm:t>
    </dgm:pt>
    <dgm:pt modelId="{A095DC35-428A-45CD-9660-9AB47E2B776D}" type="parTrans" cxnId="{AF895748-7984-40B9-8686-333F073D63AA}">
      <dgm:prSet/>
      <dgm:spPr/>
      <dgm:t>
        <a:bodyPr/>
        <a:lstStyle/>
        <a:p>
          <a:endParaRPr lang="en-US"/>
        </a:p>
      </dgm:t>
    </dgm:pt>
    <dgm:pt modelId="{3DF42AC9-BF50-4846-A4F7-B7B7E9780887}" type="sibTrans" cxnId="{AF895748-7984-40B9-8686-333F073D63AA}">
      <dgm:prSet/>
      <dgm:spPr/>
      <dgm:t>
        <a:bodyPr/>
        <a:lstStyle/>
        <a:p>
          <a:endParaRPr lang="en-US"/>
        </a:p>
      </dgm:t>
    </dgm:pt>
    <dgm:pt modelId="{2E1A3E93-D887-4383-A622-9CD544786FFB}">
      <dgm:prSet phldr="0"/>
      <dgm:spPr/>
      <dgm:t>
        <a:bodyPr/>
        <a:lstStyle/>
        <a:p>
          <a:pPr rtl="0"/>
          <a:r>
            <a:rPr lang="en-US" dirty="0">
              <a:latin typeface="Aptos Display" panose="020F0302020204030204"/>
            </a:rPr>
            <a:t>Women’s Volleyball vs. Grossmont, 6pm, Hourglass Gym</a:t>
          </a:r>
        </a:p>
      </dgm:t>
    </dgm:pt>
    <dgm:pt modelId="{912B4A02-3FF9-4106-87C5-082BAB8E9F3E}" type="parTrans" cxnId="{B35787F1-9F08-42B3-9CD7-C910C6473961}">
      <dgm:prSet/>
      <dgm:spPr/>
      <dgm:t>
        <a:bodyPr/>
        <a:lstStyle/>
        <a:p>
          <a:endParaRPr lang="en-US"/>
        </a:p>
      </dgm:t>
    </dgm:pt>
    <dgm:pt modelId="{669BC4AE-9878-4E5A-BED1-A9FFF9DDF61A}" type="sibTrans" cxnId="{B35787F1-9F08-42B3-9CD7-C910C6473961}">
      <dgm:prSet/>
      <dgm:spPr/>
      <dgm:t>
        <a:bodyPr/>
        <a:lstStyle/>
        <a:p>
          <a:endParaRPr lang="en-US"/>
        </a:p>
      </dgm:t>
    </dgm:pt>
    <dgm:pt modelId="{660201A4-E888-4766-B14E-3F6AD690A570}">
      <dgm:prSet phldr="0"/>
      <dgm:spPr/>
      <dgm:t>
        <a:bodyPr/>
        <a:lstStyle/>
        <a:p>
          <a:pPr rtl="0"/>
          <a:r>
            <a:rPr lang="en-US" dirty="0">
              <a:latin typeface="Aptos Display" panose="020F0302020204030204"/>
              <a:ea typeface="Calibri"/>
              <a:cs typeface="Calibri"/>
            </a:rPr>
            <a:t>Enrollment Management, 2pm, M-110</a:t>
          </a:r>
        </a:p>
      </dgm:t>
    </dgm:pt>
    <dgm:pt modelId="{7E801DEC-F57E-4838-9202-9D5795004E33}" type="parTrans" cxnId="{BFE27ABE-641B-48D6-8974-1A4ED332F368}">
      <dgm:prSet/>
      <dgm:spPr/>
      <dgm:t>
        <a:bodyPr/>
        <a:lstStyle/>
        <a:p>
          <a:endParaRPr lang="en-US"/>
        </a:p>
      </dgm:t>
    </dgm:pt>
    <dgm:pt modelId="{B9E09EAD-5769-45DF-886D-18570CB05794}" type="sibTrans" cxnId="{BFE27ABE-641B-48D6-8974-1A4ED332F368}">
      <dgm:prSet/>
      <dgm:spPr/>
      <dgm:t>
        <a:bodyPr/>
        <a:lstStyle/>
        <a:p>
          <a:endParaRPr lang="en-US"/>
        </a:p>
      </dgm:t>
    </dgm:pt>
    <dgm:pt modelId="{DBD036A4-46BC-429A-A9C3-995AD6131856}" type="pres">
      <dgm:prSet presAssocID="{943A9ECD-5E45-48C6-96E3-A844990B0A2A}" presName="Name0" presStyleCnt="0">
        <dgm:presLayoutVars>
          <dgm:dir/>
          <dgm:animLvl val="lvl"/>
          <dgm:resizeHandles val="exact"/>
        </dgm:presLayoutVars>
      </dgm:prSet>
      <dgm:spPr/>
    </dgm:pt>
    <dgm:pt modelId="{8F5CC8A3-FFB4-40F0-A984-32D59DCBED85}" type="pres">
      <dgm:prSet presAssocID="{D661D49A-51CF-4B7C-8183-9B263CC3B0EF}" presName="composite" presStyleCnt="0"/>
      <dgm:spPr/>
    </dgm:pt>
    <dgm:pt modelId="{58165666-585D-4568-BE89-00D8780A64C0}" type="pres">
      <dgm:prSet presAssocID="{D661D49A-51CF-4B7C-8183-9B263CC3B0EF}" presName="parTx" presStyleLbl="alignNode1" presStyleIdx="0" presStyleCnt="5">
        <dgm:presLayoutVars>
          <dgm:chMax val="0"/>
          <dgm:chPref val="0"/>
          <dgm:bulletEnabled val="1"/>
        </dgm:presLayoutVars>
      </dgm:prSet>
      <dgm:spPr/>
    </dgm:pt>
    <dgm:pt modelId="{AF694477-BE8E-41BE-9DAC-5A02F5431674}" type="pres">
      <dgm:prSet presAssocID="{D661D49A-51CF-4B7C-8183-9B263CC3B0EF}" presName="desTx" presStyleLbl="alignAccFollowNode1" presStyleIdx="0" presStyleCnt="5">
        <dgm:presLayoutVars>
          <dgm:bulletEnabled val="1"/>
        </dgm:presLayoutVars>
      </dgm:prSet>
      <dgm:spPr/>
    </dgm:pt>
    <dgm:pt modelId="{0A5C02F3-3EE1-4022-8BAB-AFDCB743AD7B}" type="pres">
      <dgm:prSet presAssocID="{B53402C8-74B1-4664-8ECC-EFEE38D35D55}" presName="space" presStyleCnt="0"/>
      <dgm:spPr/>
    </dgm:pt>
    <dgm:pt modelId="{363DB77A-08A4-4858-8E3C-16D8D08B6326}" type="pres">
      <dgm:prSet presAssocID="{FA700C32-9931-4CF9-B983-7A44ACEDDB82}" presName="composite" presStyleCnt="0"/>
      <dgm:spPr/>
    </dgm:pt>
    <dgm:pt modelId="{A7E00675-4B48-41E6-90E4-71031AC7589E}" type="pres">
      <dgm:prSet presAssocID="{FA700C32-9931-4CF9-B983-7A44ACEDDB82}" presName="parTx" presStyleLbl="alignNode1" presStyleIdx="1" presStyleCnt="5">
        <dgm:presLayoutVars>
          <dgm:chMax val="0"/>
          <dgm:chPref val="0"/>
          <dgm:bulletEnabled val="1"/>
        </dgm:presLayoutVars>
      </dgm:prSet>
      <dgm:spPr/>
    </dgm:pt>
    <dgm:pt modelId="{F263BAFA-64C6-426E-9001-AFB5D36F2A3B}" type="pres">
      <dgm:prSet presAssocID="{FA700C32-9931-4CF9-B983-7A44ACEDDB82}" presName="desTx" presStyleLbl="alignAccFollowNode1" presStyleIdx="1" presStyleCnt="5">
        <dgm:presLayoutVars>
          <dgm:bulletEnabled val="1"/>
        </dgm:presLayoutVars>
      </dgm:prSet>
      <dgm:spPr/>
    </dgm:pt>
    <dgm:pt modelId="{8261C005-4823-488C-A1BF-0622A30688B0}" type="pres">
      <dgm:prSet presAssocID="{39712D20-37DA-42DC-8AB2-AE65B3677A5A}" presName="space" presStyleCnt="0"/>
      <dgm:spPr/>
    </dgm:pt>
    <dgm:pt modelId="{4492A1B3-275A-46C9-985D-788310A2A23F}" type="pres">
      <dgm:prSet presAssocID="{A5D0BB91-8E1A-42B5-AF7F-CF9E38A84669}" presName="composite" presStyleCnt="0"/>
      <dgm:spPr/>
    </dgm:pt>
    <dgm:pt modelId="{80C6ACA8-66C8-4A30-9274-65CFDB397952}" type="pres">
      <dgm:prSet presAssocID="{A5D0BB91-8E1A-42B5-AF7F-CF9E38A84669}" presName="parTx" presStyleLbl="alignNode1" presStyleIdx="2" presStyleCnt="5">
        <dgm:presLayoutVars>
          <dgm:chMax val="0"/>
          <dgm:chPref val="0"/>
          <dgm:bulletEnabled val="1"/>
        </dgm:presLayoutVars>
      </dgm:prSet>
      <dgm:spPr/>
    </dgm:pt>
    <dgm:pt modelId="{C8EB5789-F935-47AF-BAF7-706832C0820D}" type="pres">
      <dgm:prSet presAssocID="{A5D0BB91-8E1A-42B5-AF7F-CF9E38A84669}" presName="desTx" presStyleLbl="alignAccFollowNode1" presStyleIdx="2" presStyleCnt="5">
        <dgm:presLayoutVars>
          <dgm:bulletEnabled val="1"/>
        </dgm:presLayoutVars>
      </dgm:prSet>
      <dgm:spPr/>
    </dgm:pt>
    <dgm:pt modelId="{6948B957-EC65-4539-999E-75C9C421B8C9}" type="pres">
      <dgm:prSet presAssocID="{ECD668FF-6018-4637-9566-AA760FEBBBAD}" presName="space" presStyleCnt="0"/>
      <dgm:spPr/>
    </dgm:pt>
    <dgm:pt modelId="{6ADCD67E-8977-4C0E-9D6E-DC741E101D2C}" type="pres">
      <dgm:prSet presAssocID="{B143D045-7976-4C22-907C-70DA826DD85E}" presName="composite" presStyleCnt="0"/>
      <dgm:spPr/>
    </dgm:pt>
    <dgm:pt modelId="{6126937C-650D-48E4-A76C-7B522A936E0C}" type="pres">
      <dgm:prSet presAssocID="{B143D045-7976-4C22-907C-70DA826DD85E}" presName="parTx" presStyleLbl="alignNode1" presStyleIdx="3" presStyleCnt="5">
        <dgm:presLayoutVars>
          <dgm:chMax val="0"/>
          <dgm:chPref val="0"/>
          <dgm:bulletEnabled val="1"/>
        </dgm:presLayoutVars>
      </dgm:prSet>
      <dgm:spPr/>
    </dgm:pt>
    <dgm:pt modelId="{8C77BEEB-E56F-48A3-9A2E-F6827BFD8047}" type="pres">
      <dgm:prSet presAssocID="{B143D045-7976-4C22-907C-70DA826DD85E}" presName="desTx" presStyleLbl="alignAccFollowNode1" presStyleIdx="3" presStyleCnt="5">
        <dgm:presLayoutVars>
          <dgm:bulletEnabled val="1"/>
        </dgm:presLayoutVars>
      </dgm:prSet>
      <dgm:spPr/>
    </dgm:pt>
    <dgm:pt modelId="{A9FD3125-AD59-4839-85C3-0D9457786B7A}" type="pres">
      <dgm:prSet presAssocID="{C3509135-DACF-45C9-92EA-DDCDD70D9A05}" presName="space" presStyleCnt="0"/>
      <dgm:spPr/>
    </dgm:pt>
    <dgm:pt modelId="{F5191BC0-9432-426C-A3CE-885589B3FCA8}" type="pres">
      <dgm:prSet presAssocID="{7254BA85-F9FF-43C9-8833-9B9C720BE92C}" presName="composite" presStyleCnt="0"/>
      <dgm:spPr/>
    </dgm:pt>
    <dgm:pt modelId="{C42F0C05-6759-48A5-AA6F-C6F2AEA45708}" type="pres">
      <dgm:prSet presAssocID="{7254BA85-F9FF-43C9-8833-9B9C720BE92C}" presName="parTx" presStyleLbl="alignNode1" presStyleIdx="4" presStyleCnt="5">
        <dgm:presLayoutVars>
          <dgm:chMax val="0"/>
          <dgm:chPref val="0"/>
          <dgm:bulletEnabled val="1"/>
        </dgm:presLayoutVars>
      </dgm:prSet>
      <dgm:spPr/>
    </dgm:pt>
    <dgm:pt modelId="{BC822AB8-BCD7-46CA-BB63-D741BC605014}" type="pres">
      <dgm:prSet presAssocID="{7254BA85-F9FF-43C9-8833-9B9C720BE92C}" presName="desTx" presStyleLbl="alignAccFollowNode1" presStyleIdx="4" presStyleCnt="5">
        <dgm:presLayoutVars>
          <dgm:bulletEnabled val="1"/>
        </dgm:presLayoutVars>
      </dgm:prSet>
      <dgm:spPr/>
    </dgm:pt>
  </dgm:ptLst>
  <dgm:cxnLst>
    <dgm:cxn modelId="{4C853605-CFED-442A-A350-EC1E558A20FF}" type="presOf" srcId="{B143D045-7976-4C22-907C-70DA826DD85E}" destId="{6126937C-650D-48E4-A76C-7B522A936E0C}" srcOrd="0" destOrd="0" presId="urn:microsoft.com/office/officeart/2005/8/layout/hList1"/>
    <dgm:cxn modelId="{CC39B507-855C-473B-8253-6DECE6232BC3}" srcId="{7254BA85-F9FF-43C9-8833-9B9C720BE92C}" destId="{2E5F5C9A-816E-4B31-B30A-CCFD1BCE57B7}" srcOrd="0" destOrd="0" parTransId="{2EF52357-E32D-4DD6-AA5C-FE36F7C88CDB}" sibTransId="{6907803E-E550-48D6-92AF-375C25B391E0}"/>
    <dgm:cxn modelId="{53284009-5A16-4920-B574-5D8CB3D36D97}" type="presOf" srcId="{FA700C32-9931-4CF9-B983-7A44ACEDDB82}" destId="{A7E00675-4B48-41E6-90E4-71031AC7589E}" srcOrd="0" destOrd="0" presId="urn:microsoft.com/office/officeart/2005/8/layout/hList1"/>
    <dgm:cxn modelId="{4A2F470C-D5CF-46F7-9DFA-0AF08D4D649D}" type="presOf" srcId="{A5D0BB91-8E1A-42B5-AF7F-CF9E38A84669}" destId="{80C6ACA8-66C8-4A30-9274-65CFDB397952}" srcOrd="0" destOrd="0" presId="urn:microsoft.com/office/officeart/2005/8/layout/hList1"/>
    <dgm:cxn modelId="{835D0916-63EA-48B9-82D0-1C31544CFD99}" srcId="{A5D0BB91-8E1A-42B5-AF7F-CF9E38A84669}" destId="{90198667-FAB2-429F-8E44-863AB84F9585}" srcOrd="2" destOrd="0" parTransId="{485BDAE4-708C-40DC-BD8E-0C3751BDFFA5}" sibTransId="{E6E8B1DF-31EE-4507-A221-5838A3CFE712}"/>
    <dgm:cxn modelId="{55AC6217-439F-4196-ACBF-3D8BABA893DB}" srcId="{943A9ECD-5E45-48C6-96E3-A844990B0A2A}" destId="{D661D49A-51CF-4B7C-8183-9B263CC3B0EF}" srcOrd="0" destOrd="0" parTransId="{58F524D8-68CF-4C21-B872-E6211F43C48D}" sibTransId="{B53402C8-74B1-4664-8ECC-EFEE38D35D55}"/>
    <dgm:cxn modelId="{948ACF17-9721-4BF3-AA4A-18BE45B48822}" type="presOf" srcId="{7CA5B77C-43D8-4BFB-964B-70C839480C0D}" destId="{F263BAFA-64C6-426E-9001-AFB5D36F2A3B}" srcOrd="0" destOrd="0" presId="urn:microsoft.com/office/officeart/2005/8/layout/hList1"/>
    <dgm:cxn modelId="{44CAD719-C544-4BDA-AEA0-DFFEB0D410E5}" type="presOf" srcId="{E3A52E8F-A9FC-49C4-BEEB-C8082611FFCF}" destId="{F263BAFA-64C6-426E-9001-AFB5D36F2A3B}" srcOrd="0" destOrd="4" presId="urn:microsoft.com/office/officeart/2005/8/layout/hList1"/>
    <dgm:cxn modelId="{4660421F-6EC4-4774-BBCC-15630C86453C}" type="presOf" srcId="{90198667-FAB2-429F-8E44-863AB84F9585}" destId="{C8EB5789-F935-47AF-BAF7-706832C0820D}" srcOrd="0" destOrd="2" presId="urn:microsoft.com/office/officeart/2005/8/layout/hList1"/>
    <dgm:cxn modelId="{98400F21-5E52-4451-8B4E-BB6BA0759327}" type="presOf" srcId="{D0B08342-DB48-4C61-BD23-30C6855A5F58}" destId="{F263BAFA-64C6-426E-9001-AFB5D36F2A3B}" srcOrd="0" destOrd="1" presId="urn:microsoft.com/office/officeart/2005/8/layout/hList1"/>
    <dgm:cxn modelId="{A7C5DB3A-BFE0-4202-B92B-29B3241691EC}" type="presOf" srcId="{2E5F5C9A-816E-4B31-B30A-CCFD1BCE57B7}" destId="{BC822AB8-BCD7-46CA-BB63-D741BC605014}" srcOrd="0" destOrd="0" presId="urn:microsoft.com/office/officeart/2005/8/layout/hList1"/>
    <dgm:cxn modelId="{426D195B-6266-4C40-9D63-37E2707B693E}" srcId="{FA700C32-9931-4CF9-B983-7A44ACEDDB82}" destId="{E3A52E8F-A9FC-49C4-BEEB-C8082611FFCF}" srcOrd="4" destOrd="0" parTransId="{179AA7DF-D8D1-4970-A1CA-4482A68B3767}" sibTransId="{A5397780-A00A-43F0-A748-4E8F930B38B0}"/>
    <dgm:cxn modelId="{12CA775F-0254-4FA0-9DC6-3FD50BAE6A22}" srcId="{943A9ECD-5E45-48C6-96E3-A844990B0A2A}" destId="{A5D0BB91-8E1A-42B5-AF7F-CF9E38A84669}" srcOrd="2" destOrd="0" parTransId="{D7CF9C38-0C58-481C-87D8-06797F3E0665}" sibTransId="{ECD668FF-6018-4637-9566-AA760FEBBBAD}"/>
    <dgm:cxn modelId="{AF895748-7984-40B9-8686-333F073D63AA}" srcId="{A5D0BB91-8E1A-42B5-AF7F-CF9E38A84669}" destId="{96D90941-E439-47AD-AD5D-E87323C2CBCB}" srcOrd="4" destOrd="0" parTransId="{A095DC35-428A-45CD-9660-9AB47E2B776D}" sibTransId="{3DF42AC9-BF50-4846-A4F7-B7B7E9780887}"/>
    <dgm:cxn modelId="{C776CB68-0798-4185-90CF-38EDE5E697DB}" type="presOf" srcId="{96D90941-E439-47AD-AD5D-E87323C2CBCB}" destId="{C8EB5789-F935-47AF-BAF7-706832C0820D}" srcOrd="0" destOrd="4" presId="urn:microsoft.com/office/officeart/2005/8/layout/hList1"/>
    <dgm:cxn modelId="{C63BE251-AFE6-4A8B-A746-B8A3520FC3B6}" srcId="{943A9ECD-5E45-48C6-96E3-A844990B0A2A}" destId="{7254BA85-F9FF-43C9-8833-9B9C720BE92C}" srcOrd="4" destOrd="0" parTransId="{7C65C3F9-D672-4918-A9E2-F01EDCEF3920}" sibTransId="{E0A7A70E-61B9-464C-9C87-88385F2239F1}"/>
    <dgm:cxn modelId="{75C36E54-E862-4F9C-8A37-DC80335014D9}" srcId="{D661D49A-51CF-4B7C-8183-9B263CC3B0EF}" destId="{B049C975-9EF6-472E-837E-F337660B7090}" srcOrd="0" destOrd="0" parTransId="{99D412BB-397A-42E8-B428-BC22E1C4484A}" sibTransId="{4E00D3D1-0829-4DCE-9D73-A6372F6ABD7A}"/>
    <dgm:cxn modelId="{B4FCA254-B42F-4CEE-B57A-0418436AE198}" srcId="{A5D0BB91-8E1A-42B5-AF7F-CF9E38A84669}" destId="{AFBBC2A7-2AFE-4F73-9658-E9631657472C}" srcOrd="0" destOrd="0" parTransId="{982BEC34-C78F-483E-946E-561F8C7604F9}" sibTransId="{FA2CB9AF-DFEE-4566-911D-B2FA136AB525}"/>
    <dgm:cxn modelId="{E09BDF7C-13AC-4558-A6DF-C231A350A5BF}" srcId="{D661D49A-51CF-4B7C-8183-9B263CC3B0EF}" destId="{7E26C6D1-999E-4352-82C3-B0D23438CFA1}" srcOrd="1" destOrd="0" parTransId="{5490B77F-9A16-4BB6-AFD5-FDD77139DB58}" sibTransId="{E3FBE1EB-3535-4EDF-9E67-C89089F1A544}"/>
    <dgm:cxn modelId="{B8D8AC7E-8BE9-439F-B28F-68D822B1DD8E}" type="presOf" srcId="{6A609B4D-BFB2-4C78-9F33-31078ED070B5}" destId="{F263BAFA-64C6-426E-9001-AFB5D36F2A3B}" srcOrd="0" destOrd="2" presId="urn:microsoft.com/office/officeart/2005/8/layout/hList1"/>
    <dgm:cxn modelId="{9E0B5A89-003F-448B-AAE7-BB968F81B133}" type="presOf" srcId="{2E1A3E93-D887-4383-A622-9CD544786FFB}" destId="{C8EB5789-F935-47AF-BAF7-706832C0820D}" srcOrd="0" destOrd="5" presId="urn:microsoft.com/office/officeart/2005/8/layout/hList1"/>
    <dgm:cxn modelId="{8AB0C58A-3E76-4614-9DBF-319CDE50A041}" srcId="{943A9ECD-5E45-48C6-96E3-A844990B0A2A}" destId="{B143D045-7976-4C22-907C-70DA826DD85E}" srcOrd="3" destOrd="0" parTransId="{811FC270-2DF3-4D00-BDC4-BCC4CD4AB902}" sibTransId="{C3509135-DACF-45C9-92EA-DDCDD70D9A05}"/>
    <dgm:cxn modelId="{EBE0FD96-8818-4FE8-82CF-5ACF6DE63F8F}" type="presOf" srcId="{943A9ECD-5E45-48C6-96E3-A844990B0A2A}" destId="{DBD036A4-46BC-429A-A9C3-995AD6131856}" srcOrd="0" destOrd="0" presId="urn:microsoft.com/office/officeart/2005/8/layout/hList1"/>
    <dgm:cxn modelId="{5EE2F397-B9B8-47B8-95B7-55318EA75A6D}" type="presOf" srcId="{C7E30AFF-CC6C-46DE-86F6-2399D78D215B}" destId="{C8EB5789-F935-47AF-BAF7-706832C0820D}" srcOrd="0" destOrd="1" presId="urn:microsoft.com/office/officeart/2005/8/layout/hList1"/>
    <dgm:cxn modelId="{20D99299-1D3B-436E-9D42-2A97430A975B}" srcId="{943A9ECD-5E45-48C6-96E3-A844990B0A2A}" destId="{FA700C32-9931-4CF9-B983-7A44ACEDDB82}" srcOrd="1" destOrd="0" parTransId="{89F80FF5-EC33-4806-852C-8DD16F136C49}" sibTransId="{39712D20-37DA-42DC-8AB2-AE65B3677A5A}"/>
    <dgm:cxn modelId="{3D95ECA0-A185-4BFD-BFC9-052426B2FCF5}" srcId="{A5D0BB91-8E1A-42B5-AF7F-CF9E38A84669}" destId="{C7E30AFF-CC6C-46DE-86F6-2399D78D215B}" srcOrd="1" destOrd="0" parTransId="{D7C4E661-35BC-4895-9CCD-38876495F1AB}" sibTransId="{15A11516-2C1E-4167-A6DA-7CADC0FF465B}"/>
    <dgm:cxn modelId="{4E61AAA6-A6E9-44F0-8129-FE56F5B9A50F}" type="presOf" srcId="{F2529766-3299-4666-9D70-B1FBC066F6A8}" destId="{AF694477-BE8E-41BE-9DAC-5A02F5431674}" srcOrd="0" destOrd="2" presId="urn:microsoft.com/office/officeart/2005/8/layout/hList1"/>
    <dgm:cxn modelId="{B1EB65B3-88B3-4506-BF7B-38FCC23D3955}" type="presOf" srcId="{7254BA85-F9FF-43C9-8833-9B9C720BE92C}" destId="{C42F0C05-6759-48A5-AA6F-C6F2AEA45708}" srcOrd="0" destOrd="0" presId="urn:microsoft.com/office/officeart/2005/8/layout/hList1"/>
    <dgm:cxn modelId="{083389B6-A59C-4931-9A4C-C45330D5046D}" type="presOf" srcId="{660201A4-E888-4766-B14E-3F6AD690A570}" destId="{8C77BEEB-E56F-48A3-9A2E-F6827BFD8047}" srcOrd="0" destOrd="1" presId="urn:microsoft.com/office/officeart/2005/8/layout/hList1"/>
    <dgm:cxn modelId="{3C1A4DB7-76D5-4FCB-8AD0-E2A003A9B7BE}" type="presOf" srcId="{0A7AF369-3E30-4E89-B7BB-75DA3E550C97}" destId="{8C77BEEB-E56F-48A3-9A2E-F6827BFD8047}" srcOrd="0" destOrd="0" presId="urn:microsoft.com/office/officeart/2005/8/layout/hList1"/>
    <dgm:cxn modelId="{3292D7B7-F68C-40F0-8D03-BF56527EBB3D}" type="presOf" srcId="{47EADE8D-F82F-42D9-BC46-12E4AE8E3D33}" destId="{F263BAFA-64C6-426E-9001-AFB5D36F2A3B}" srcOrd="0" destOrd="3" presId="urn:microsoft.com/office/officeart/2005/8/layout/hList1"/>
    <dgm:cxn modelId="{7CF731B8-7D00-4A7F-9EAC-E6426CA83B31}" type="presOf" srcId="{B049C975-9EF6-472E-837E-F337660B7090}" destId="{AF694477-BE8E-41BE-9DAC-5A02F5431674}" srcOrd="0" destOrd="0" presId="urn:microsoft.com/office/officeart/2005/8/layout/hList1"/>
    <dgm:cxn modelId="{27005DBA-B314-45DB-86E9-C6AFB104E426}" srcId="{FA700C32-9931-4CF9-B983-7A44ACEDDB82}" destId="{7CA5B77C-43D8-4BFB-964B-70C839480C0D}" srcOrd="0" destOrd="0" parTransId="{7017019F-0BD0-4E15-BBEC-A34D01DAD341}" sibTransId="{31650CA9-2B82-402E-A01A-73D7EA9EFB52}"/>
    <dgm:cxn modelId="{CD6DC7BD-B8D4-434F-8242-CE230D883DF3}" type="presOf" srcId="{7E26C6D1-999E-4352-82C3-B0D23438CFA1}" destId="{AF694477-BE8E-41BE-9DAC-5A02F5431674}" srcOrd="0" destOrd="1" presId="urn:microsoft.com/office/officeart/2005/8/layout/hList1"/>
    <dgm:cxn modelId="{BFE27ABE-641B-48D6-8974-1A4ED332F368}" srcId="{B143D045-7976-4C22-907C-70DA826DD85E}" destId="{660201A4-E888-4766-B14E-3F6AD690A570}" srcOrd="1" destOrd="0" parTransId="{7E801DEC-F57E-4838-9202-9D5795004E33}" sibTransId="{B9E09EAD-5769-45DF-886D-18570CB05794}"/>
    <dgm:cxn modelId="{94A89FC4-AA61-4DE4-9A4D-F61DC76E5A29}" srcId="{FA700C32-9931-4CF9-B983-7A44ACEDDB82}" destId="{D0B08342-DB48-4C61-BD23-30C6855A5F58}" srcOrd="1" destOrd="0" parTransId="{0AA1F97D-9B5B-4493-B1C5-C9C079EB5050}" sibTransId="{EDB8BF87-14F6-438E-9D4D-E43F7ADC30A2}"/>
    <dgm:cxn modelId="{16B1B1CD-B9DD-4A95-8785-0CAF0550ED9C}" type="presOf" srcId="{AFBBC2A7-2AFE-4F73-9658-E9631657472C}" destId="{C8EB5789-F935-47AF-BAF7-706832C0820D}" srcOrd="0" destOrd="0" presId="urn:microsoft.com/office/officeart/2005/8/layout/hList1"/>
    <dgm:cxn modelId="{D8FA7CD3-B145-42DF-91D4-461EAFC09EC3}" srcId="{FA700C32-9931-4CF9-B983-7A44ACEDDB82}" destId="{6A609B4D-BFB2-4C78-9F33-31078ED070B5}" srcOrd="2" destOrd="0" parTransId="{8F9CAD51-DD8B-4F00-B43D-459AFC68F6B6}" sibTransId="{7CDAB08D-765E-4FE3-A5B7-F5347B680D00}"/>
    <dgm:cxn modelId="{8524C0D5-FF0F-4987-AE2B-1C4E87C8D65C}" srcId="{B143D045-7976-4C22-907C-70DA826DD85E}" destId="{0A7AF369-3E30-4E89-B7BB-75DA3E550C97}" srcOrd="0" destOrd="0" parTransId="{D271FD91-B433-4BB4-B2DC-06E25042F859}" sibTransId="{699A822A-55C4-4D03-8A5D-66C678AB4356}"/>
    <dgm:cxn modelId="{F5E332D6-E1E2-4658-AB47-60B9FFE36798}" srcId="{D661D49A-51CF-4B7C-8183-9B263CC3B0EF}" destId="{F2529766-3299-4666-9D70-B1FBC066F6A8}" srcOrd="2" destOrd="0" parTransId="{4AA44417-8B3D-4138-8273-24BCF5E8518B}" sibTransId="{F55CA4B3-4AF6-4BA0-8BDB-692493D1058C}"/>
    <dgm:cxn modelId="{28A655E0-8735-4173-9462-4A02686A8BD2}" srcId="{FA700C32-9931-4CF9-B983-7A44ACEDDB82}" destId="{47EADE8D-F82F-42D9-BC46-12E4AE8E3D33}" srcOrd="3" destOrd="0" parTransId="{C2E4A6EE-4FB7-4E55-82ED-40CB74CFFE29}" sibTransId="{63FD3A4C-98CF-43A3-9436-CE141AC2CE77}"/>
    <dgm:cxn modelId="{31A12DE1-C430-4B74-B63A-F8CFD6395412}" type="presOf" srcId="{5A68EDB5-DD61-4166-A1F5-32AB73431C4E}" destId="{C8EB5789-F935-47AF-BAF7-706832C0820D}" srcOrd="0" destOrd="3" presId="urn:microsoft.com/office/officeart/2005/8/layout/hList1"/>
    <dgm:cxn modelId="{4295BFEA-B551-4EA6-A213-55C43B5EE73B}" srcId="{A5D0BB91-8E1A-42B5-AF7F-CF9E38A84669}" destId="{5A68EDB5-DD61-4166-A1F5-32AB73431C4E}" srcOrd="3" destOrd="0" parTransId="{20AC7903-82EA-4227-B6B6-D499B8AFEA66}" sibTransId="{9DF478CD-65F5-49BA-A704-9328D1898ACE}"/>
    <dgm:cxn modelId="{B35787F1-9F08-42B3-9CD7-C910C6473961}" srcId="{A5D0BB91-8E1A-42B5-AF7F-CF9E38A84669}" destId="{2E1A3E93-D887-4383-A622-9CD544786FFB}" srcOrd="5" destOrd="0" parTransId="{912B4A02-3FF9-4106-87C5-082BAB8E9F3E}" sibTransId="{669BC4AE-9878-4E5A-BED1-A9FFF9DDF61A}"/>
    <dgm:cxn modelId="{2156BEF9-41FA-41BB-89E4-C87852B3E8C8}" type="presOf" srcId="{D661D49A-51CF-4B7C-8183-9B263CC3B0EF}" destId="{58165666-585D-4568-BE89-00D8780A64C0}" srcOrd="0" destOrd="0" presId="urn:microsoft.com/office/officeart/2005/8/layout/hList1"/>
    <dgm:cxn modelId="{03579C25-64CC-4141-B964-25AA8E48CAF9}" type="presParOf" srcId="{DBD036A4-46BC-429A-A9C3-995AD6131856}" destId="{8F5CC8A3-FFB4-40F0-A984-32D59DCBED85}" srcOrd="0" destOrd="0" presId="urn:microsoft.com/office/officeart/2005/8/layout/hList1"/>
    <dgm:cxn modelId="{BA6C4385-1172-498C-B228-04498D9AB55A}" type="presParOf" srcId="{8F5CC8A3-FFB4-40F0-A984-32D59DCBED85}" destId="{58165666-585D-4568-BE89-00D8780A64C0}" srcOrd="0" destOrd="0" presId="urn:microsoft.com/office/officeart/2005/8/layout/hList1"/>
    <dgm:cxn modelId="{7F5E7D35-2C2A-4AFB-89CB-DA2A8BA07D39}" type="presParOf" srcId="{8F5CC8A3-FFB4-40F0-A984-32D59DCBED85}" destId="{AF694477-BE8E-41BE-9DAC-5A02F5431674}" srcOrd="1" destOrd="0" presId="urn:microsoft.com/office/officeart/2005/8/layout/hList1"/>
    <dgm:cxn modelId="{047356AB-1CC3-4387-8F98-D41F3382C49F}" type="presParOf" srcId="{DBD036A4-46BC-429A-A9C3-995AD6131856}" destId="{0A5C02F3-3EE1-4022-8BAB-AFDCB743AD7B}" srcOrd="1" destOrd="0" presId="urn:microsoft.com/office/officeart/2005/8/layout/hList1"/>
    <dgm:cxn modelId="{505EBC83-741B-4D81-A4A6-2521A4661089}" type="presParOf" srcId="{DBD036A4-46BC-429A-A9C3-995AD6131856}" destId="{363DB77A-08A4-4858-8E3C-16D8D08B6326}" srcOrd="2" destOrd="0" presId="urn:microsoft.com/office/officeart/2005/8/layout/hList1"/>
    <dgm:cxn modelId="{8441D8E6-A12C-4E28-B5B6-B433FA07D02F}" type="presParOf" srcId="{363DB77A-08A4-4858-8E3C-16D8D08B6326}" destId="{A7E00675-4B48-41E6-90E4-71031AC7589E}" srcOrd="0" destOrd="0" presId="urn:microsoft.com/office/officeart/2005/8/layout/hList1"/>
    <dgm:cxn modelId="{FD783387-1F57-42B6-80AA-AB5D4023B665}" type="presParOf" srcId="{363DB77A-08A4-4858-8E3C-16D8D08B6326}" destId="{F263BAFA-64C6-426E-9001-AFB5D36F2A3B}" srcOrd="1" destOrd="0" presId="urn:microsoft.com/office/officeart/2005/8/layout/hList1"/>
    <dgm:cxn modelId="{D9A298C5-56CB-4C47-9928-E4BA21031BF0}" type="presParOf" srcId="{DBD036A4-46BC-429A-A9C3-995AD6131856}" destId="{8261C005-4823-488C-A1BF-0622A30688B0}" srcOrd="3" destOrd="0" presId="urn:microsoft.com/office/officeart/2005/8/layout/hList1"/>
    <dgm:cxn modelId="{BF94E87A-254F-43C0-81E1-14D0D260090B}" type="presParOf" srcId="{DBD036A4-46BC-429A-A9C3-995AD6131856}" destId="{4492A1B3-275A-46C9-985D-788310A2A23F}" srcOrd="4" destOrd="0" presId="urn:microsoft.com/office/officeart/2005/8/layout/hList1"/>
    <dgm:cxn modelId="{C0B95535-4D57-43CF-880F-2FE82311D5BD}" type="presParOf" srcId="{4492A1B3-275A-46C9-985D-788310A2A23F}" destId="{80C6ACA8-66C8-4A30-9274-65CFDB397952}" srcOrd="0" destOrd="0" presId="urn:microsoft.com/office/officeart/2005/8/layout/hList1"/>
    <dgm:cxn modelId="{9E98E3A2-CBA1-4769-A3D5-FED21F2FEFA6}" type="presParOf" srcId="{4492A1B3-275A-46C9-985D-788310A2A23F}" destId="{C8EB5789-F935-47AF-BAF7-706832C0820D}" srcOrd="1" destOrd="0" presId="urn:microsoft.com/office/officeart/2005/8/layout/hList1"/>
    <dgm:cxn modelId="{42F0870E-43E8-429F-A947-71C06CAC222C}" type="presParOf" srcId="{DBD036A4-46BC-429A-A9C3-995AD6131856}" destId="{6948B957-EC65-4539-999E-75C9C421B8C9}" srcOrd="5" destOrd="0" presId="urn:microsoft.com/office/officeart/2005/8/layout/hList1"/>
    <dgm:cxn modelId="{BAF4448E-8886-4C01-AB96-15BD0E77E3FB}" type="presParOf" srcId="{DBD036A4-46BC-429A-A9C3-995AD6131856}" destId="{6ADCD67E-8977-4C0E-9D6E-DC741E101D2C}" srcOrd="6" destOrd="0" presId="urn:microsoft.com/office/officeart/2005/8/layout/hList1"/>
    <dgm:cxn modelId="{3C1934EC-F3B7-4019-B88E-F7671AF6BAF3}" type="presParOf" srcId="{6ADCD67E-8977-4C0E-9D6E-DC741E101D2C}" destId="{6126937C-650D-48E4-A76C-7B522A936E0C}" srcOrd="0" destOrd="0" presId="urn:microsoft.com/office/officeart/2005/8/layout/hList1"/>
    <dgm:cxn modelId="{8891FB32-FEAE-4A47-A157-DBD7528EB0A6}" type="presParOf" srcId="{6ADCD67E-8977-4C0E-9D6E-DC741E101D2C}" destId="{8C77BEEB-E56F-48A3-9A2E-F6827BFD8047}" srcOrd="1" destOrd="0" presId="urn:microsoft.com/office/officeart/2005/8/layout/hList1"/>
    <dgm:cxn modelId="{53DAA276-3969-423F-B72B-825A15A53F62}" type="presParOf" srcId="{DBD036A4-46BC-429A-A9C3-995AD6131856}" destId="{A9FD3125-AD59-4839-85C3-0D9457786B7A}" srcOrd="7" destOrd="0" presId="urn:microsoft.com/office/officeart/2005/8/layout/hList1"/>
    <dgm:cxn modelId="{A4D31051-C1F8-46B9-9835-DB54604F3C0A}" type="presParOf" srcId="{DBD036A4-46BC-429A-A9C3-995AD6131856}" destId="{F5191BC0-9432-426C-A3CE-885589B3FCA8}" srcOrd="8" destOrd="0" presId="urn:microsoft.com/office/officeart/2005/8/layout/hList1"/>
    <dgm:cxn modelId="{72A7C2C6-0CA8-45C7-AB02-049B48D66FA1}" type="presParOf" srcId="{F5191BC0-9432-426C-A3CE-885589B3FCA8}" destId="{C42F0C05-6759-48A5-AA6F-C6F2AEA45708}" srcOrd="0" destOrd="0" presId="urn:microsoft.com/office/officeart/2005/8/layout/hList1"/>
    <dgm:cxn modelId="{C36AEB98-7551-4E15-8C16-5F9228946D3B}" type="presParOf" srcId="{F5191BC0-9432-426C-A3CE-885589B3FCA8}" destId="{BC822AB8-BCD7-46CA-BB63-D741BC60501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3A9ECD-5E45-48C6-96E3-A844990B0A2A}" type="doc">
      <dgm:prSet loTypeId="urn:microsoft.com/office/officeart/2005/8/layout/hList1" loCatId="list" qsTypeId="urn:microsoft.com/office/officeart/2005/8/quickstyle/simple1" qsCatId="simple" csTypeId="urn:microsoft.com/office/officeart/2018/5/colors/Iconchunking_neutralbg_accent2_2" csCatId="accent2" phldr="1"/>
      <dgm:spPr/>
      <dgm:t>
        <a:bodyPr/>
        <a:lstStyle/>
        <a:p>
          <a:endParaRPr lang="en-US"/>
        </a:p>
      </dgm:t>
    </dgm:pt>
    <dgm:pt modelId="{D661D49A-51CF-4B7C-8183-9B263CC3B0EF}">
      <dgm:prSet/>
      <dgm:spPr/>
      <dgm:t>
        <a:bodyPr/>
        <a:lstStyle/>
        <a:p>
          <a:pPr rtl="0"/>
          <a:r>
            <a:rPr lang="en-US" dirty="0">
              <a:latin typeface="Aptos Display" panose="020F0302020204030204"/>
            </a:rPr>
            <a:t>October 21</a:t>
          </a:r>
          <a:r>
            <a:rPr lang="en-US" baseline="30000" dirty="0">
              <a:latin typeface="Aptos Display" panose="020F0302020204030204"/>
            </a:rPr>
            <a:t>st</a:t>
          </a:r>
          <a:endParaRPr lang="en-US" dirty="0">
            <a:latin typeface="Aptos Display" panose="020F0302020204030204"/>
          </a:endParaRPr>
        </a:p>
      </dgm:t>
    </dgm:pt>
    <dgm:pt modelId="{58F524D8-68CF-4C21-B872-E6211F43C48D}" type="parTrans" cxnId="{55AC6217-439F-4196-ACBF-3D8BABA893DB}">
      <dgm:prSet/>
      <dgm:spPr/>
      <dgm:t>
        <a:bodyPr/>
        <a:lstStyle/>
        <a:p>
          <a:endParaRPr lang="en-US"/>
        </a:p>
      </dgm:t>
    </dgm:pt>
    <dgm:pt modelId="{B53402C8-74B1-4664-8ECC-EFEE38D35D55}" type="sibTrans" cxnId="{55AC6217-439F-4196-ACBF-3D8BABA893DB}">
      <dgm:prSet/>
      <dgm:spPr/>
      <dgm:t>
        <a:bodyPr/>
        <a:lstStyle/>
        <a:p>
          <a:endParaRPr lang="en-US"/>
        </a:p>
      </dgm:t>
    </dgm:pt>
    <dgm:pt modelId="{FA700C32-9931-4CF9-B983-7A44ACEDDB82}">
      <dgm:prSet phldr="0"/>
      <dgm:spPr/>
      <dgm:t>
        <a:bodyPr/>
        <a:lstStyle/>
        <a:p>
          <a:pPr rtl="0"/>
          <a:r>
            <a:rPr lang="en-US" dirty="0">
              <a:latin typeface="Aptos Display" panose="020F0302020204030204"/>
            </a:rPr>
            <a:t>October 22</a:t>
          </a:r>
          <a:r>
            <a:rPr lang="en-US" baseline="30000" dirty="0">
              <a:latin typeface="Aptos Display" panose="020F0302020204030204"/>
            </a:rPr>
            <a:t>nd</a:t>
          </a:r>
          <a:endParaRPr lang="en-US" dirty="0">
            <a:latin typeface="Aptos Display" panose="020F0302020204030204"/>
          </a:endParaRPr>
        </a:p>
      </dgm:t>
    </dgm:pt>
    <dgm:pt modelId="{89F80FF5-EC33-4806-852C-8DD16F136C49}" type="parTrans" cxnId="{20D99299-1D3B-436E-9D42-2A97430A975B}">
      <dgm:prSet/>
      <dgm:spPr/>
      <dgm:t>
        <a:bodyPr/>
        <a:lstStyle/>
        <a:p>
          <a:endParaRPr lang="en-US"/>
        </a:p>
      </dgm:t>
    </dgm:pt>
    <dgm:pt modelId="{39712D20-37DA-42DC-8AB2-AE65B3677A5A}" type="sibTrans" cxnId="{20D99299-1D3B-436E-9D42-2A97430A975B}">
      <dgm:prSet/>
      <dgm:spPr/>
      <dgm:t>
        <a:bodyPr/>
        <a:lstStyle/>
        <a:p>
          <a:endParaRPr lang="en-US"/>
        </a:p>
      </dgm:t>
    </dgm:pt>
    <dgm:pt modelId="{F9C9A5CD-0CCA-4252-B81E-223AEF9B2110}">
      <dgm:prSet phldr="0"/>
      <dgm:spPr/>
      <dgm:t>
        <a:bodyPr/>
        <a:lstStyle/>
        <a:p>
          <a:pPr rtl="0"/>
          <a:r>
            <a:rPr lang="en-US" dirty="0">
              <a:latin typeface="Aptos Display" panose="020F0302020204030204"/>
            </a:rPr>
            <a:t>October 23</a:t>
          </a:r>
          <a:r>
            <a:rPr lang="en-US" baseline="30000" dirty="0">
              <a:latin typeface="Aptos Display" panose="020F0302020204030204"/>
            </a:rPr>
            <a:t>rd</a:t>
          </a:r>
          <a:endParaRPr lang="en-US" dirty="0">
            <a:latin typeface="Aptos Display" panose="020F0302020204030204"/>
          </a:endParaRPr>
        </a:p>
      </dgm:t>
    </dgm:pt>
    <dgm:pt modelId="{3BA48211-1D83-473B-A410-A0E3DA244682}" type="parTrans" cxnId="{6DE68377-0DE7-45A0-91B5-17BF1EEE67E5}">
      <dgm:prSet/>
      <dgm:spPr/>
      <dgm:t>
        <a:bodyPr/>
        <a:lstStyle/>
        <a:p>
          <a:endParaRPr lang="en-US"/>
        </a:p>
      </dgm:t>
    </dgm:pt>
    <dgm:pt modelId="{B3D943A5-0F60-48FC-9E88-81FD4614FB20}" type="sibTrans" cxnId="{6DE68377-0DE7-45A0-91B5-17BF1EEE67E5}">
      <dgm:prSet/>
      <dgm:spPr/>
      <dgm:t>
        <a:bodyPr/>
        <a:lstStyle/>
        <a:p>
          <a:endParaRPr lang="en-US"/>
        </a:p>
      </dgm:t>
    </dgm:pt>
    <dgm:pt modelId="{B709BF13-CE93-4349-AB8A-583F051B64DD}">
      <dgm:prSet phldr="0"/>
      <dgm:spPr/>
      <dgm:t>
        <a:bodyPr/>
        <a:lstStyle/>
        <a:p>
          <a:pPr rtl="0"/>
          <a:r>
            <a:rPr lang="en-US" dirty="0">
              <a:latin typeface="Aptos Display" panose="020F0302020204030204"/>
            </a:rPr>
            <a:t>October 24</a:t>
          </a:r>
          <a:r>
            <a:rPr lang="en-US" baseline="30000" dirty="0">
              <a:latin typeface="Aptos Display" panose="020F0302020204030204"/>
            </a:rPr>
            <a:t>th</a:t>
          </a:r>
          <a:endParaRPr lang="en-US" dirty="0"/>
        </a:p>
      </dgm:t>
    </dgm:pt>
    <dgm:pt modelId="{219DE795-2604-4FE1-8842-6F7C1C27F612}" type="parTrans" cxnId="{07A98679-671F-456A-9446-974A912EE116}">
      <dgm:prSet/>
      <dgm:spPr/>
      <dgm:t>
        <a:bodyPr/>
        <a:lstStyle/>
        <a:p>
          <a:endParaRPr lang="en-US"/>
        </a:p>
      </dgm:t>
    </dgm:pt>
    <dgm:pt modelId="{BA4AE4CC-0761-4CC6-A461-A93A437793A0}" type="sibTrans" cxnId="{07A98679-671F-456A-9446-974A912EE116}">
      <dgm:prSet/>
      <dgm:spPr/>
      <dgm:t>
        <a:bodyPr/>
        <a:lstStyle/>
        <a:p>
          <a:endParaRPr lang="en-US"/>
        </a:p>
      </dgm:t>
    </dgm:pt>
    <dgm:pt modelId="{3455F94B-D0FB-44EC-8BE3-3607ED68B723}">
      <dgm:prSet phldr="0"/>
      <dgm:spPr/>
      <dgm:t>
        <a:bodyPr/>
        <a:lstStyle/>
        <a:p>
          <a:pPr rtl="0"/>
          <a:r>
            <a:rPr lang="en-US" dirty="0">
              <a:latin typeface="Aptos Display" panose="020F0302020204030204"/>
            </a:rPr>
            <a:t>October 25</a:t>
          </a:r>
          <a:r>
            <a:rPr lang="en-US" baseline="30000" dirty="0">
              <a:latin typeface="Aptos Display" panose="020F0302020204030204"/>
            </a:rPr>
            <a:t>th</a:t>
          </a:r>
          <a:endParaRPr lang="en-US" dirty="0">
            <a:latin typeface="Aptos Display" panose="020F0302020204030204"/>
          </a:endParaRPr>
        </a:p>
      </dgm:t>
    </dgm:pt>
    <dgm:pt modelId="{A886EF13-D445-467F-A9D8-4B618F33A59B}" type="parTrans" cxnId="{33D5C6E1-93C8-4318-B170-C8CF13455002}">
      <dgm:prSet/>
      <dgm:spPr/>
      <dgm:t>
        <a:bodyPr/>
        <a:lstStyle/>
        <a:p>
          <a:endParaRPr lang="en-US"/>
        </a:p>
      </dgm:t>
    </dgm:pt>
    <dgm:pt modelId="{79A683D8-506B-4867-914E-DE730804B8B6}" type="sibTrans" cxnId="{33D5C6E1-93C8-4318-B170-C8CF13455002}">
      <dgm:prSet/>
      <dgm:spPr/>
      <dgm:t>
        <a:bodyPr/>
        <a:lstStyle/>
        <a:p>
          <a:endParaRPr lang="en-US"/>
        </a:p>
      </dgm:t>
    </dgm:pt>
    <dgm:pt modelId="{CE85F29B-E43A-4820-9D3B-C37BFA0752C3}">
      <dgm:prSet phldr="0"/>
      <dgm:spPr/>
      <dgm:t>
        <a:bodyPr/>
        <a:lstStyle/>
        <a:p>
          <a:pPr rtl="0"/>
          <a:r>
            <a:rPr lang="en-US" dirty="0">
              <a:latin typeface="Aptos Display" panose="020F0302020204030204"/>
            </a:rPr>
            <a:t>HALC Job Fair, 12 – 2pm, L-104</a:t>
          </a:r>
        </a:p>
      </dgm:t>
    </dgm:pt>
    <dgm:pt modelId="{87084C7F-A959-40CF-B2E3-0506A4EAA1A7}" type="parTrans" cxnId="{88C637FB-D684-4074-9AB8-0BE3B8F71F37}">
      <dgm:prSet/>
      <dgm:spPr/>
      <dgm:t>
        <a:bodyPr/>
        <a:lstStyle/>
        <a:p>
          <a:endParaRPr lang="en-US"/>
        </a:p>
      </dgm:t>
    </dgm:pt>
    <dgm:pt modelId="{6FCE1DC9-A79B-463D-A275-CCCF3916EAB9}" type="sibTrans" cxnId="{88C637FB-D684-4074-9AB8-0BE3B8F71F37}">
      <dgm:prSet/>
      <dgm:spPr/>
      <dgm:t>
        <a:bodyPr/>
        <a:lstStyle/>
        <a:p>
          <a:endParaRPr lang="en-US"/>
        </a:p>
      </dgm:t>
    </dgm:pt>
    <dgm:pt modelId="{0547EDA7-D59E-4E98-A91C-58C88854B53C}">
      <dgm:prSet phldr="0"/>
      <dgm:spPr/>
      <dgm:t>
        <a:bodyPr/>
        <a:lstStyle/>
        <a:p>
          <a:pPr rtl="0"/>
          <a:r>
            <a:rPr lang="en-US" dirty="0">
              <a:latin typeface="Aptos Display" panose="020F0302020204030204"/>
            </a:rPr>
            <a:t>Library Workshop, 12:00 pm, L-208</a:t>
          </a:r>
        </a:p>
      </dgm:t>
    </dgm:pt>
    <dgm:pt modelId="{7AC28CEE-3AD3-45EA-A82E-FE01F8AB7579}" type="parTrans" cxnId="{980E6321-9791-4C70-A55E-F7651053D7AD}">
      <dgm:prSet/>
      <dgm:spPr/>
      <dgm:t>
        <a:bodyPr/>
        <a:lstStyle/>
        <a:p>
          <a:endParaRPr lang="en-US"/>
        </a:p>
      </dgm:t>
    </dgm:pt>
    <dgm:pt modelId="{9CE466C7-8FB8-483B-A8E6-B23A76A50ACD}" type="sibTrans" cxnId="{980E6321-9791-4C70-A55E-F7651053D7AD}">
      <dgm:prSet/>
      <dgm:spPr/>
      <dgm:t>
        <a:bodyPr/>
        <a:lstStyle/>
        <a:p>
          <a:endParaRPr lang="en-US"/>
        </a:p>
      </dgm:t>
    </dgm:pt>
    <dgm:pt modelId="{568E187E-6994-4DA3-8B4C-659E352C7B20}">
      <dgm:prSet phldr="0"/>
      <dgm:spPr/>
      <dgm:t>
        <a:bodyPr/>
        <a:lstStyle/>
        <a:p>
          <a:pPr rtl="0"/>
          <a:endParaRPr lang="en-US" dirty="0">
            <a:latin typeface="Aptos Display" panose="020F0302020204030204"/>
          </a:endParaRPr>
        </a:p>
      </dgm:t>
    </dgm:pt>
    <dgm:pt modelId="{2440B6F4-B34C-49AD-B79E-26304087209C}" type="parTrans" cxnId="{1F412775-7A76-4B93-83CC-406DF4684E20}">
      <dgm:prSet/>
      <dgm:spPr/>
      <dgm:t>
        <a:bodyPr/>
        <a:lstStyle/>
        <a:p>
          <a:endParaRPr lang="en-US"/>
        </a:p>
      </dgm:t>
    </dgm:pt>
    <dgm:pt modelId="{889CD68B-DDAF-4A79-8E1F-AE7C8C50EAE6}" type="sibTrans" cxnId="{1F412775-7A76-4B93-83CC-406DF4684E20}">
      <dgm:prSet/>
      <dgm:spPr/>
      <dgm:t>
        <a:bodyPr/>
        <a:lstStyle/>
        <a:p>
          <a:endParaRPr lang="en-US"/>
        </a:p>
      </dgm:t>
    </dgm:pt>
    <dgm:pt modelId="{D2B66D8A-BDBF-4C2E-AB16-27218FC6640B}">
      <dgm:prSet phldr="0"/>
      <dgm:spPr/>
      <dgm:t>
        <a:bodyPr/>
        <a:lstStyle/>
        <a:p>
          <a:pPr rtl="0"/>
          <a:r>
            <a:rPr lang="en-US" dirty="0">
              <a:latin typeface="Aptos Display" panose="020F0302020204030204"/>
            </a:rPr>
            <a:t>ASG, 9am, K1-107</a:t>
          </a:r>
        </a:p>
      </dgm:t>
    </dgm:pt>
    <dgm:pt modelId="{16213339-828E-41C4-B416-7EBA21630F29}" type="parTrans" cxnId="{E49F2307-54D2-4F02-AE15-545EDA5C88C9}">
      <dgm:prSet/>
      <dgm:spPr/>
      <dgm:t>
        <a:bodyPr/>
        <a:lstStyle/>
        <a:p>
          <a:endParaRPr lang="en-US"/>
        </a:p>
      </dgm:t>
    </dgm:pt>
    <dgm:pt modelId="{F0A8F84F-CBAD-45E5-AF9B-06FBA65CCDE3}" type="sibTrans" cxnId="{E49F2307-54D2-4F02-AE15-545EDA5C88C9}">
      <dgm:prSet/>
      <dgm:spPr/>
      <dgm:t>
        <a:bodyPr/>
        <a:lstStyle/>
        <a:p>
          <a:endParaRPr lang="en-US"/>
        </a:p>
      </dgm:t>
    </dgm:pt>
    <dgm:pt modelId="{8E6DA2A1-F1C0-49A4-B7D2-9150664DF3B8}">
      <dgm:prSet phldr="0"/>
      <dgm:spPr/>
      <dgm:t>
        <a:bodyPr/>
        <a:lstStyle/>
        <a:p>
          <a:pPr rtl="0"/>
          <a:r>
            <a:rPr lang="en-US" dirty="0">
              <a:latin typeface="Aptos Display" panose="020F0302020204030204"/>
            </a:rPr>
            <a:t>PIER, 10:30 am, L-108</a:t>
          </a:r>
        </a:p>
      </dgm:t>
    </dgm:pt>
    <dgm:pt modelId="{636A84ED-97F5-4C6F-9E08-AA171ED5B8FC}" type="parTrans" cxnId="{50AC094F-E0CF-4FF6-822E-26181C70A4CE}">
      <dgm:prSet/>
      <dgm:spPr/>
      <dgm:t>
        <a:bodyPr/>
        <a:lstStyle/>
        <a:p>
          <a:endParaRPr lang="en-US"/>
        </a:p>
      </dgm:t>
    </dgm:pt>
    <dgm:pt modelId="{5108D08C-5DCF-43FA-A54E-ABA31112E64F}" type="sibTrans" cxnId="{50AC094F-E0CF-4FF6-822E-26181C70A4CE}">
      <dgm:prSet/>
      <dgm:spPr/>
      <dgm:t>
        <a:bodyPr/>
        <a:lstStyle/>
        <a:p>
          <a:endParaRPr lang="en-US"/>
        </a:p>
      </dgm:t>
    </dgm:pt>
    <dgm:pt modelId="{F8A08AF7-F665-4FE8-B251-BFB4B5BFC27C}">
      <dgm:prSet phldr="0"/>
      <dgm:spPr/>
      <dgm:t>
        <a:bodyPr/>
        <a:lstStyle/>
        <a:p>
          <a:pPr rtl="0"/>
          <a:r>
            <a:rPr lang="en-US" dirty="0">
              <a:latin typeface="Aptos Display" panose="020F0302020204030204"/>
            </a:rPr>
            <a:t>IDEA, 12:30 pm, Zoom</a:t>
          </a:r>
        </a:p>
      </dgm:t>
    </dgm:pt>
    <dgm:pt modelId="{37276F71-4C36-4957-ABB7-6347EE57F21C}" type="parTrans" cxnId="{E50D00DC-D42A-453C-91F3-6CECB8AF7BE4}">
      <dgm:prSet/>
      <dgm:spPr/>
      <dgm:t>
        <a:bodyPr/>
        <a:lstStyle/>
        <a:p>
          <a:endParaRPr lang="en-US"/>
        </a:p>
      </dgm:t>
    </dgm:pt>
    <dgm:pt modelId="{AFF2FAC3-315A-44FA-A128-FA3927A393CC}" type="sibTrans" cxnId="{E50D00DC-D42A-453C-91F3-6CECB8AF7BE4}">
      <dgm:prSet/>
      <dgm:spPr/>
      <dgm:t>
        <a:bodyPr/>
        <a:lstStyle/>
        <a:p>
          <a:endParaRPr lang="en-US"/>
        </a:p>
      </dgm:t>
    </dgm:pt>
    <dgm:pt modelId="{7E268310-B8CC-4D91-8943-01D6A31ECD58}">
      <dgm:prSet phldr="0"/>
      <dgm:spPr/>
      <dgm:t>
        <a:bodyPr/>
        <a:lstStyle/>
        <a:p>
          <a:r>
            <a:rPr lang="en-US" dirty="0">
              <a:latin typeface="Aptos Display" panose="020F0302020204030204"/>
            </a:rPr>
            <a:t>Women's Volleyball vs. Imperial Valley, 5pm, Hourglass Gym </a:t>
          </a:r>
          <a:endParaRPr lang="en-US" dirty="0"/>
        </a:p>
      </dgm:t>
    </dgm:pt>
    <dgm:pt modelId="{83EFE515-A0B3-4569-B043-E065803A87AD}" type="parTrans" cxnId="{F59AAC03-002D-448B-86E9-85FF311CAF69}">
      <dgm:prSet/>
      <dgm:spPr/>
      <dgm:t>
        <a:bodyPr/>
        <a:lstStyle/>
        <a:p>
          <a:endParaRPr lang="en-US"/>
        </a:p>
      </dgm:t>
    </dgm:pt>
    <dgm:pt modelId="{10580C6E-17AD-4047-BEC3-863277E9BD21}" type="sibTrans" cxnId="{F59AAC03-002D-448B-86E9-85FF311CAF69}">
      <dgm:prSet/>
      <dgm:spPr/>
      <dgm:t>
        <a:bodyPr/>
        <a:lstStyle/>
        <a:p>
          <a:endParaRPr lang="en-US"/>
        </a:p>
      </dgm:t>
    </dgm:pt>
    <dgm:pt modelId="{9C368383-42A3-4DE4-B8AF-1225D7EA3C85}">
      <dgm:prSet phldr="0"/>
      <dgm:spPr/>
      <dgm:t>
        <a:bodyPr/>
        <a:lstStyle/>
        <a:p>
          <a:pPr rtl="0"/>
          <a:r>
            <a:rPr lang="en-US" dirty="0">
              <a:latin typeface="Aptos Display" panose="020F0302020204030204"/>
            </a:rPr>
            <a:t>Student Success Committee, 3pm, K1-107</a:t>
          </a:r>
        </a:p>
      </dgm:t>
    </dgm:pt>
    <dgm:pt modelId="{08D4B9D4-C6C7-4A3A-9DC5-BB0713AF8B9C}" type="parTrans" cxnId="{93ACAF64-9BDD-437D-9AC3-F3B08FD00242}">
      <dgm:prSet/>
      <dgm:spPr/>
      <dgm:t>
        <a:bodyPr/>
        <a:lstStyle/>
        <a:p>
          <a:endParaRPr lang="en-US"/>
        </a:p>
      </dgm:t>
    </dgm:pt>
    <dgm:pt modelId="{3BA8A235-8F4E-4287-8548-E0096D36976B}" type="sibTrans" cxnId="{93ACAF64-9BDD-437D-9AC3-F3B08FD00242}">
      <dgm:prSet/>
      <dgm:spPr/>
      <dgm:t>
        <a:bodyPr/>
        <a:lstStyle/>
        <a:p>
          <a:endParaRPr lang="en-US"/>
        </a:p>
      </dgm:t>
    </dgm:pt>
    <dgm:pt modelId="{98FCD7D9-F17C-4791-BDFF-D5B1EF43D840}">
      <dgm:prSet phldr="0"/>
      <dgm:spPr/>
      <dgm:t>
        <a:bodyPr/>
        <a:lstStyle/>
        <a:p>
          <a:pPr rtl="0"/>
          <a:r>
            <a:rPr lang="en-US" dirty="0">
              <a:latin typeface="Aptos Display" panose="020F0302020204030204"/>
            </a:rPr>
            <a:t>PROA, 3pm, L-108</a:t>
          </a:r>
        </a:p>
      </dgm:t>
    </dgm:pt>
    <dgm:pt modelId="{48F4719A-B428-4A0B-ABC3-E2FA8FFE8535}" type="parTrans" cxnId="{DEE0FBEB-16B4-4DED-9930-66A3EFF93916}">
      <dgm:prSet/>
      <dgm:spPr/>
      <dgm:t>
        <a:bodyPr/>
        <a:lstStyle/>
        <a:p>
          <a:endParaRPr lang="en-US"/>
        </a:p>
      </dgm:t>
    </dgm:pt>
    <dgm:pt modelId="{176ED22C-23B3-4B63-A31A-E02D6A6B682F}" type="sibTrans" cxnId="{DEE0FBEB-16B4-4DED-9930-66A3EFF93916}">
      <dgm:prSet/>
      <dgm:spPr/>
      <dgm:t>
        <a:bodyPr/>
        <a:lstStyle/>
        <a:p>
          <a:endParaRPr lang="en-US"/>
        </a:p>
      </dgm:t>
    </dgm:pt>
    <dgm:pt modelId="{14EF7CBD-A626-4365-A457-B41091F6CB48}">
      <dgm:prSet phldr="0"/>
      <dgm:spPr/>
      <dgm:t>
        <a:bodyPr/>
        <a:lstStyle/>
        <a:p>
          <a:pPr rtl="0"/>
          <a:r>
            <a:rPr lang="en-US" dirty="0">
              <a:latin typeface="Aptos Display" panose="020F0302020204030204"/>
            </a:rPr>
            <a:t>Yoga &amp; Sound Healing, 12:30 pm, Compass Point</a:t>
          </a:r>
        </a:p>
      </dgm:t>
    </dgm:pt>
    <dgm:pt modelId="{4DF97896-0422-4238-932D-A405696CA381}" type="parTrans" cxnId="{4638749D-5B8D-4AE5-9C3E-79F6855DDE4A}">
      <dgm:prSet/>
      <dgm:spPr/>
    </dgm:pt>
    <dgm:pt modelId="{FF2E285A-8D52-403A-8182-9185E2B3D166}" type="sibTrans" cxnId="{4638749D-5B8D-4AE5-9C3E-79F6855DDE4A}">
      <dgm:prSet/>
      <dgm:spPr/>
    </dgm:pt>
    <dgm:pt modelId="{E474F85C-D104-49F8-885F-00AF10728AD0}">
      <dgm:prSet phldr="0"/>
      <dgm:spPr/>
      <dgm:t>
        <a:bodyPr/>
        <a:lstStyle/>
        <a:p>
          <a:pPr rtl="0"/>
          <a:r>
            <a:rPr lang="en-US" dirty="0">
              <a:latin typeface="Aptos Display" panose="020F0302020204030204"/>
            </a:rPr>
            <a:t>College Council, 1 – 2:30 pm, M-110 </a:t>
          </a:r>
        </a:p>
      </dgm:t>
    </dgm:pt>
    <dgm:pt modelId="{2AF47976-4027-4872-A22B-FAA588C44AF7}" type="parTrans" cxnId="{DA97FDBA-9A9D-4AD0-A5F9-3CBF2F05B006}">
      <dgm:prSet/>
      <dgm:spPr/>
    </dgm:pt>
    <dgm:pt modelId="{79D2ADFD-8689-47D7-9529-FBB4B07AF3B4}" type="sibTrans" cxnId="{DA97FDBA-9A9D-4AD0-A5F9-3CBF2F05B006}">
      <dgm:prSet/>
      <dgm:spPr/>
    </dgm:pt>
    <dgm:pt modelId="{EFD67676-7C47-4007-88F1-E771E763339F}">
      <dgm:prSet phldr="0"/>
      <dgm:spPr/>
      <dgm:t>
        <a:bodyPr/>
        <a:lstStyle/>
        <a:p>
          <a:pPr rtl="0"/>
          <a:r>
            <a:rPr lang="en-US" dirty="0">
              <a:latin typeface="Aptos Display" panose="020F0302020204030204"/>
            </a:rPr>
            <a:t>Filipino History Celebration, 12 – 2pm, Compass Point</a:t>
          </a:r>
        </a:p>
      </dgm:t>
    </dgm:pt>
    <dgm:pt modelId="{2F7D1B78-B706-4CFE-8DD8-68D2B7AADF5A}" type="parTrans" cxnId="{CDFB9DF6-C7F9-49C4-B092-069468CB9CD5}">
      <dgm:prSet/>
      <dgm:spPr/>
    </dgm:pt>
    <dgm:pt modelId="{40C97E0F-0D68-4083-813F-5C4D4EAE7545}" type="sibTrans" cxnId="{CDFB9DF6-C7F9-49C4-B092-069468CB9CD5}">
      <dgm:prSet/>
      <dgm:spPr/>
    </dgm:pt>
    <dgm:pt modelId="{627834C2-7DEC-4300-A840-F2DA7A44381F}">
      <dgm:prSet phldr="0"/>
      <dgm:spPr/>
      <dgm:t>
        <a:bodyPr/>
        <a:lstStyle/>
        <a:p>
          <a:pPr rtl="0"/>
          <a:r>
            <a:rPr lang="en-US" dirty="0">
              <a:latin typeface="Aptos Display" panose="020F0302020204030204"/>
            </a:rPr>
            <a:t>BRDS, 1:30 pm, L-108</a:t>
          </a:r>
        </a:p>
      </dgm:t>
    </dgm:pt>
    <dgm:pt modelId="{4E22F3E1-BC8D-48A5-8D0D-6777EE69D8F4}" type="parTrans" cxnId="{7DC4980F-BB85-4A1B-AB79-C12EA5249675}">
      <dgm:prSet/>
      <dgm:spPr/>
    </dgm:pt>
    <dgm:pt modelId="{DD515D7A-77CB-4277-85E3-D3624EB5DF9D}" type="sibTrans" cxnId="{7DC4980F-BB85-4A1B-AB79-C12EA5249675}">
      <dgm:prSet/>
      <dgm:spPr/>
    </dgm:pt>
    <dgm:pt modelId="{6067C176-20FA-4E71-8568-05C868B51F75}">
      <dgm:prSet phldr="0"/>
      <dgm:spPr/>
      <dgm:t>
        <a:bodyPr/>
        <a:lstStyle/>
        <a:p>
          <a:pPr rtl="0"/>
          <a:r>
            <a:rPr lang="en-US" dirty="0">
              <a:latin typeface="Aptos Display" panose="020F0302020204030204"/>
            </a:rPr>
            <a:t>Women’s Soccer vs. Cuyamaca, 1 pm, Hourglass Field</a:t>
          </a:r>
        </a:p>
      </dgm:t>
    </dgm:pt>
    <dgm:pt modelId="{F19905C0-6871-4CC3-9A05-33FA8C23EC48}" type="parTrans" cxnId="{A6C177CA-62A9-4CEE-80DF-60FB609C36B6}">
      <dgm:prSet/>
      <dgm:spPr/>
    </dgm:pt>
    <dgm:pt modelId="{08267D03-452A-4527-B2E1-B2A70E5C527B}" type="sibTrans" cxnId="{A6C177CA-62A9-4CEE-80DF-60FB609C36B6}">
      <dgm:prSet/>
      <dgm:spPr/>
    </dgm:pt>
    <dgm:pt modelId="{F7233FAF-7C7C-4EDD-8E00-1A3021B6BD1E}">
      <dgm:prSet phldr="0"/>
      <dgm:spPr/>
      <dgm:t>
        <a:bodyPr/>
        <a:lstStyle/>
        <a:p>
          <a:pPr rtl="0"/>
          <a:r>
            <a:rPr lang="en-US" dirty="0">
              <a:latin typeface="Aptos Display" panose="020F0302020204030204"/>
            </a:rPr>
            <a:t>PDC, 1pm, Zoom</a:t>
          </a:r>
        </a:p>
      </dgm:t>
    </dgm:pt>
    <dgm:pt modelId="{71F14892-0D75-4056-B966-AAFBC467872E}" type="parTrans" cxnId="{230D3CCF-EAAC-4BBC-8B50-6A12A5261F68}">
      <dgm:prSet/>
      <dgm:spPr/>
    </dgm:pt>
    <dgm:pt modelId="{670A80F1-ACF2-4DC7-AB54-541C9C9AFDFD}" type="sibTrans" cxnId="{230D3CCF-EAAC-4BBC-8B50-6A12A5261F68}">
      <dgm:prSet/>
      <dgm:spPr/>
    </dgm:pt>
    <dgm:pt modelId="{DBD036A4-46BC-429A-A9C3-995AD6131856}" type="pres">
      <dgm:prSet presAssocID="{943A9ECD-5E45-48C6-96E3-A844990B0A2A}" presName="Name0" presStyleCnt="0">
        <dgm:presLayoutVars>
          <dgm:dir/>
          <dgm:animLvl val="lvl"/>
          <dgm:resizeHandles val="exact"/>
        </dgm:presLayoutVars>
      </dgm:prSet>
      <dgm:spPr/>
    </dgm:pt>
    <dgm:pt modelId="{8F5CC8A3-FFB4-40F0-A984-32D59DCBED85}" type="pres">
      <dgm:prSet presAssocID="{D661D49A-51CF-4B7C-8183-9B263CC3B0EF}" presName="composite" presStyleCnt="0"/>
      <dgm:spPr/>
    </dgm:pt>
    <dgm:pt modelId="{58165666-585D-4568-BE89-00D8780A64C0}" type="pres">
      <dgm:prSet presAssocID="{D661D49A-51CF-4B7C-8183-9B263CC3B0EF}" presName="parTx" presStyleLbl="alignNode1" presStyleIdx="0" presStyleCnt="5">
        <dgm:presLayoutVars>
          <dgm:chMax val="0"/>
          <dgm:chPref val="0"/>
          <dgm:bulletEnabled val="1"/>
        </dgm:presLayoutVars>
      </dgm:prSet>
      <dgm:spPr/>
    </dgm:pt>
    <dgm:pt modelId="{AF694477-BE8E-41BE-9DAC-5A02F5431674}" type="pres">
      <dgm:prSet presAssocID="{D661D49A-51CF-4B7C-8183-9B263CC3B0EF}" presName="desTx" presStyleLbl="alignAccFollowNode1" presStyleIdx="0" presStyleCnt="5">
        <dgm:presLayoutVars>
          <dgm:bulletEnabled val="1"/>
        </dgm:presLayoutVars>
      </dgm:prSet>
      <dgm:spPr/>
    </dgm:pt>
    <dgm:pt modelId="{0A5C02F3-3EE1-4022-8BAB-AFDCB743AD7B}" type="pres">
      <dgm:prSet presAssocID="{B53402C8-74B1-4664-8ECC-EFEE38D35D55}" presName="space" presStyleCnt="0"/>
      <dgm:spPr/>
    </dgm:pt>
    <dgm:pt modelId="{363DB77A-08A4-4858-8E3C-16D8D08B6326}" type="pres">
      <dgm:prSet presAssocID="{FA700C32-9931-4CF9-B983-7A44ACEDDB82}" presName="composite" presStyleCnt="0"/>
      <dgm:spPr/>
    </dgm:pt>
    <dgm:pt modelId="{A7E00675-4B48-41E6-90E4-71031AC7589E}" type="pres">
      <dgm:prSet presAssocID="{FA700C32-9931-4CF9-B983-7A44ACEDDB82}" presName="parTx" presStyleLbl="alignNode1" presStyleIdx="1" presStyleCnt="5">
        <dgm:presLayoutVars>
          <dgm:chMax val="0"/>
          <dgm:chPref val="0"/>
          <dgm:bulletEnabled val="1"/>
        </dgm:presLayoutVars>
      </dgm:prSet>
      <dgm:spPr/>
    </dgm:pt>
    <dgm:pt modelId="{F263BAFA-64C6-426E-9001-AFB5D36F2A3B}" type="pres">
      <dgm:prSet presAssocID="{FA700C32-9931-4CF9-B983-7A44ACEDDB82}" presName="desTx" presStyleLbl="alignAccFollowNode1" presStyleIdx="1" presStyleCnt="5">
        <dgm:presLayoutVars>
          <dgm:bulletEnabled val="1"/>
        </dgm:presLayoutVars>
      </dgm:prSet>
      <dgm:spPr/>
    </dgm:pt>
    <dgm:pt modelId="{8261C005-4823-488C-A1BF-0622A30688B0}" type="pres">
      <dgm:prSet presAssocID="{39712D20-37DA-42DC-8AB2-AE65B3677A5A}" presName="space" presStyleCnt="0"/>
      <dgm:spPr/>
    </dgm:pt>
    <dgm:pt modelId="{086DDE85-F3B0-4306-A02D-58AD650DBC99}" type="pres">
      <dgm:prSet presAssocID="{F9C9A5CD-0CCA-4252-B81E-223AEF9B2110}" presName="composite" presStyleCnt="0"/>
      <dgm:spPr/>
    </dgm:pt>
    <dgm:pt modelId="{E757F9CD-E73E-4DE4-B3BC-824538BA5D39}" type="pres">
      <dgm:prSet presAssocID="{F9C9A5CD-0CCA-4252-B81E-223AEF9B2110}" presName="parTx" presStyleLbl="alignNode1" presStyleIdx="2" presStyleCnt="5">
        <dgm:presLayoutVars>
          <dgm:chMax val="0"/>
          <dgm:chPref val="0"/>
          <dgm:bulletEnabled val="1"/>
        </dgm:presLayoutVars>
      </dgm:prSet>
      <dgm:spPr/>
    </dgm:pt>
    <dgm:pt modelId="{890C9BBE-6187-4864-B9A0-E601C366203E}" type="pres">
      <dgm:prSet presAssocID="{F9C9A5CD-0CCA-4252-B81E-223AEF9B2110}" presName="desTx" presStyleLbl="alignAccFollowNode1" presStyleIdx="2" presStyleCnt="5">
        <dgm:presLayoutVars>
          <dgm:bulletEnabled val="1"/>
        </dgm:presLayoutVars>
      </dgm:prSet>
      <dgm:spPr/>
    </dgm:pt>
    <dgm:pt modelId="{34B24EA6-9C90-4CE5-A0D3-1349285C3DFF}" type="pres">
      <dgm:prSet presAssocID="{B3D943A5-0F60-48FC-9E88-81FD4614FB20}" presName="space" presStyleCnt="0"/>
      <dgm:spPr/>
    </dgm:pt>
    <dgm:pt modelId="{E15E19FF-0377-4659-A9FB-37D8AF821623}" type="pres">
      <dgm:prSet presAssocID="{B709BF13-CE93-4349-AB8A-583F051B64DD}" presName="composite" presStyleCnt="0"/>
      <dgm:spPr/>
    </dgm:pt>
    <dgm:pt modelId="{17A61952-B341-4E3C-86D1-4F36939CBE86}" type="pres">
      <dgm:prSet presAssocID="{B709BF13-CE93-4349-AB8A-583F051B64DD}" presName="parTx" presStyleLbl="alignNode1" presStyleIdx="3" presStyleCnt="5">
        <dgm:presLayoutVars>
          <dgm:chMax val="0"/>
          <dgm:chPref val="0"/>
          <dgm:bulletEnabled val="1"/>
        </dgm:presLayoutVars>
      </dgm:prSet>
      <dgm:spPr/>
    </dgm:pt>
    <dgm:pt modelId="{489FDC36-64B6-4FB7-879E-92582E3456A1}" type="pres">
      <dgm:prSet presAssocID="{B709BF13-CE93-4349-AB8A-583F051B64DD}" presName="desTx" presStyleLbl="alignAccFollowNode1" presStyleIdx="3" presStyleCnt="5">
        <dgm:presLayoutVars>
          <dgm:bulletEnabled val="1"/>
        </dgm:presLayoutVars>
      </dgm:prSet>
      <dgm:spPr/>
    </dgm:pt>
    <dgm:pt modelId="{C5EFC09C-4E1F-406D-BD3F-76D964081A2B}" type="pres">
      <dgm:prSet presAssocID="{BA4AE4CC-0761-4CC6-A461-A93A437793A0}" presName="space" presStyleCnt="0"/>
      <dgm:spPr/>
    </dgm:pt>
    <dgm:pt modelId="{4A391C7D-7884-45B0-AD9C-967EF49EFC5D}" type="pres">
      <dgm:prSet presAssocID="{3455F94B-D0FB-44EC-8BE3-3607ED68B723}" presName="composite" presStyleCnt="0"/>
      <dgm:spPr/>
    </dgm:pt>
    <dgm:pt modelId="{FA6567B4-B024-4EDC-B6B3-1EF362E11B2B}" type="pres">
      <dgm:prSet presAssocID="{3455F94B-D0FB-44EC-8BE3-3607ED68B723}" presName="parTx" presStyleLbl="alignNode1" presStyleIdx="4" presStyleCnt="5">
        <dgm:presLayoutVars>
          <dgm:chMax val="0"/>
          <dgm:chPref val="0"/>
          <dgm:bulletEnabled val="1"/>
        </dgm:presLayoutVars>
      </dgm:prSet>
      <dgm:spPr/>
    </dgm:pt>
    <dgm:pt modelId="{ABBAC5C8-9FCB-4B20-82B4-FA7ACCC37BE5}" type="pres">
      <dgm:prSet presAssocID="{3455F94B-D0FB-44EC-8BE3-3607ED68B723}" presName="desTx" presStyleLbl="alignAccFollowNode1" presStyleIdx="4" presStyleCnt="5">
        <dgm:presLayoutVars>
          <dgm:bulletEnabled val="1"/>
        </dgm:presLayoutVars>
      </dgm:prSet>
      <dgm:spPr/>
    </dgm:pt>
  </dgm:ptLst>
  <dgm:cxnLst>
    <dgm:cxn modelId="{87EEFC02-ED38-4A54-B6E0-FD846C635A8E}" type="presOf" srcId="{7E268310-B8CC-4D91-8943-01D6A31ECD58}" destId="{890C9BBE-6187-4864-B9A0-E601C366203E}" srcOrd="0" destOrd="4" presId="urn:microsoft.com/office/officeart/2005/8/layout/hList1"/>
    <dgm:cxn modelId="{F59AAC03-002D-448B-86E9-85FF311CAF69}" srcId="{F9C9A5CD-0CCA-4252-B81E-223AEF9B2110}" destId="{7E268310-B8CC-4D91-8943-01D6A31ECD58}" srcOrd="4" destOrd="0" parTransId="{83EFE515-A0B3-4569-B043-E065803A87AD}" sibTransId="{10580C6E-17AD-4047-BEC3-863277E9BD21}"/>
    <dgm:cxn modelId="{E49F2307-54D2-4F02-AE15-545EDA5C88C9}" srcId="{3455F94B-D0FB-44EC-8BE3-3607ED68B723}" destId="{D2B66D8A-BDBF-4C2E-AB16-27218FC6640B}" srcOrd="0" destOrd="0" parTransId="{16213339-828E-41C4-B416-7EBA21630F29}" sibTransId="{F0A8F84F-CBAD-45E5-AF9B-06FBA65CCDE3}"/>
    <dgm:cxn modelId="{7DC4980F-BB85-4A1B-AB79-C12EA5249675}" srcId="{F9C9A5CD-0CCA-4252-B81E-223AEF9B2110}" destId="{627834C2-7DEC-4300-A840-F2DA7A44381F}" srcOrd="2" destOrd="0" parTransId="{4E22F3E1-BC8D-48A5-8D0D-6777EE69D8F4}" sibTransId="{DD515D7A-77CB-4277-85E3-D3624EB5DF9D}"/>
    <dgm:cxn modelId="{55AC6217-439F-4196-ACBF-3D8BABA893DB}" srcId="{943A9ECD-5E45-48C6-96E3-A844990B0A2A}" destId="{D661D49A-51CF-4B7C-8183-9B263CC3B0EF}" srcOrd="0" destOrd="0" parTransId="{58F524D8-68CF-4C21-B872-E6211F43C48D}" sibTransId="{B53402C8-74B1-4664-8ECC-EFEE38D35D55}"/>
    <dgm:cxn modelId="{980E6321-9791-4C70-A55E-F7651053D7AD}" srcId="{F9C9A5CD-0CCA-4252-B81E-223AEF9B2110}" destId="{0547EDA7-D59E-4E98-A91C-58C88854B53C}" srcOrd="0" destOrd="0" parTransId="{7AC28CEE-3AD3-45EA-A82E-FE01F8AB7579}" sibTransId="{9CE466C7-8FB8-483B-A8E6-B23A76A50ACD}"/>
    <dgm:cxn modelId="{A644772A-8F46-48D0-A3E0-7947CAE006B1}" type="presOf" srcId="{8E6DA2A1-F1C0-49A4-B7D2-9150664DF3B8}" destId="{ABBAC5C8-9FCB-4B20-82B4-FA7ACCC37BE5}" srcOrd="0" destOrd="1" presId="urn:microsoft.com/office/officeart/2005/8/layout/hList1"/>
    <dgm:cxn modelId="{C80EF435-B860-4246-81DC-313C7F5E2CFB}" type="presOf" srcId="{F8A08AF7-F665-4FE8-B251-BFB4B5BFC27C}" destId="{ABBAC5C8-9FCB-4B20-82B4-FA7ACCC37BE5}" srcOrd="0" destOrd="2" presId="urn:microsoft.com/office/officeart/2005/8/layout/hList1"/>
    <dgm:cxn modelId="{B2020C3B-4556-40A4-970D-6FCC3DC415A7}" type="presOf" srcId="{CE85F29B-E43A-4820-9D3B-C37BFA0752C3}" destId="{F263BAFA-64C6-426E-9001-AFB5D36F2A3B}" srcOrd="0" destOrd="0" presId="urn:microsoft.com/office/officeart/2005/8/layout/hList1"/>
    <dgm:cxn modelId="{93ACAF64-9BDD-437D-9AC3-F3B08FD00242}" srcId="{F9C9A5CD-0CCA-4252-B81E-223AEF9B2110}" destId="{9C368383-42A3-4DE4-B8AF-1225D7EA3C85}" srcOrd="3" destOrd="0" parTransId="{08D4B9D4-C6C7-4A3A-9DC5-BB0713AF8B9C}" sibTransId="{3BA8A235-8F4E-4287-8548-E0096D36976B}"/>
    <dgm:cxn modelId="{1C5FDE65-43B1-4481-9397-6010BF10F3DE}" type="presOf" srcId="{EFD67676-7C47-4007-88F1-E771E763339F}" destId="{890C9BBE-6187-4864-B9A0-E601C366203E}" srcOrd="0" destOrd="1" presId="urn:microsoft.com/office/officeart/2005/8/layout/hList1"/>
    <dgm:cxn modelId="{3C92A766-F150-42DD-9867-FA943D20BB08}" type="presOf" srcId="{568E187E-6994-4DA3-8B4C-659E352C7B20}" destId="{489FDC36-64B6-4FB7-879E-92582E3456A1}" srcOrd="0" destOrd="0" presId="urn:microsoft.com/office/officeart/2005/8/layout/hList1"/>
    <dgm:cxn modelId="{0BCE5F69-6230-4AED-A9A5-F94C0D711EEE}" type="presOf" srcId="{B709BF13-CE93-4349-AB8A-583F051B64DD}" destId="{17A61952-B341-4E3C-86D1-4F36939CBE86}" srcOrd="0" destOrd="0" presId="urn:microsoft.com/office/officeart/2005/8/layout/hList1"/>
    <dgm:cxn modelId="{50AC094F-E0CF-4FF6-822E-26181C70A4CE}" srcId="{3455F94B-D0FB-44EC-8BE3-3607ED68B723}" destId="{8E6DA2A1-F1C0-49A4-B7D2-9150664DF3B8}" srcOrd="1" destOrd="0" parTransId="{636A84ED-97F5-4C6F-9E08-AA171ED5B8FC}" sibTransId="{5108D08C-5DCF-43FA-A54E-ABA31112E64F}"/>
    <dgm:cxn modelId="{CCF20A52-8ED6-423C-BE6A-8547578896A0}" type="presOf" srcId="{3455F94B-D0FB-44EC-8BE3-3607ED68B723}" destId="{FA6567B4-B024-4EDC-B6B3-1EF362E11B2B}" srcOrd="0" destOrd="0" presId="urn:microsoft.com/office/officeart/2005/8/layout/hList1"/>
    <dgm:cxn modelId="{3036C873-3B6D-4D31-BF16-D2930F4B38CD}" type="presOf" srcId="{D2B66D8A-BDBF-4C2E-AB16-27218FC6640B}" destId="{ABBAC5C8-9FCB-4B20-82B4-FA7ACCC37BE5}" srcOrd="0" destOrd="0" presId="urn:microsoft.com/office/officeart/2005/8/layout/hList1"/>
    <dgm:cxn modelId="{1F412775-7A76-4B93-83CC-406DF4684E20}" srcId="{B709BF13-CE93-4349-AB8A-583F051B64DD}" destId="{568E187E-6994-4DA3-8B4C-659E352C7B20}" srcOrd="0" destOrd="0" parTransId="{2440B6F4-B34C-49AD-B79E-26304087209C}" sibTransId="{889CD68B-DDAF-4A79-8E1F-AE7C8C50EAE6}"/>
    <dgm:cxn modelId="{6DE68377-0DE7-45A0-91B5-17BF1EEE67E5}" srcId="{943A9ECD-5E45-48C6-96E3-A844990B0A2A}" destId="{F9C9A5CD-0CCA-4252-B81E-223AEF9B2110}" srcOrd="2" destOrd="0" parTransId="{3BA48211-1D83-473B-A410-A0E3DA244682}" sibTransId="{B3D943A5-0F60-48FC-9E88-81FD4614FB20}"/>
    <dgm:cxn modelId="{07A98679-671F-456A-9446-974A912EE116}" srcId="{943A9ECD-5E45-48C6-96E3-A844990B0A2A}" destId="{B709BF13-CE93-4349-AB8A-583F051B64DD}" srcOrd="3" destOrd="0" parTransId="{219DE795-2604-4FE1-8842-6F7C1C27F612}" sibTransId="{BA4AE4CC-0761-4CC6-A461-A93A437793A0}"/>
    <dgm:cxn modelId="{BE837A80-9D23-429E-88EE-164772B39C35}" type="presOf" srcId="{14EF7CBD-A626-4365-A457-B41091F6CB48}" destId="{F263BAFA-64C6-426E-9001-AFB5D36F2A3B}" srcOrd="0" destOrd="1" presId="urn:microsoft.com/office/officeart/2005/8/layout/hList1"/>
    <dgm:cxn modelId="{85B1838D-6296-47D5-BD46-0928847AC09E}" type="presOf" srcId="{0547EDA7-D59E-4E98-A91C-58C88854B53C}" destId="{890C9BBE-6187-4864-B9A0-E601C366203E}" srcOrd="0" destOrd="0" presId="urn:microsoft.com/office/officeart/2005/8/layout/hList1"/>
    <dgm:cxn modelId="{EBE0FD96-8818-4FE8-82CF-5ACF6DE63F8F}" type="presOf" srcId="{943A9ECD-5E45-48C6-96E3-A844990B0A2A}" destId="{DBD036A4-46BC-429A-A9C3-995AD6131856}" srcOrd="0" destOrd="0" presId="urn:microsoft.com/office/officeart/2005/8/layout/hList1"/>
    <dgm:cxn modelId="{26430A98-A8E0-4319-85E4-04919BB90857}" type="presOf" srcId="{E474F85C-D104-49F8-885F-00AF10728AD0}" destId="{F263BAFA-64C6-426E-9001-AFB5D36F2A3B}" srcOrd="0" destOrd="2" presId="urn:microsoft.com/office/officeart/2005/8/layout/hList1"/>
    <dgm:cxn modelId="{20D99299-1D3B-436E-9D42-2A97430A975B}" srcId="{943A9ECD-5E45-48C6-96E3-A844990B0A2A}" destId="{FA700C32-9931-4CF9-B983-7A44ACEDDB82}" srcOrd="1" destOrd="0" parTransId="{89F80FF5-EC33-4806-852C-8DD16F136C49}" sibTransId="{39712D20-37DA-42DC-8AB2-AE65B3677A5A}"/>
    <dgm:cxn modelId="{4638749D-5B8D-4AE5-9C3E-79F6855DDE4A}" srcId="{FA700C32-9931-4CF9-B983-7A44ACEDDB82}" destId="{14EF7CBD-A626-4365-A457-B41091F6CB48}" srcOrd="1" destOrd="0" parTransId="{4DF97896-0422-4238-932D-A405696CA381}" sibTransId="{FF2E285A-8D52-403A-8182-9185E2B3D166}"/>
    <dgm:cxn modelId="{9E91C69D-CE8F-434C-AB5A-048D5D7BBF38}" type="presOf" srcId="{9C368383-42A3-4DE4-B8AF-1225D7EA3C85}" destId="{890C9BBE-6187-4864-B9A0-E601C366203E}" srcOrd="0" destOrd="3" presId="urn:microsoft.com/office/officeart/2005/8/layout/hList1"/>
    <dgm:cxn modelId="{7CC9C29F-F948-42B8-8680-15E637871165}" type="presOf" srcId="{FA700C32-9931-4CF9-B983-7A44ACEDDB82}" destId="{A7E00675-4B48-41E6-90E4-71031AC7589E}" srcOrd="0" destOrd="0" presId="urn:microsoft.com/office/officeart/2005/8/layout/hList1"/>
    <dgm:cxn modelId="{DA97FDBA-9A9D-4AD0-A5F9-3CBF2F05B006}" srcId="{FA700C32-9931-4CF9-B983-7A44ACEDDB82}" destId="{E474F85C-D104-49F8-885F-00AF10728AD0}" srcOrd="2" destOrd="0" parTransId="{2AF47976-4027-4872-A22B-FAA588C44AF7}" sibTransId="{79D2ADFD-8689-47D7-9529-FBB4B07AF3B4}"/>
    <dgm:cxn modelId="{C7B78BBF-C0B7-4DCD-8EEE-103A86BE73DB}" type="presOf" srcId="{D661D49A-51CF-4B7C-8183-9B263CC3B0EF}" destId="{58165666-585D-4568-BE89-00D8780A64C0}" srcOrd="0" destOrd="0" presId="urn:microsoft.com/office/officeart/2005/8/layout/hList1"/>
    <dgm:cxn modelId="{B44509C5-5D27-4045-B44F-A4F4C1365A47}" type="presOf" srcId="{98FCD7D9-F17C-4791-BDFF-D5B1EF43D840}" destId="{AF694477-BE8E-41BE-9DAC-5A02F5431674}" srcOrd="0" destOrd="0" presId="urn:microsoft.com/office/officeart/2005/8/layout/hList1"/>
    <dgm:cxn modelId="{A6C177CA-62A9-4CEE-80DF-60FB609C36B6}" srcId="{3455F94B-D0FB-44EC-8BE3-3607ED68B723}" destId="{6067C176-20FA-4E71-8568-05C868B51F75}" srcOrd="3" destOrd="0" parTransId="{F19905C0-6871-4CC3-9A05-33FA8C23EC48}" sibTransId="{08267D03-452A-4527-B2E1-B2A70E5C527B}"/>
    <dgm:cxn modelId="{230D3CCF-EAAC-4BBC-8B50-6A12A5261F68}" srcId="{3455F94B-D0FB-44EC-8BE3-3607ED68B723}" destId="{F7233FAF-7C7C-4EDD-8E00-1A3021B6BD1E}" srcOrd="4" destOrd="0" parTransId="{71F14892-0D75-4056-B966-AAFBC467872E}" sibTransId="{670A80F1-ACF2-4DC7-AB54-541C9C9AFDFD}"/>
    <dgm:cxn modelId="{E50D00DC-D42A-453C-91F3-6CECB8AF7BE4}" srcId="{3455F94B-D0FB-44EC-8BE3-3607ED68B723}" destId="{F8A08AF7-F665-4FE8-B251-BFB4B5BFC27C}" srcOrd="2" destOrd="0" parTransId="{37276F71-4C36-4957-ABB7-6347EE57F21C}" sibTransId="{AFF2FAC3-315A-44FA-A128-FA3927A393CC}"/>
    <dgm:cxn modelId="{51234ADC-EC34-46B8-9932-DC50496ACF48}" type="presOf" srcId="{627834C2-7DEC-4300-A840-F2DA7A44381F}" destId="{890C9BBE-6187-4864-B9A0-E601C366203E}" srcOrd="0" destOrd="2" presId="urn:microsoft.com/office/officeart/2005/8/layout/hList1"/>
    <dgm:cxn modelId="{33D5C6E1-93C8-4318-B170-C8CF13455002}" srcId="{943A9ECD-5E45-48C6-96E3-A844990B0A2A}" destId="{3455F94B-D0FB-44EC-8BE3-3607ED68B723}" srcOrd="4" destOrd="0" parTransId="{A886EF13-D445-467F-A9D8-4B618F33A59B}" sibTransId="{79A683D8-506B-4867-914E-DE730804B8B6}"/>
    <dgm:cxn modelId="{55C2BFE5-B6F7-47ED-9C14-405DB1B1FAD1}" type="presOf" srcId="{6067C176-20FA-4E71-8568-05C868B51F75}" destId="{ABBAC5C8-9FCB-4B20-82B4-FA7ACCC37BE5}" srcOrd="0" destOrd="3" presId="urn:microsoft.com/office/officeart/2005/8/layout/hList1"/>
    <dgm:cxn modelId="{F50310E6-B493-4CF5-B8FF-4CD58E8430D0}" type="presOf" srcId="{F9C9A5CD-0CCA-4252-B81E-223AEF9B2110}" destId="{E757F9CD-E73E-4DE4-B3BC-824538BA5D39}" srcOrd="0" destOrd="0" presId="urn:microsoft.com/office/officeart/2005/8/layout/hList1"/>
    <dgm:cxn modelId="{DEE0FBEB-16B4-4DED-9930-66A3EFF93916}" srcId="{D661D49A-51CF-4B7C-8183-9B263CC3B0EF}" destId="{98FCD7D9-F17C-4791-BDFF-D5B1EF43D840}" srcOrd="0" destOrd="0" parTransId="{48F4719A-B428-4A0B-ABC3-E2FA8FFE8535}" sibTransId="{176ED22C-23B3-4B63-A31A-E02D6A6B682F}"/>
    <dgm:cxn modelId="{D8E479F2-1021-4E5A-BA3A-0DFE5AE76FCD}" type="presOf" srcId="{F7233FAF-7C7C-4EDD-8E00-1A3021B6BD1E}" destId="{ABBAC5C8-9FCB-4B20-82B4-FA7ACCC37BE5}" srcOrd="0" destOrd="4" presId="urn:microsoft.com/office/officeart/2005/8/layout/hList1"/>
    <dgm:cxn modelId="{CDFB9DF6-C7F9-49C4-B092-069468CB9CD5}" srcId="{F9C9A5CD-0CCA-4252-B81E-223AEF9B2110}" destId="{EFD67676-7C47-4007-88F1-E771E763339F}" srcOrd="1" destOrd="0" parTransId="{2F7D1B78-B706-4CFE-8DD8-68D2B7AADF5A}" sibTransId="{40C97E0F-0D68-4083-813F-5C4D4EAE7545}"/>
    <dgm:cxn modelId="{88C637FB-D684-4074-9AB8-0BE3B8F71F37}" srcId="{FA700C32-9931-4CF9-B983-7A44ACEDDB82}" destId="{CE85F29B-E43A-4820-9D3B-C37BFA0752C3}" srcOrd="0" destOrd="0" parTransId="{87084C7F-A959-40CF-B2E3-0506A4EAA1A7}" sibTransId="{6FCE1DC9-A79B-463D-A275-CCCF3916EAB9}"/>
    <dgm:cxn modelId="{4280A4E2-20D1-49EB-A5F3-26D417E5B0AC}" type="presParOf" srcId="{DBD036A4-46BC-429A-A9C3-995AD6131856}" destId="{8F5CC8A3-FFB4-40F0-A984-32D59DCBED85}" srcOrd="0" destOrd="0" presId="urn:microsoft.com/office/officeart/2005/8/layout/hList1"/>
    <dgm:cxn modelId="{BCA6450B-2FF7-4889-BC13-B65143A4C010}" type="presParOf" srcId="{8F5CC8A3-FFB4-40F0-A984-32D59DCBED85}" destId="{58165666-585D-4568-BE89-00D8780A64C0}" srcOrd="0" destOrd="0" presId="urn:microsoft.com/office/officeart/2005/8/layout/hList1"/>
    <dgm:cxn modelId="{6E41B4C7-7EFC-4E73-882A-3F0203F811B5}" type="presParOf" srcId="{8F5CC8A3-FFB4-40F0-A984-32D59DCBED85}" destId="{AF694477-BE8E-41BE-9DAC-5A02F5431674}" srcOrd="1" destOrd="0" presId="urn:microsoft.com/office/officeart/2005/8/layout/hList1"/>
    <dgm:cxn modelId="{44ACDF4C-2DAF-449D-93C9-B29B3873B4F6}" type="presParOf" srcId="{DBD036A4-46BC-429A-A9C3-995AD6131856}" destId="{0A5C02F3-3EE1-4022-8BAB-AFDCB743AD7B}" srcOrd="1" destOrd="0" presId="urn:microsoft.com/office/officeart/2005/8/layout/hList1"/>
    <dgm:cxn modelId="{9C027FFD-C887-481E-9D1A-8B508EF54A9E}" type="presParOf" srcId="{DBD036A4-46BC-429A-A9C3-995AD6131856}" destId="{363DB77A-08A4-4858-8E3C-16D8D08B6326}" srcOrd="2" destOrd="0" presId="urn:microsoft.com/office/officeart/2005/8/layout/hList1"/>
    <dgm:cxn modelId="{868854E1-F15C-43C2-BF45-7D3BA2B61750}" type="presParOf" srcId="{363DB77A-08A4-4858-8E3C-16D8D08B6326}" destId="{A7E00675-4B48-41E6-90E4-71031AC7589E}" srcOrd="0" destOrd="0" presId="urn:microsoft.com/office/officeart/2005/8/layout/hList1"/>
    <dgm:cxn modelId="{58E1B483-7F97-4F13-836E-7755AE66651D}" type="presParOf" srcId="{363DB77A-08A4-4858-8E3C-16D8D08B6326}" destId="{F263BAFA-64C6-426E-9001-AFB5D36F2A3B}" srcOrd="1" destOrd="0" presId="urn:microsoft.com/office/officeart/2005/8/layout/hList1"/>
    <dgm:cxn modelId="{D9B80874-D8C0-4A33-83E1-E2C5F6C9ABFA}" type="presParOf" srcId="{DBD036A4-46BC-429A-A9C3-995AD6131856}" destId="{8261C005-4823-488C-A1BF-0622A30688B0}" srcOrd="3" destOrd="0" presId="urn:microsoft.com/office/officeart/2005/8/layout/hList1"/>
    <dgm:cxn modelId="{272ED6AF-E7FF-4068-B6D6-47881C69D4BB}" type="presParOf" srcId="{DBD036A4-46BC-429A-A9C3-995AD6131856}" destId="{086DDE85-F3B0-4306-A02D-58AD650DBC99}" srcOrd="4" destOrd="0" presId="urn:microsoft.com/office/officeart/2005/8/layout/hList1"/>
    <dgm:cxn modelId="{1192E670-3054-4678-B288-084297336B7B}" type="presParOf" srcId="{086DDE85-F3B0-4306-A02D-58AD650DBC99}" destId="{E757F9CD-E73E-4DE4-B3BC-824538BA5D39}" srcOrd="0" destOrd="0" presId="urn:microsoft.com/office/officeart/2005/8/layout/hList1"/>
    <dgm:cxn modelId="{CDE950B0-3AA3-47DF-9519-1AD13A7DCAEF}" type="presParOf" srcId="{086DDE85-F3B0-4306-A02D-58AD650DBC99}" destId="{890C9BBE-6187-4864-B9A0-E601C366203E}" srcOrd="1" destOrd="0" presId="urn:microsoft.com/office/officeart/2005/8/layout/hList1"/>
    <dgm:cxn modelId="{906FD4AC-ADB3-4EB6-B6C1-1966D63A8791}" type="presParOf" srcId="{DBD036A4-46BC-429A-A9C3-995AD6131856}" destId="{34B24EA6-9C90-4CE5-A0D3-1349285C3DFF}" srcOrd="5" destOrd="0" presId="urn:microsoft.com/office/officeart/2005/8/layout/hList1"/>
    <dgm:cxn modelId="{55F91995-7485-4213-A195-3415828E0045}" type="presParOf" srcId="{DBD036A4-46BC-429A-A9C3-995AD6131856}" destId="{E15E19FF-0377-4659-A9FB-37D8AF821623}" srcOrd="6" destOrd="0" presId="urn:microsoft.com/office/officeart/2005/8/layout/hList1"/>
    <dgm:cxn modelId="{C609D94B-EA86-4BB6-A5C3-13136E8074E1}" type="presParOf" srcId="{E15E19FF-0377-4659-A9FB-37D8AF821623}" destId="{17A61952-B341-4E3C-86D1-4F36939CBE86}" srcOrd="0" destOrd="0" presId="urn:microsoft.com/office/officeart/2005/8/layout/hList1"/>
    <dgm:cxn modelId="{584E911D-BC66-4643-B92F-4B0D45ADFCEA}" type="presParOf" srcId="{E15E19FF-0377-4659-A9FB-37D8AF821623}" destId="{489FDC36-64B6-4FB7-879E-92582E3456A1}" srcOrd="1" destOrd="0" presId="urn:microsoft.com/office/officeart/2005/8/layout/hList1"/>
    <dgm:cxn modelId="{0B323D02-34A0-46EA-920E-E7DB7EECCF82}" type="presParOf" srcId="{DBD036A4-46BC-429A-A9C3-995AD6131856}" destId="{C5EFC09C-4E1F-406D-BD3F-76D964081A2B}" srcOrd="7" destOrd="0" presId="urn:microsoft.com/office/officeart/2005/8/layout/hList1"/>
    <dgm:cxn modelId="{CE5B3946-8A04-44D4-975A-82857FE9C247}" type="presParOf" srcId="{DBD036A4-46BC-429A-A9C3-995AD6131856}" destId="{4A391C7D-7884-45B0-AD9C-967EF49EFC5D}" srcOrd="8" destOrd="0" presId="urn:microsoft.com/office/officeart/2005/8/layout/hList1"/>
    <dgm:cxn modelId="{8646F014-4B5B-4F57-A3B9-C6E5E40F56D3}" type="presParOf" srcId="{4A391C7D-7884-45B0-AD9C-967EF49EFC5D}" destId="{FA6567B4-B024-4EDC-B6B3-1EF362E11B2B}" srcOrd="0" destOrd="0" presId="urn:microsoft.com/office/officeart/2005/8/layout/hList1"/>
    <dgm:cxn modelId="{CE0450CA-F93C-4657-999B-AD02431F25F7}" type="presParOf" srcId="{4A391C7D-7884-45B0-AD9C-967EF49EFC5D}" destId="{ABBAC5C8-9FCB-4B20-82B4-FA7ACCC37BE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FB281C-8ADE-4523-B36D-82FAA308E7E5}"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9A3B01D-C71A-4B2A-A243-ED027744DF61}">
      <dgm:prSet/>
      <dgm:spPr/>
      <dgm:t>
        <a:bodyPr/>
        <a:lstStyle/>
        <a:p>
          <a:pPr>
            <a:lnSpc>
              <a:spcPct val="100000"/>
            </a:lnSpc>
          </a:pPr>
          <a:r>
            <a:rPr lang="en-US" dirty="0"/>
            <a:t>The next meeting of the SDMC Classified Senate: Tuesday, November 5</a:t>
          </a:r>
          <a:r>
            <a:rPr lang="en-US" baseline="30000" dirty="0"/>
            <a:t>th</a:t>
          </a:r>
          <a:r>
            <a:rPr lang="en-US" dirty="0"/>
            <a:t> from 10:30 am – 12:00 pm in L-108 and on Zoom.</a:t>
          </a:r>
          <a:endParaRPr lang="en-US" dirty="0">
            <a:latin typeface="Aptos Display" panose="020F0302020204030204"/>
          </a:endParaRPr>
        </a:p>
      </dgm:t>
    </dgm:pt>
    <dgm:pt modelId="{479A0558-B64A-425E-A484-4C1828FCC972}" type="parTrans" cxnId="{902BD8E0-DB9C-4F5D-989F-DA2A29F93A4C}">
      <dgm:prSet/>
      <dgm:spPr/>
      <dgm:t>
        <a:bodyPr/>
        <a:lstStyle/>
        <a:p>
          <a:endParaRPr lang="en-US"/>
        </a:p>
      </dgm:t>
    </dgm:pt>
    <dgm:pt modelId="{5C038202-73BC-487E-ADA5-7FAE8D8C6A58}" type="sibTrans" cxnId="{902BD8E0-DB9C-4F5D-989F-DA2A29F93A4C}">
      <dgm:prSet/>
      <dgm:spPr/>
      <dgm:t>
        <a:bodyPr/>
        <a:lstStyle/>
        <a:p>
          <a:endParaRPr lang="en-US"/>
        </a:p>
      </dgm:t>
    </dgm:pt>
    <dgm:pt modelId="{A4F06356-121C-4CB8-9CD2-65AA42586477}">
      <dgm:prSet/>
      <dgm:spPr/>
      <dgm:t>
        <a:bodyPr/>
        <a:lstStyle/>
        <a:p>
          <a:pPr>
            <a:lnSpc>
              <a:spcPct val="100000"/>
            </a:lnSpc>
          </a:pPr>
          <a:r>
            <a:rPr lang="en-US" dirty="0"/>
            <a:t>If you are unable to make it, please designate a proxy. </a:t>
          </a:r>
          <a:r>
            <a:rPr lang="en-US" dirty="0">
              <a:hlinkClick xmlns:r="http://schemas.openxmlformats.org/officeDocument/2006/relationships" r:id="rId1"/>
            </a:rPr>
            <a:t>Here is the form.</a:t>
          </a:r>
          <a:r>
            <a:rPr lang="en-US" dirty="0"/>
            <a:t> </a:t>
          </a:r>
        </a:p>
      </dgm:t>
    </dgm:pt>
    <dgm:pt modelId="{506CC97F-10AA-4C07-AC9C-7815871CA4A1}" type="parTrans" cxnId="{02A52140-DD84-4331-AD3F-6325B5418DAB}">
      <dgm:prSet/>
      <dgm:spPr/>
      <dgm:t>
        <a:bodyPr/>
        <a:lstStyle/>
        <a:p>
          <a:endParaRPr lang="en-US"/>
        </a:p>
      </dgm:t>
    </dgm:pt>
    <dgm:pt modelId="{6E04796D-F944-4886-A55F-8F6DFACF6349}" type="sibTrans" cxnId="{02A52140-DD84-4331-AD3F-6325B5418DAB}">
      <dgm:prSet/>
      <dgm:spPr/>
      <dgm:t>
        <a:bodyPr/>
        <a:lstStyle/>
        <a:p>
          <a:endParaRPr lang="en-US"/>
        </a:p>
      </dgm:t>
    </dgm:pt>
    <dgm:pt modelId="{F6B416F2-4490-462A-B296-9D48F552E87A}" type="pres">
      <dgm:prSet presAssocID="{57FB281C-8ADE-4523-B36D-82FAA308E7E5}" presName="root" presStyleCnt="0">
        <dgm:presLayoutVars>
          <dgm:dir/>
          <dgm:resizeHandles val="exact"/>
        </dgm:presLayoutVars>
      </dgm:prSet>
      <dgm:spPr/>
    </dgm:pt>
    <dgm:pt modelId="{EF092C63-C2EA-469B-B907-65F12CC01B5A}" type="pres">
      <dgm:prSet presAssocID="{59A3B01D-C71A-4B2A-A243-ED027744DF61}" presName="compNode" presStyleCnt="0"/>
      <dgm:spPr/>
    </dgm:pt>
    <dgm:pt modelId="{02AACA83-2419-4898-909C-DC4C1C8FDFCC}" type="pres">
      <dgm:prSet presAssocID="{59A3B01D-C71A-4B2A-A243-ED027744DF61}"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Meeting"/>
        </a:ext>
      </dgm:extLst>
    </dgm:pt>
    <dgm:pt modelId="{A65EECF9-DFCE-46DC-A33A-BDA25458B5AE}" type="pres">
      <dgm:prSet presAssocID="{59A3B01D-C71A-4B2A-A243-ED027744DF61}" presName="spaceRect" presStyleCnt="0"/>
      <dgm:spPr/>
    </dgm:pt>
    <dgm:pt modelId="{67919A57-1466-4B6F-987F-362A3ADBB334}" type="pres">
      <dgm:prSet presAssocID="{59A3B01D-C71A-4B2A-A243-ED027744DF61}" presName="textRect" presStyleLbl="revTx" presStyleIdx="0" presStyleCnt="2">
        <dgm:presLayoutVars>
          <dgm:chMax val="1"/>
          <dgm:chPref val="1"/>
        </dgm:presLayoutVars>
      </dgm:prSet>
      <dgm:spPr/>
    </dgm:pt>
    <dgm:pt modelId="{34073794-7019-4208-8682-B06B601A7988}" type="pres">
      <dgm:prSet presAssocID="{5C038202-73BC-487E-ADA5-7FAE8D8C6A58}" presName="sibTrans" presStyleCnt="0"/>
      <dgm:spPr/>
    </dgm:pt>
    <dgm:pt modelId="{A6ED4BC2-68F5-4954-BB02-167E37589176}" type="pres">
      <dgm:prSet presAssocID="{A4F06356-121C-4CB8-9CD2-65AA42586477}" presName="compNode" presStyleCnt="0"/>
      <dgm:spPr/>
    </dgm:pt>
    <dgm:pt modelId="{63A8FE48-4833-44A0-850E-98415CAE8210}" type="pres">
      <dgm:prSet presAssocID="{A4F06356-121C-4CB8-9CD2-65AA42586477}"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Stopwatch"/>
        </a:ext>
      </dgm:extLst>
    </dgm:pt>
    <dgm:pt modelId="{F650BB7E-5F15-40A8-9B7C-9CB532B6846D}" type="pres">
      <dgm:prSet presAssocID="{A4F06356-121C-4CB8-9CD2-65AA42586477}" presName="spaceRect" presStyleCnt="0"/>
      <dgm:spPr/>
    </dgm:pt>
    <dgm:pt modelId="{975B19FF-AD90-4FFA-99C8-3F0481CB4853}" type="pres">
      <dgm:prSet presAssocID="{A4F06356-121C-4CB8-9CD2-65AA42586477}" presName="textRect" presStyleLbl="revTx" presStyleIdx="1" presStyleCnt="2">
        <dgm:presLayoutVars>
          <dgm:chMax val="1"/>
          <dgm:chPref val="1"/>
        </dgm:presLayoutVars>
      </dgm:prSet>
      <dgm:spPr/>
    </dgm:pt>
  </dgm:ptLst>
  <dgm:cxnLst>
    <dgm:cxn modelId="{7753C703-9A64-4125-AA3A-D33F94D3D278}" type="presOf" srcId="{57FB281C-8ADE-4523-B36D-82FAA308E7E5}" destId="{F6B416F2-4490-462A-B296-9D48F552E87A}" srcOrd="0" destOrd="0" presId="urn:microsoft.com/office/officeart/2018/2/layout/IconLabelList"/>
    <dgm:cxn modelId="{02A52140-DD84-4331-AD3F-6325B5418DAB}" srcId="{57FB281C-8ADE-4523-B36D-82FAA308E7E5}" destId="{A4F06356-121C-4CB8-9CD2-65AA42586477}" srcOrd="1" destOrd="0" parTransId="{506CC97F-10AA-4C07-AC9C-7815871CA4A1}" sibTransId="{6E04796D-F944-4886-A55F-8F6DFACF6349}"/>
    <dgm:cxn modelId="{7E5D986A-3D50-4587-9F1B-4ED7149B8DE7}" type="presOf" srcId="{A4F06356-121C-4CB8-9CD2-65AA42586477}" destId="{975B19FF-AD90-4FFA-99C8-3F0481CB4853}" srcOrd="0" destOrd="0" presId="urn:microsoft.com/office/officeart/2018/2/layout/IconLabelList"/>
    <dgm:cxn modelId="{6D3816AF-3486-4B46-9EEF-4BDB88846CCF}" type="presOf" srcId="{59A3B01D-C71A-4B2A-A243-ED027744DF61}" destId="{67919A57-1466-4B6F-987F-362A3ADBB334}" srcOrd="0" destOrd="0" presId="urn:microsoft.com/office/officeart/2018/2/layout/IconLabelList"/>
    <dgm:cxn modelId="{902BD8E0-DB9C-4F5D-989F-DA2A29F93A4C}" srcId="{57FB281C-8ADE-4523-B36D-82FAA308E7E5}" destId="{59A3B01D-C71A-4B2A-A243-ED027744DF61}" srcOrd="0" destOrd="0" parTransId="{479A0558-B64A-425E-A484-4C1828FCC972}" sibTransId="{5C038202-73BC-487E-ADA5-7FAE8D8C6A58}"/>
    <dgm:cxn modelId="{3B86B75B-5EEC-4880-BCA5-8095CC1470E3}" type="presParOf" srcId="{F6B416F2-4490-462A-B296-9D48F552E87A}" destId="{EF092C63-C2EA-469B-B907-65F12CC01B5A}" srcOrd="0" destOrd="0" presId="urn:microsoft.com/office/officeart/2018/2/layout/IconLabelList"/>
    <dgm:cxn modelId="{5D658B34-4552-4DD6-9EEA-5C08F4649F4B}" type="presParOf" srcId="{EF092C63-C2EA-469B-B907-65F12CC01B5A}" destId="{02AACA83-2419-4898-909C-DC4C1C8FDFCC}" srcOrd="0" destOrd="0" presId="urn:microsoft.com/office/officeart/2018/2/layout/IconLabelList"/>
    <dgm:cxn modelId="{B679002E-997F-42F6-9151-8F60023BC6A2}" type="presParOf" srcId="{EF092C63-C2EA-469B-B907-65F12CC01B5A}" destId="{A65EECF9-DFCE-46DC-A33A-BDA25458B5AE}" srcOrd="1" destOrd="0" presId="urn:microsoft.com/office/officeart/2018/2/layout/IconLabelList"/>
    <dgm:cxn modelId="{F9EC12EE-22EE-40B7-83FE-CB4DB14B8E2F}" type="presParOf" srcId="{EF092C63-C2EA-469B-B907-65F12CC01B5A}" destId="{67919A57-1466-4B6F-987F-362A3ADBB334}" srcOrd="2" destOrd="0" presId="urn:microsoft.com/office/officeart/2018/2/layout/IconLabelList"/>
    <dgm:cxn modelId="{4BA9F83F-E70C-4DE2-831A-472274327A7F}" type="presParOf" srcId="{F6B416F2-4490-462A-B296-9D48F552E87A}" destId="{34073794-7019-4208-8682-B06B601A7988}" srcOrd="1" destOrd="0" presId="urn:microsoft.com/office/officeart/2018/2/layout/IconLabelList"/>
    <dgm:cxn modelId="{80CF267A-EDBE-468B-8459-8E08D8AFDDF1}" type="presParOf" srcId="{F6B416F2-4490-462A-B296-9D48F552E87A}" destId="{A6ED4BC2-68F5-4954-BB02-167E37589176}" srcOrd="2" destOrd="0" presId="urn:microsoft.com/office/officeart/2018/2/layout/IconLabelList"/>
    <dgm:cxn modelId="{5AD04F24-1DA9-45F2-A711-308928F74540}" type="presParOf" srcId="{A6ED4BC2-68F5-4954-BB02-167E37589176}" destId="{63A8FE48-4833-44A0-850E-98415CAE8210}" srcOrd="0" destOrd="0" presId="urn:microsoft.com/office/officeart/2018/2/layout/IconLabelList"/>
    <dgm:cxn modelId="{C350EA12-7D6E-4661-B8AB-2296F800D12A}" type="presParOf" srcId="{A6ED4BC2-68F5-4954-BB02-167E37589176}" destId="{F650BB7E-5F15-40A8-9B7C-9CB532B6846D}" srcOrd="1" destOrd="0" presId="urn:microsoft.com/office/officeart/2018/2/layout/IconLabelList"/>
    <dgm:cxn modelId="{5254B2ED-6E19-4612-B167-AE23D1DC1606}" type="presParOf" srcId="{A6ED4BC2-68F5-4954-BB02-167E37589176}" destId="{975B19FF-AD90-4FFA-99C8-3F0481CB485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9DA4FA-59E4-4A0D-9FDA-04810D27A2F2}">
      <dsp:nvSpPr>
        <dsp:cNvPr id="0" name=""/>
        <dsp:cNvSpPr/>
      </dsp:nvSpPr>
      <dsp:spPr>
        <a:xfrm>
          <a:off x="0" y="2700"/>
          <a:ext cx="6291714" cy="0"/>
        </a:xfrm>
        <a:prstGeom prst="lin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3CFB3A-A7A4-474E-904D-035FC56D8C33}">
      <dsp:nvSpPr>
        <dsp:cNvPr id="0" name=""/>
        <dsp:cNvSpPr/>
      </dsp:nvSpPr>
      <dsp:spPr>
        <a:xfrm>
          <a:off x="0" y="2700"/>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Call to Order </a:t>
          </a:r>
        </a:p>
      </dsp:txBody>
      <dsp:txXfrm>
        <a:off x="0" y="2700"/>
        <a:ext cx="6291714" cy="502303"/>
      </dsp:txXfrm>
    </dsp:sp>
    <dsp:sp modelId="{2CC1C337-856F-4BBE-8B4E-4AC2291FEE0D}">
      <dsp:nvSpPr>
        <dsp:cNvPr id="0" name=""/>
        <dsp:cNvSpPr/>
      </dsp:nvSpPr>
      <dsp:spPr>
        <a:xfrm>
          <a:off x="0" y="505003"/>
          <a:ext cx="6291714" cy="0"/>
        </a:xfrm>
        <a:prstGeom prst="line">
          <a:avLst/>
        </a:prstGeom>
        <a:solidFill>
          <a:schemeClr val="accent5">
            <a:hueOff val="-1215215"/>
            <a:satOff val="-83"/>
            <a:lumOff val="196"/>
            <a:alphaOff val="0"/>
          </a:schemeClr>
        </a:solidFill>
        <a:ln w="19050" cap="flat" cmpd="sng" algn="ctr">
          <a:solidFill>
            <a:schemeClr val="accent5">
              <a:hueOff val="-1215215"/>
              <a:satOff val="-83"/>
              <a:lumOff val="1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B3CC27-4538-4BBD-BBC0-25ADDE252149}">
      <dsp:nvSpPr>
        <dsp:cNvPr id="0" name=""/>
        <dsp:cNvSpPr/>
      </dsp:nvSpPr>
      <dsp:spPr>
        <a:xfrm>
          <a:off x="0" y="505003"/>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Approval of Agenda </a:t>
          </a:r>
        </a:p>
      </dsp:txBody>
      <dsp:txXfrm>
        <a:off x="0" y="505003"/>
        <a:ext cx="6291714" cy="502303"/>
      </dsp:txXfrm>
    </dsp:sp>
    <dsp:sp modelId="{852A4B32-10FB-44FC-B57F-C4325DE6FF38}">
      <dsp:nvSpPr>
        <dsp:cNvPr id="0" name=""/>
        <dsp:cNvSpPr/>
      </dsp:nvSpPr>
      <dsp:spPr>
        <a:xfrm>
          <a:off x="0" y="1007306"/>
          <a:ext cx="6291714" cy="0"/>
        </a:xfrm>
        <a:prstGeom prst="line">
          <a:avLst/>
        </a:prstGeom>
        <a:solidFill>
          <a:schemeClr val="accent5">
            <a:hueOff val="-2430430"/>
            <a:satOff val="-165"/>
            <a:lumOff val="392"/>
            <a:alphaOff val="0"/>
          </a:schemeClr>
        </a:solidFill>
        <a:ln w="19050" cap="flat" cmpd="sng" algn="ctr">
          <a:solidFill>
            <a:schemeClr val="accent5">
              <a:hueOff val="-2430430"/>
              <a:satOff val="-165"/>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BDD568-82CA-4473-B6CC-E7EE883F0147}">
      <dsp:nvSpPr>
        <dsp:cNvPr id="0" name=""/>
        <dsp:cNvSpPr/>
      </dsp:nvSpPr>
      <dsp:spPr>
        <a:xfrm>
          <a:off x="0" y="1007306"/>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Approval of Minutes</a:t>
          </a:r>
        </a:p>
      </dsp:txBody>
      <dsp:txXfrm>
        <a:off x="0" y="1007306"/>
        <a:ext cx="6291714" cy="502303"/>
      </dsp:txXfrm>
    </dsp:sp>
    <dsp:sp modelId="{09D2148A-A4FA-4964-9EF1-210B98931685}">
      <dsp:nvSpPr>
        <dsp:cNvPr id="0" name=""/>
        <dsp:cNvSpPr/>
      </dsp:nvSpPr>
      <dsp:spPr>
        <a:xfrm>
          <a:off x="0" y="1509609"/>
          <a:ext cx="6291714" cy="0"/>
        </a:xfrm>
        <a:prstGeom prst="line">
          <a:avLst/>
        </a:prstGeom>
        <a:solidFill>
          <a:schemeClr val="accent5">
            <a:hueOff val="-3645645"/>
            <a:satOff val="-248"/>
            <a:lumOff val="588"/>
            <a:alphaOff val="0"/>
          </a:schemeClr>
        </a:solidFill>
        <a:ln w="19050" cap="flat" cmpd="sng" algn="ctr">
          <a:solidFill>
            <a:schemeClr val="accent5">
              <a:hueOff val="-3645645"/>
              <a:satOff val="-248"/>
              <a:lumOff val="58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0340C3-5170-4795-A6BC-B7248683E35D}">
      <dsp:nvSpPr>
        <dsp:cNvPr id="0" name=""/>
        <dsp:cNvSpPr/>
      </dsp:nvSpPr>
      <dsp:spPr>
        <a:xfrm>
          <a:off x="0" y="1509609"/>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en-US" sz="2300" kern="1200" dirty="0"/>
            <a:t>Public Comment</a:t>
          </a:r>
          <a:r>
            <a:rPr lang="en-US" sz="2300" kern="1200" dirty="0">
              <a:latin typeface="Aptos Display" panose="020F0302020204030204"/>
            </a:rPr>
            <a:t> </a:t>
          </a:r>
          <a:r>
            <a:rPr lang="en-US" sz="2300" kern="1200" dirty="0"/>
            <a:t> </a:t>
          </a:r>
        </a:p>
      </dsp:txBody>
      <dsp:txXfrm>
        <a:off x="0" y="1509609"/>
        <a:ext cx="6291714" cy="502303"/>
      </dsp:txXfrm>
    </dsp:sp>
    <dsp:sp modelId="{84762C4A-08CD-4B40-9442-64FEE166C31E}">
      <dsp:nvSpPr>
        <dsp:cNvPr id="0" name=""/>
        <dsp:cNvSpPr/>
      </dsp:nvSpPr>
      <dsp:spPr>
        <a:xfrm>
          <a:off x="0" y="2011912"/>
          <a:ext cx="6291714" cy="0"/>
        </a:xfrm>
        <a:prstGeom prst="line">
          <a:avLst/>
        </a:prstGeom>
        <a:solidFill>
          <a:schemeClr val="accent5">
            <a:hueOff val="-4860860"/>
            <a:satOff val="-330"/>
            <a:lumOff val="784"/>
            <a:alphaOff val="0"/>
          </a:schemeClr>
        </a:solidFill>
        <a:ln w="19050" cap="flat" cmpd="sng" algn="ctr">
          <a:solidFill>
            <a:schemeClr val="accent5">
              <a:hueOff val="-4860860"/>
              <a:satOff val="-330"/>
              <a:lumOff val="78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F47A91-1816-4DAB-BBFE-D4567B206AC9}">
      <dsp:nvSpPr>
        <dsp:cNvPr id="0" name=""/>
        <dsp:cNvSpPr/>
      </dsp:nvSpPr>
      <dsp:spPr>
        <a:xfrm>
          <a:off x="0" y="2011912"/>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Old Business </a:t>
          </a:r>
        </a:p>
      </dsp:txBody>
      <dsp:txXfrm>
        <a:off x="0" y="2011912"/>
        <a:ext cx="6291714" cy="502303"/>
      </dsp:txXfrm>
    </dsp:sp>
    <dsp:sp modelId="{C845EE26-2A69-4806-A3B0-30EFCEFC1646}">
      <dsp:nvSpPr>
        <dsp:cNvPr id="0" name=""/>
        <dsp:cNvSpPr/>
      </dsp:nvSpPr>
      <dsp:spPr>
        <a:xfrm>
          <a:off x="0" y="2514215"/>
          <a:ext cx="6291714" cy="0"/>
        </a:xfrm>
        <a:prstGeom prst="line">
          <a:avLst/>
        </a:prstGeom>
        <a:solidFill>
          <a:schemeClr val="accent5">
            <a:hueOff val="-6076075"/>
            <a:satOff val="-413"/>
            <a:lumOff val="981"/>
            <a:alphaOff val="0"/>
          </a:schemeClr>
        </a:solidFill>
        <a:ln w="19050" cap="flat" cmpd="sng" algn="ctr">
          <a:solidFill>
            <a:schemeClr val="accent5">
              <a:hueOff val="-6076075"/>
              <a:satOff val="-413"/>
              <a:lumOff val="9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1F62A3-3253-414D-85D9-9F1146E5A9A5}">
      <dsp:nvSpPr>
        <dsp:cNvPr id="0" name=""/>
        <dsp:cNvSpPr/>
      </dsp:nvSpPr>
      <dsp:spPr>
        <a:xfrm>
          <a:off x="0" y="2514215"/>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New Business </a:t>
          </a:r>
        </a:p>
      </dsp:txBody>
      <dsp:txXfrm>
        <a:off x="0" y="2514215"/>
        <a:ext cx="6291714" cy="502303"/>
      </dsp:txXfrm>
    </dsp:sp>
    <dsp:sp modelId="{7263AEA0-77AF-4352-BA6F-84E197C09C38}">
      <dsp:nvSpPr>
        <dsp:cNvPr id="0" name=""/>
        <dsp:cNvSpPr/>
      </dsp:nvSpPr>
      <dsp:spPr>
        <a:xfrm>
          <a:off x="0" y="3016519"/>
          <a:ext cx="6291714" cy="0"/>
        </a:xfrm>
        <a:prstGeom prst="line">
          <a:avLst/>
        </a:prstGeom>
        <a:solidFill>
          <a:schemeClr val="accent5">
            <a:hueOff val="-7291290"/>
            <a:satOff val="-496"/>
            <a:lumOff val="1177"/>
            <a:alphaOff val="0"/>
          </a:schemeClr>
        </a:solidFill>
        <a:ln w="19050" cap="flat" cmpd="sng" algn="ctr">
          <a:solidFill>
            <a:schemeClr val="accent5">
              <a:hueOff val="-7291290"/>
              <a:satOff val="-496"/>
              <a:lumOff val="1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6ED1BA-DEE3-43B7-BBAC-37D7F703608C}">
      <dsp:nvSpPr>
        <dsp:cNvPr id="0" name=""/>
        <dsp:cNvSpPr/>
      </dsp:nvSpPr>
      <dsp:spPr>
        <a:xfrm>
          <a:off x="0" y="3016519"/>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en-US" sz="2300" kern="1200" dirty="0">
              <a:latin typeface="Aptos Display" panose="020F0302020204030204"/>
            </a:rPr>
            <a:t>Committee Reports/Other</a:t>
          </a:r>
        </a:p>
      </dsp:txBody>
      <dsp:txXfrm>
        <a:off x="0" y="3016519"/>
        <a:ext cx="6291714" cy="502303"/>
      </dsp:txXfrm>
    </dsp:sp>
    <dsp:sp modelId="{6E7BA55B-2725-41DA-889D-F747F18FAFE5}">
      <dsp:nvSpPr>
        <dsp:cNvPr id="0" name=""/>
        <dsp:cNvSpPr/>
      </dsp:nvSpPr>
      <dsp:spPr>
        <a:xfrm>
          <a:off x="0" y="3518822"/>
          <a:ext cx="6291714" cy="0"/>
        </a:xfrm>
        <a:prstGeom prst="line">
          <a:avLst/>
        </a:prstGeom>
        <a:solidFill>
          <a:schemeClr val="accent5">
            <a:hueOff val="-8506504"/>
            <a:satOff val="-578"/>
            <a:lumOff val="1373"/>
            <a:alphaOff val="0"/>
          </a:schemeClr>
        </a:solidFill>
        <a:ln w="19050" cap="flat" cmpd="sng" algn="ctr">
          <a:solidFill>
            <a:schemeClr val="accent5">
              <a:hueOff val="-8506504"/>
              <a:satOff val="-578"/>
              <a:lumOff val="137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BDCE2F-4033-400E-B25B-FF444175C80C}">
      <dsp:nvSpPr>
        <dsp:cNvPr id="0" name=""/>
        <dsp:cNvSpPr/>
      </dsp:nvSpPr>
      <dsp:spPr>
        <a:xfrm>
          <a:off x="0" y="3518822"/>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Review of Action Items</a:t>
          </a:r>
        </a:p>
      </dsp:txBody>
      <dsp:txXfrm>
        <a:off x="0" y="3518822"/>
        <a:ext cx="6291714" cy="502303"/>
      </dsp:txXfrm>
    </dsp:sp>
    <dsp:sp modelId="{E45EED95-4FC6-493E-A5B4-DA8E5A576382}">
      <dsp:nvSpPr>
        <dsp:cNvPr id="0" name=""/>
        <dsp:cNvSpPr/>
      </dsp:nvSpPr>
      <dsp:spPr>
        <a:xfrm>
          <a:off x="0" y="4021125"/>
          <a:ext cx="6291714" cy="0"/>
        </a:xfrm>
        <a:prstGeom prst="line">
          <a:avLst/>
        </a:prstGeom>
        <a:solidFill>
          <a:schemeClr val="accent5">
            <a:hueOff val="-9721720"/>
            <a:satOff val="-661"/>
            <a:lumOff val="1569"/>
            <a:alphaOff val="0"/>
          </a:schemeClr>
        </a:solidFill>
        <a:ln w="19050" cap="flat" cmpd="sng" algn="ctr">
          <a:solidFill>
            <a:schemeClr val="accent5">
              <a:hueOff val="-9721720"/>
              <a:satOff val="-661"/>
              <a:lumOff val="15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82ADC0-914A-4E5D-8FAA-0139A318AED4}">
      <dsp:nvSpPr>
        <dsp:cNvPr id="0" name=""/>
        <dsp:cNvSpPr/>
      </dsp:nvSpPr>
      <dsp:spPr>
        <a:xfrm>
          <a:off x="0" y="4021125"/>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Announcements </a:t>
          </a:r>
        </a:p>
      </dsp:txBody>
      <dsp:txXfrm>
        <a:off x="0" y="4021125"/>
        <a:ext cx="6291714" cy="502303"/>
      </dsp:txXfrm>
    </dsp:sp>
    <dsp:sp modelId="{CED8CC66-D5F3-4545-A258-27C285043672}">
      <dsp:nvSpPr>
        <dsp:cNvPr id="0" name=""/>
        <dsp:cNvSpPr/>
      </dsp:nvSpPr>
      <dsp:spPr>
        <a:xfrm>
          <a:off x="0" y="4523428"/>
          <a:ext cx="6291714" cy="0"/>
        </a:xfrm>
        <a:prstGeom prst="line">
          <a:avLst/>
        </a:prstGeom>
        <a:solidFill>
          <a:schemeClr val="accent5">
            <a:hueOff val="-10936935"/>
            <a:satOff val="-743"/>
            <a:lumOff val="1765"/>
            <a:alphaOff val="0"/>
          </a:schemeClr>
        </a:solidFill>
        <a:ln w="19050" cap="flat" cmpd="sng" algn="ctr">
          <a:solidFill>
            <a:schemeClr val="accent5">
              <a:hueOff val="-10936935"/>
              <a:satOff val="-743"/>
              <a:lumOff val="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244FE0-1CE8-43F9-8270-D9346EAB2E56}">
      <dsp:nvSpPr>
        <dsp:cNvPr id="0" name=""/>
        <dsp:cNvSpPr/>
      </dsp:nvSpPr>
      <dsp:spPr>
        <a:xfrm>
          <a:off x="0" y="4523428"/>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Adjourn</a:t>
          </a:r>
        </a:p>
      </dsp:txBody>
      <dsp:txXfrm>
        <a:off x="0" y="4523428"/>
        <a:ext cx="6291714" cy="502303"/>
      </dsp:txXfrm>
    </dsp:sp>
    <dsp:sp modelId="{E3D45F81-D108-4BD1-89F0-B5BE59DABB0C}">
      <dsp:nvSpPr>
        <dsp:cNvPr id="0" name=""/>
        <dsp:cNvSpPr/>
      </dsp:nvSpPr>
      <dsp:spPr>
        <a:xfrm>
          <a:off x="0" y="5025731"/>
          <a:ext cx="6291714" cy="0"/>
        </a:xfrm>
        <a:prstGeom prst="line">
          <a:avLst/>
        </a:prstGeom>
        <a:solidFill>
          <a:schemeClr val="accent5">
            <a:hueOff val="-12152150"/>
            <a:satOff val="-826"/>
            <a:lumOff val="1961"/>
            <a:alphaOff val="0"/>
          </a:schemeClr>
        </a:solidFill>
        <a:ln w="19050" cap="flat" cmpd="sng" algn="ctr">
          <a:solidFill>
            <a:schemeClr val="accent5">
              <a:hueOff val="-12152150"/>
              <a:satOff val="-826"/>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C6D0DD-3B05-4A6F-97D4-F0AB521D57B5}">
      <dsp:nvSpPr>
        <dsp:cNvPr id="0" name=""/>
        <dsp:cNvSpPr/>
      </dsp:nvSpPr>
      <dsp:spPr>
        <a:xfrm>
          <a:off x="0" y="5025731"/>
          <a:ext cx="6291714" cy="502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Next Scheduled Meeting</a:t>
          </a:r>
        </a:p>
      </dsp:txBody>
      <dsp:txXfrm>
        <a:off x="0" y="5025731"/>
        <a:ext cx="6291714" cy="5023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165666-585D-4568-BE89-00D8780A64C0}">
      <dsp:nvSpPr>
        <dsp:cNvPr id="0" name=""/>
        <dsp:cNvSpPr/>
      </dsp:nvSpPr>
      <dsp:spPr>
        <a:xfrm>
          <a:off x="3248" y="5833"/>
          <a:ext cx="1245419" cy="3744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Aptos Display" panose="020F0302020204030204"/>
            </a:rPr>
            <a:t>October 14</a:t>
          </a:r>
          <a:r>
            <a:rPr lang="en-US" sz="1300" kern="1200" baseline="30000" dirty="0">
              <a:latin typeface="Aptos Display" panose="020F0302020204030204"/>
            </a:rPr>
            <a:t>th</a:t>
          </a:r>
          <a:r>
            <a:rPr lang="en-US" sz="1300" kern="1200" dirty="0">
              <a:latin typeface="Aptos Display" panose="020F0302020204030204"/>
            </a:rPr>
            <a:t> </a:t>
          </a:r>
        </a:p>
      </dsp:txBody>
      <dsp:txXfrm>
        <a:off x="3248" y="5833"/>
        <a:ext cx="1245419" cy="374400"/>
      </dsp:txXfrm>
    </dsp:sp>
    <dsp:sp modelId="{AF694477-BE8E-41BE-9DAC-5A02F5431674}">
      <dsp:nvSpPr>
        <dsp:cNvPr id="0" name=""/>
        <dsp:cNvSpPr/>
      </dsp:nvSpPr>
      <dsp:spPr>
        <a:xfrm>
          <a:off x="3248" y="380233"/>
          <a:ext cx="1245419" cy="5826691"/>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err="1"/>
            <a:t>Undocu</a:t>
          </a:r>
          <a:r>
            <a:rPr lang="en-US" sz="1300" kern="1200" dirty="0"/>
            <a:t>-Ally Training, 10 am – 11am, Virtual – register for link</a:t>
          </a:r>
        </a:p>
        <a:p>
          <a:pPr marL="114300" lvl="1" indent="-114300" algn="l" defTabSz="577850">
            <a:lnSpc>
              <a:spcPct val="90000"/>
            </a:lnSpc>
            <a:spcBef>
              <a:spcPct val="0"/>
            </a:spcBef>
            <a:spcAft>
              <a:spcPct val="15000"/>
            </a:spcAft>
            <a:buChar char="•"/>
          </a:pPr>
          <a:r>
            <a:rPr lang="en-US" sz="1300" kern="1200" dirty="0"/>
            <a:t>Indigenous Peoples Day, 12-2pm, Compass Point</a:t>
          </a:r>
        </a:p>
        <a:p>
          <a:pPr marL="114300" lvl="1" indent="-114300" algn="l" defTabSz="577850">
            <a:lnSpc>
              <a:spcPct val="90000"/>
            </a:lnSpc>
            <a:spcBef>
              <a:spcPct val="0"/>
            </a:spcBef>
            <a:spcAft>
              <a:spcPct val="15000"/>
            </a:spcAft>
            <a:buChar char="•"/>
          </a:pPr>
          <a:r>
            <a:rPr lang="en-US" sz="1300" kern="1200" dirty="0" err="1"/>
            <a:t>Undocu</a:t>
          </a:r>
          <a:r>
            <a:rPr lang="en-US" sz="1300" kern="1200" dirty="0"/>
            <a:t>-Hustle, 12-2pm, Counseling Classroom</a:t>
          </a:r>
        </a:p>
      </dsp:txBody>
      <dsp:txXfrm>
        <a:off x="3248" y="380233"/>
        <a:ext cx="1245419" cy="5826691"/>
      </dsp:txXfrm>
    </dsp:sp>
    <dsp:sp modelId="{A7E00675-4B48-41E6-90E4-71031AC7589E}">
      <dsp:nvSpPr>
        <dsp:cNvPr id="0" name=""/>
        <dsp:cNvSpPr/>
      </dsp:nvSpPr>
      <dsp:spPr>
        <a:xfrm>
          <a:off x="1423026" y="5833"/>
          <a:ext cx="1245419" cy="3744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Aptos Display" panose="020F0302020204030204"/>
            </a:rPr>
            <a:t>October 15</a:t>
          </a:r>
          <a:r>
            <a:rPr lang="en-US" sz="1300" kern="1200" baseline="30000" dirty="0">
              <a:latin typeface="Aptos Display" panose="020F0302020204030204"/>
            </a:rPr>
            <a:t>th</a:t>
          </a:r>
          <a:endParaRPr lang="en-US" sz="1300" kern="1200" dirty="0">
            <a:latin typeface="Aptos Display" panose="020F0302020204030204"/>
          </a:endParaRPr>
        </a:p>
      </dsp:txBody>
      <dsp:txXfrm>
        <a:off x="1423026" y="5833"/>
        <a:ext cx="1245419" cy="374400"/>
      </dsp:txXfrm>
    </dsp:sp>
    <dsp:sp modelId="{F263BAFA-64C6-426E-9001-AFB5D36F2A3B}">
      <dsp:nvSpPr>
        <dsp:cNvPr id="0" name=""/>
        <dsp:cNvSpPr/>
      </dsp:nvSpPr>
      <dsp:spPr>
        <a:xfrm>
          <a:off x="1423026" y="380233"/>
          <a:ext cx="1245419" cy="5826691"/>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en-US" sz="1300" kern="1200" dirty="0">
              <a:latin typeface="Aptos Display" panose="020F0302020204030204"/>
            </a:rPr>
            <a:t>Classified Senate, 10:30 am, L-108</a:t>
          </a:r>
        </a:p>
        <a:p>
          <a:pPr marL="114300" lvl="1" indent="-114300" algn="l" defTabSz="577850" rtl="0">
            <a:lnSpc>
              <a:spcPct val="90000"/>
            </a:lnSpc>
            <a:spcBef>
              <a:spcPct val="0"/>
            </a:spcBef>
            <a:spcAft>
              <a:spcPct val="15000"/>
            </a:spcAft>
            <a:buChar char="•"/>
          </a:pPr>
          <a:r>
            <a:rPr lang="en-US" sz="1300" kern="1200" dirty="0">
              <a:latin typeface="Aptos Display" panose="020F0302020204030204"/>
            </a:rPr>
            <a:t>Career Explorations in STEM &amp; Health Sciences, 9:30 am – 11:00 am, K1-107</a:t>
          </a:r>
        </a:p>
        <a:p>
          <a:pPr marL="114300" lvl="1" indent="-114300" algn="l" defTabSz="577850" rtl="0">
            <a:lnSpc>
              <a:spcPct val="90000"/>
            </a:lnSpc>
            <a:spcBef>
              <a:spcPct val="0"/>
            </a:spcBef>
            <a:spcAft>
              <a:spcPct val="15000"/>
            </a:spcAft>
            <a:buChar char="•"/>
          </a:pPr>
          <a:r>
            <a:rPr lang="en-US" sz="1300" kern="1200" dirty="0" err="1">
              <a:latin typeface="Aptos Display" panose="020F0302020204030204"/>
            </a:rPr>
            <a:t>Undocu</a:t>
          </a:r>
          <a:r>
            <a:rPr lang="en-US" sz="1300" kern="1200" dirty="0">
              <a:latin typeface="Aptos Display" panose="020F0302020204030204"/>
            </a:rPr>
            <a:t>-Circles, 12-2pm, K1-211</a:t>
          </a:r>
        </a:p>
        <a:p>
          <a:pPr marL="114300" lvl="1" indent="-114300" algn="l" defTabSz="577850" rtl="0">
            <a:lnSpc>
              <a:spcPct val="90000"/>
            </a:lnSpc>
            <a:spcBef>
              <a:spcPct val="0"/>
            </a:spcBef>
            <a:spcAft>
              <a:spcPct val="15000"/>
            </a:spcAft>
            <a:buChar char="•"/>
          </a:pPr>
          <a:r>
            <a:rPr lang="en-US" sz="1300" kern="1200" dirty="0">
              <a:latin typeface="Aptos Display" panose="020F0302020204030204"/>
            </a:rPr>
            <a:t>Women’s Soccer vs. MiraCosta College, 1pm, Hourglass Field</a:t>
          </a:r>
        </a:p>
        <a:p>
          <a:pPr marL="114300" lvl="1" indent="-114300" algn="l" defTabSz="577850" rtl="0">
            <a:lnSpc>
              <a:spcPct val="90000"/>
            </a:lnSpc>
            <a:spcBef>
              <a:spcPct val="0"/>
            </a:spcBef>
            <a:spcAft>
              <a:spcPct val="15000"/>
            </a:spcAft>
            <a:buChar char="•"/>
          </a:pPr>
          <a:r>
            <a:rPr lang="en-US" sz="1300" kern="1200" dirty="0">
              <a:latin typeface="Aptos Display" panose="020F0302020204030204"/>
            </a:rPr>
            <a:t>Donut Moments, 1:30 pm – 2:30 pm, K1-107</a:t>
          </a:r>
        </a:p>
      </dsp:txBody>
      <dsp:txXfrm>
        <a:off x="1423026" y="380233"/>
        <a:ext cx="1245419" cy="5826691"/>
      </dsp:txXfrm>
    </dsp:sp>
    <dsp:sp modelId="{80C6ACA8-66C8-4A30-9274-65CFDB397952}">
      <dsp:nvSpPr>
        <dsp:cNvPr id="0" name=""/>
        <dsp:cNvSpPr/>
      </dsp:nvSpPr>
      <dsp:spPr>
        <a:xfrm>
          <a:off x="2842804" y="5833"/>
          <a:ext cx="1245419" cy="3744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Aptos Display" panose="020F0302020204030204"/>
            </a:rPr>
            <a:t>October 16</a:t>
          </a:r>
          <a:r>
            <a:rPr lang="en-US" sz="1300" kern="1200" baseline="30000" dirty="0">
              <a:latin typeface="Aptos Display" panose="020F0302020204030204"/>
            </a:rPr>
            <a:t>th</a:t>
          </a:r>
          <a:endParaRPr lang="en-US" sz="1300" kern="1200" dirty="0">
            <a:latin typeface="Aptos Display" panose="020F0302020204030204"/>
          </a:endParaRPr>
        </a:p>
      </dsp:txBody>
      <dsp:txXfrm>
        <a:off x="2842804" y="5833"/>
        <a:ext cx="1245419" cy="374400"/>
      </dsp:txXfrm>
    </dsp:sp>
    <dsp:sp modelId="{C8EB5789-F935-47AF-BAF7-706832C0820D}">
      <dsp:nvSpPr>
        <dsp:cNvPr id="0" name=""/>
        <dsp:cNvSpPr/>
      </dsp:nvSpPr>
      <dsp:spPr>
        <a:xfrm>
          <a:off x="2842804" y="380233"/>
          <a:ext cx="1245419" cy="5826691"/>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en-US" sz="1300" kern="1200" dirty="0">
              <a:latin typeface="Aptos Display" panose="020F0302020204030204"/>
            </a:rPr>
            <a:t>Really, Really Free Farmer's Market, 9-11am, Compass Point</a:t>
          </a:r>
        </a:p>
        <a:p>
          <a:pPr marL="114300" lvl="1" indent="-114300" algn="l" defTabSz="577850" rtl="0">
            <a:lnSpc>
              <a:spcPct val="90000"/>
            </a:lnSpc>
            <a:spcBef>
              <a:spcPct val="0"/>
            </a:spcBef>
            <a:spcAft>
              <a:spcPct val="15000"/>
            </a:spcAft>
            <a:buChar char="•"/>
          </a:pPr>
          <a:r>
            <a:rPr lang="en-US" sz="1300" kern="1200" dirty="0">
              <a:latin typeface="Aptos Display" panose="020F0302020204030204"/>
            </a:rPr>
            <a:t>Library Workshop, 12:00 pm, L-208</a:t>
          </a:r>
        </a:p>
        <a:p>
          <a:pPr marL="114300" lvl="1" indent="-114300" algn="l" defTabSz="577850" rtl="0">
            <a:lnSpc>
              <a:spcPct val="90000"/>
            </a:lnSpc>
            <a:spcBef>
              <a:spcPct val="0"/>
            </a:spcBef>
            <a:spcAft>
              <a:spcPct val="15000"/>
            </a:spcAft>
            <a:buChar char="•"/>
          </a:pPr>
          <a:r>
            <a:rPr lang="en-US" sz="1300" kern="1200" dirty="0">
              <a:latin typeface="Aptos Display" panose="020F0302020204030204"/>
            </a:rPr>
            <a:t>Coffee &amp; Crafts: Butterfly Origami, 12:30 pm, K1-211</a:t>
          </a:r>
        </a:p>
        <a:p>
          <a:pPr marL="114300" lvl="1" indent="-114300" algn="l" defTabSz="577850" rtl="0">
            <a:lnSpc>
              <a:spcPct val="90000"/>
            </a:lnSpc>
            <a:spcBef>
              <a:spcPct val="0"/>
            </a:spcBef>
            <a:spcAft>
              <a:spcPct val="15000"/>
            </a:spcAft>
            <a:buChar char="•"/>
          </a:pPr>
          <a:r>
            <a:rPr lang="en-US" sz="1300" kern="1200" dirty="0">
              <a:latin typeface="Aptos Display" panose="020F0302020204030204"/>
            </a:rPr>
            <a:t>Curriculum, 2:30 pm, Building R Conference Room</a:t>
          </a:r>
        </a:p>
        <a:p>
          <a:pPr marL="114300" lvl="1" indent="-114300" algn="l" defTabSz="577850" rtl="0">
            <a:lnSpc>
              <a:spcPct val="90000"/>
            </a:lnSpc>
            <a:spcBef>
              <a:spcPct val="0"/>
            </a:spcBef>
            <a:spcAft>
              <a:spcPct val="15000"/>
            </a:spcAft>
            <a:buChar char="•"/>
          </a:pPr>
          <a:r>
            <a:rPr lang="en-US" sz="1300" kern="1200" dirty="0">
              <a:latin typeface="Aptos Display" panose="020F0302020204030204"/>
            </a:rPr>
            <a:t>Men’s Water Polo vs. Mesa, 5pm, Pool</a:t>
          </a:r>
        </a:p>
        <a:p>
          <a:pPr marL="114300" lvl="1" indent="-114300" algn="l" defTabSz="577850" rtl="0">
            <a:lnSpc>
              <a:spcPct val="90000"/>
            </a:lnSpc>
            <a:spcBef>
              <a:spcPct val="0"/>
            </a:spcBef>
            <a:spcAft>
              <a:spcPct val="15000"/>
            </a:spcAft>
            <a:buChar char="•"/>
          </a:pPr>
          <a:r>
            <a:rPr lang="en-US" sz="1300" kern="1200" dirty="0">
              <a:latin typeface="Aptos Display" panose="020F0302020204030204"/>
            </a:rPr>
            <a:t>Women’s Volleyball vs. Grossmont, 6pm, Hourglass Gym</a:t>
          </a:r>
        </a:p>
      </dsp:txBody>
      <dsp:txXfrm>
        <a:off x="2842804" y="380233"/>
        <a:ext cx="1245419" cy="5826691"/>
      </dsp:txXfrm>
    </dsp:sp>
    <dsp:sp modelId="{6126937C-650D-48E4-A76C-7B522A936E0C}">
      <dsp:nvSpPr>
        <dsp:cNvPr id="0" name=""/>
        <dsp:cNvSpPr/>
      </dsp:nvSpPr>
      <dsp:spPr>
        <a:xfrm>
          <a:off x="4262582" y="5833"/>
          <a:ext cx="1245419" cy="3744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Aptos Display" panose="020F0302020204030204"/>
            </a:rPr>
            <a:t>October 17</a:t>
          </a:r>
          <a:r>
            <a:rPr lang="en-US" sz="1300" kern="1200" baseline="30000" dirty="0">
              <a:latin typeface="Aptos Display" panose="020F0302020204030204"/>
            </a:rPr>
            <a:t>th</a:t>
          </a:r>
          <a:endParaRPr lang="en-US" sz="1300" kern="1200" dirty="0">
            <a:latin typeface="Aptos Display" panose="020F0302020204030204"/>
          </a:endParaRPr>
        </a:p>
      </dsp:txBody>
      <dsp:txXfrm>
        <a:off x="4262582" y="5833"/>
        <a:ext cx="1245419" cy="374400"/>
      </dsp:txXfrm>
    </dsp:sp>
    <dsp:sp modelId="{8C77BEEB-E56F-48A3-9A2E-F6827BFD8047}">
      <dsp:nvSpPr>
        <dsp:cNvPr id="0" name=""/>
        <dsp:cNvSpPr/>
      </dsp:nvSpPr>
      <dsp:spPr>
        <a:xfrm>
          <a:off x="4262582" y="380233"/>
          <a:ext cx="1245419" cy="5826691"/>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en-US" sz="1300" kern="1200" dirty="0">
              <a:latin typeface="Aptos Display" panose="020F0302020204030204"/>
              <a:ea typeface="Calibri"/>
              <a:cs typeface="Calibri"/>
            </a:rPr>
            <a:t>Healthy Relationships Workshop, 12:30 pm</a:t>
          </a:r>
        </a:p>
        <a:p>
          <a:pPr marL="114300" lvl="1" indent="-114300" algn="l" defTabSz="577850" rtl="0">
            <a:lnSpc>
              <a:spcPct val="90000"/>
            </a:lnSpc>
            <a:spcBef>
              <a:spcPct val="0"/>
            </a:spcBef>
            <a:spcAft>
              <a:spcPct val="15000"/>
            </a:spcAft>
            <a:buChar char="•"/>
          </a:pPr>
          <a:r>
            <a:rPr lang="en-US" sz="1300" kern="1200" dirty="0">
              <a:latin typeface="Aptos Display" panose="020F0302020204030204"/>
              <a:ea typeface="Calibri"/>
              <a:cs typeface="Calibri"/>
            </a:rPr>
            <a:t>Enrollment Management, 2pm, M-110</a:t>
          </a:r>
        </a:p>
      </dsp:txBody>
      <dsp:txXfrm>
        <a:off x="4262582" y="380233"/>
        <a:ext cx="1245419" cy="5826691"/>
      </dsp:txXfrm>
    </dsp:sp>
    <dsp:sp modelId="{C42F0C05-6759-48A5-AA6F-C6F2AEA45708}">
      <dsp:nvSpPr>
        <dsp:cNvPr id="0" name=""/>
        <dsp:cNvSpPr/>
      </dsp:nvSpPr>
      <dsp:spPr>
        <a:xfrm>
          <a:off x="5682360" y="5833"/>
          <a:ext cx="1245419" cy="3744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Aptos Display" panose="020F0302020204030204"/>
              <a:ea typeface="Calibri"/>
              <a:cs typeface="Calibri"/>
            </a:rPr>
            <a:t>October 18</a:t>
          </a:r>
          <a:r>
            <a:rPr lang="en-US" sz="1300" kern="1200" baseline="30000" dirty="0">
              <a:latin typeface="Aptos Display" panose="020F0302020204030204"/>
              <a:ea typeface="Calibri"/>
              <a:cs typeface="Calibri"/>
            </a:rPr>
            <a:t>th</a:t>
          </a:r>
          <a:endParaRPr lang="en-US" sz="1300" kern="1200" dirty="0">
            <a:latin typeface="Aptos Display" panose="020F0302020204030204"/>
            <a:ea typeface="Calibri"/>
            <a:cs typeface="Calibri"/>
          </a:endParaRPr>
        </a:p>
      </dsp:txBody>
      <dsp:txXfrm>
        <a:off x="5682360" y="5833"/>
        <a:ext cx="1245419" cy="374400"/>
      </dsp:txXfrm>
    </dsp:sp>
    <dsp:sp modelId="{BC822AB8-BCD7-46CA-BB63-D741BC605014}">
      <dsp:nvSpPr>
        <dsp:cNvPr id="0" name=""/>
        <dsp:cNvSpPr/>
      </dsp:nvSpPr>
      <dsp:spPr>
        <a:xfrm>
          <a:off x="5682360" y="380233"/>
          <a:ext cx="1245419" cy="5826691"/>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en-US" sz="1300" kern="1200" dirty="0">
              <a:latin typeface="Aptos Display" panose="020F0302020204030204"/>
              <a:ea typeface="Calibri"/>
              <a:cs typeface="Calibri"/>
            </a:rPr>
            <a:t>ASG Meeting, 9-11am, K1-107</a:t>
          </a:r>
        </a:p>
      </dsp:txBody>
      <dsp:txXfrm>
        <a:off x="5682360" y="380233"/>
        <a:ext cx="1245419" cy="58266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165666-585D-4568-BE89-00D8780A64C0}">
      <dsp:nvSpPr>
        <dsp:cNvPr id="0" name=""/>
        <dsp:cNvSpPr/>
      </dsp:nvSpPr>
      <dsp:spPr>
        <a:xfrm>
          <a:off x="3248" y="271906"/>
          <a:ext cx="1245419" cy="4320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ptos Display" panose="020F0302020204030204"/>
            </a:rPr>
            <a:t>October 21</a:t>
          </a:r>
          <a:r>
            <a:rPr lang="en-US" sz="1500" kern="1200" baseline="30000" dirty="0">
              <a:latin typeface="Aptos Display" panose="020F0302020204030204"/>
            </a:rPr>
            <a:t>st</a:t>
          </a:r>
          <a:endParaRPr lang="en-US" sz="1500" kern="1200" dirty="0">
            <a:latin typeface="Aptos Display" panose="020F0302020204030204"/>
          </a:endParaRPr>
        </a:p>
      </dsp:txBody>
      <dsp:txXfrm>
        <a:off x="3248" y="271906"/>
        <a:ext cx="1245419" cy="432000"/>
      </dsp:txXfrm>
    </dsp:sp>
    <dsp:sp modelId="{AF694477-BE8E-41BE-9DAC-5A02F5431674}">
      <dsp:nvSpPr>
        <dsp:cNvPr id="0" name=""/>
        <dsp:cNvSpPr/>
      </dsp:nvSpPr>
      <dsp:spPr>
        <a:xfrm>
          <a:off x="3248" y="703906"/>
          <a:ext cx="1245419" cy="5236945"/>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a:latin typeface="Aptos Display" panose="020F0302020204030204"/>
            </a:rPr>
            <a:t>PROA, 3pm, L-108</a:t>
          </a:r>
        </a:p>
      </dsp:txBody>
      <dsp:txXfrm>
        <a:off x="3248" y="703906"/>
        <a:ext cx="1245419" cy="5236945"/>
      </dsp:txXfrm>
    </dsp:sp>
    <dsp:sp modelId="{A7E00675-4B48-41E6-90E4-71031AC7589E}">
      <dsp:nvSpPr>
        <dsp:cNvPr id="0" name=""/>
        <dsp:cNvSpPr/>
      </dsp:nvSpPr>
      <dsp:spPr>
        <a:xfrm>
          <a:off x="1423026" y="271906"/>
          <a:ext cx="1245419" cy="4320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ptos Display" panose="020F0302020204030204"/>
            </a:rPr>
            <a:t>October 22</a:t>
          </a:r>
          <a:r>
            <a:rPr lang="en-US" sz="1500" kern="1200" baseline="30000" dirty="0">
              <a:latin typeface="Aptos Display" panose="020F0302020204030204"/>
            </a:rPr>
            <a:t>nd</a:t>
          </a:r>
          <a:endParaRPr lang="en-US" sz="1500" kern="1200" dirty="0">
            <a:latin typeface="Aptos Display" panose="020F0302020204030204"/>
          </a:endParaRPr>
        </a:p>
      </dsp:txBody>
      <dsp:txXfrm>
        <a:off x="1423026" y="271906"/>
        <a:ext cx="1245419" cy="432000"/>
      </dsp:txXfrm>
    </dsp:sp>
    <dsp:sp modelId="{F263BAFA-64C6-426E-9001-AFB5D36F2A3B}">
      <dsp:nvSpPr>
        <dsp:cNvPr id="0" name=""/>
        <dsp:cNvSpPr/>
      </dsp:nvSpPr>
      <dsp:spPr>
        <a:xfrm>
          <a:off x="1423026" y="703906"/>
          <a:ext cx="1245419" cy="5236945"/>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a:latin typeface="Aptos Display" panose="020F0302020204030204"/>
            </a:rPr>
            <a:t>HALC Job Fair, 12 – 2pm, L-104</a:t>
          </a:r>
        </a:p>
        <a:p>
          <a:pPr marL="114300" lvl="1" indent="-114300" algn="l" defTabSz="666750" rtl="0">
            <a:lnSpc>
              <a:spcPct val="90000"/>
            </a:lnSpc>
            <a:spcBef>
              <a:spcPct val="0"/>
            </a:spcBef>
            <a:spcAft>
              <a:spcPct val="15000"/>
            </a:spcAft>
            <a:buChar char="•"/>
          </a:pPr>
          <a:r>
            <a:rPr lang="en-US" sz="1500" kern="1200" dirty="0">
              <a:latin typeface="Aptos Display" panose="020F0302020204030204"/>
            </a:rPr>
            <a:t>Yoga &amp; Sound Healing, 12:30 pm, Compass Point</a:t>
          </a:r>
        </a:p>
        <a:p>
          <a:pPr marL="114300" lvl="1" indent="-114300" algn="l" defTabSz="666750" rtl="0">
            <a:lnSpc>
              <a:spcPct val="90000"/>
            </a:lnSpc>
            <a:spcBef>
              <a:spcPct val="0"/>
            </a:spcBef>
            <a:spcAft>
              <a:spcPct val="15000"/>
            </a:spcAft>
            <a:buChar char="•"/>
          </a:pPr>
          <a:r>
            <a:rPr lang="en-US" sz="1500" kern="1200" dirty="0">
              <a:latin typeface="Aptos Display" panose="020F0302020204030204"/>
            </a:rPr>
            <a:t>College Council, 1 – 2:30 pm, M-110 </a:t>
          </a:r>
        </a:p>
      </dsp:txBody>
      <dsp:txXfrm>
        <a:off x="1423026" y="703906"/>
        <a:ext cx="1245419" cy="5236945"/>
      </dsp:txXfrm>
    </dsp:sp>
    <dsp:sp modelId="{E757F9CD-E73E-4DE4-B3BC-824538BA5D39}">
      <dsp:nvSpPr>
        <dsp:cNvPr id="0" name=""/>
        <dsp:cNvSpPr/>
      </dsp:nvSpPr>
      <dsp:spPr>
        <a:xfrm>
          <a:off x="2842804" y="271906"/>
          <a:ext cx="1245419" cy="4320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ptos Display" panose="020F0302020204030204"/>
            </a:rPr>
            <a:t>October 23</a:t>
          </a:r>
          <a:r>
            <a:rPr lang="en-US" sz="1500" kern="1200" baseline="30000" dirty="0">
              <a:latin typeface="Aptos Display" panose="020F0302020204030204"/>
            </a:rPr>
            <a:t>rd</a:t>
          </a:r>
          <a:endParaRPr lang="en-US" sz="1500" kern="1200" dirty="0">
            <a:latin typeface="Aptos Display" panose="020F0302020204030204"/>
          </a:endParaRPr>
        </a:p>
      </dsp:txBody>
      <dsp:txXfrm>
        <a:off x="2842804" y="271906"/>
        <a:ext cx="1245419" cy="432000"/>
      </dsp:txXfrm>
    </dsp:sp>
    <dsp:sp modelId="{890C9BBE-6187-4864-B9A0-E601C366203E}">
      <dsp:nvSpPr>
        <dsp:cNvPr id="0" name=""/>
        <dsp:cNvSpPr/>
      </dsp:nvSpPr>
      <dsp:spPr>
        <a:xfrm>
          <a:off x="2842804" y="703906"/>
          <a:ext cx="1245419" cy="5236945"/>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a:latin typeface="Aptos Display" panose="020F0302020204030204"/>
            </a:rPr>
            <a:t>Library Workshop, 12:00 pm, L-208</a:t>
          </a:r>
        </a:p>
        <a:p>
          <a:pPr marL="114300" lvl="1" indent="-114300" algn="l" defTabSz="666750" rtl="0">
            <a:lnSpc>
              <a:spcPct val="90000"/>
            </a:lnSpc>
            <a:spcBef>
              <a:spcPct val="0"/>
            </a:spcBef>
            <a:spcAft>
              <a:spcPct val="15000"/>
            </a:spcAft>
            <a:buChar char="•"/>
          </a:pPr>
          <a:r>
            <a:rPr lang="en-US" sz="1500" kern="1200" dirty="0">
              <a:latin typeface="Aptos Display" panose="020F0302020204030204"/>
            </a:rPr>
            <a:t>Filipino History Celebration, 12 – 2pm, Compass Point</a:t>
          </a:r>
        </a:p>
        <a:p>
          <a:pPr marL="114300" lvl="1" indent="-114300" algn="l" defTabSz="666750" rtl="0">
            <a:lnSpc>
              <a:spcPct val="90000"/>
            </a:lnSpc>
            <a:spcBef>
              <a:spcPct val="0"/>
            </a:spcBef>
            <a:spcAft>
              <a:spcPct val="15000"/>
            </a:spcAft>
            <a:buChar char="•"/>
          </a:pPr>
          <a:r>
            <a:rPr lang="en-US" sz="1500" kern="1200" dirty="0">
              <a:latin typeface="Aptos Display" panose="020F0302020204030204"/>
            </a:rPr>
            <a:t>BRDS, 1:30 pm, L-108</a:t>
          </a:r>
        </a:p>
        <a:p>
          <a:pPr marL="114300" lvl="1" indent="-114300" algn="l" defTabSz="666750" rtl="0">
            <a:lnSpc>
              <a:spcPct val="90000"/>
            </a:lnSpc>
            <a:spcBef>
              <a:spcPct val="0"/>
            </a:spcBef>
            <a:spcAft>
              <a:spcPct val="15000"/>
            </a:spcAft>
            <a:buChar char="•"/>
          </a:pPr>
          <a:r>
            <a:rPr lang="en-US" sz="1500" kern="1200" dirty="0">
              <a:latin typeface="Aptos Display" panose="020F0302020204030204"/>
            </a:rPr>
            <a:t>Student Success Committee, 3pm, K1-107</a:t>
          </a:r>
        </a:p>
        <a:p>
          <a:pPr marL="114300" lvl="1" indent="-114300" algn="l" defTabSz="666750">
            <a:lnSpc>
              <a:spcPct val="90000"/>
            </a:lnSpc>
            <a:spcBef>
              <a:spcPct val="0"/>
            </a:spcBef>
            <a:spcAft>
              <a:spcPct val="15000"/>
            </a:spcAft>
            <a:buChar char="•"/>
          </a:pPr>
          <a:r>
            <a:rPr lang="en-US" sz="1500" kern="1200" dirty="0">
              <a:latin typeface="Aptos Display" panose="020F0302020204030204"/>
            </a:rPr>
            <a:t>Women's Volleyball vs. Imperial Valley, 5pm, Hourglass Gym </a:t>
          </a:r>
          <a:endParaRPr lang="en-US" sz="1500" kern="1200" dirty="0"/>
        </a:p>
      </dsp:txBody>
      <dsp:txXfrm>
        <a:off x="2842804" y="703906"/>
        <a:ext cx="1245419" cy="5236945"/>
      </dsp:txXfrm>
    </dsp:sp>
    <dsp:sp modelId="{17A61952-B341-4E3C-86D1-4F36939CBE86}">
      <dsp:nvSpPr>
        <dsp:cNvPr id="0" name=""/>
        <dsp:cNvSpPr/>
      </dsp:nvSpPr>
      <dsp:spPr>
        <a:xfrm>
          <a:off x="4262582" y="271906"/>
          <a:ext cx="1245419" cy="4320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ptos Display" panose="020F0302020204030204"/>
            </a:rPr>
            <a:t>October 24</a:t>
          </a:r>
          <a:r>
            <a:rPr lang="en-US" sz="1500" kern="1200" baseline="30000" dirty="0">
              <a:latin typeface="Aptos Display" panose="020F0302020204030204"/>
            </a:rPr>
            <a:t>th</a:t>
          </a:r>
          <a:endParaRPr lang="en-US" sz="1500" kern="1200" dirty="0"/>
        </a:p>
      </dsp:txBody>
      <dsp:txXfrm>
        <a:off x="4262582" y="271906"/>
        <a:ext cx="1245419" cy="432000"/>
      </dsp:txXfrm>
    </dsp:sp>
    <dsp:sp modelId="{489FDC36-64B6-4FB7-879E-92582E3456A1}">
      <dsp:nvSpPr>
        <dsp:cNvPr id="0" name=""/>
        <dsp:cNvSpPr/>
      </dsp:nvSpPr>
      <dsp:spPr>
        <a:xfrm>
          <a:off x="4262582" y="703906"/>
          <a:ext cx="1245419" cy="5236945"/>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endParaRPr lang="en-US" sz="1500" kern="1200" dirty="0">
            <a:latin typeface="Aptos Display" panose="020F0302020204030204"/>
          </a:endParaRPr>
        </a:p>
      </dsp:txBody>
      <dsp:txXfrm>
        <a:off x="4262582" y="703906"/>
        <a:ext cx="1245419" cy="5236945"/>
      </dsp:txXfrm>
    </dsp:sp>
    <dsp:sp modelId="{FA6567B4-B024-4EDC-B6B3-1EF362E11B2B}">
      <dsp:nvSpPr>
        <dsp:cNvPr id="0" name=""/>
        <dsp:cNvSpPr/>
      </dsp:nvSpPr>
      <dsp:spPr>
        <a:xfrm>
          <a:off x="5682360" y="271906"/>
          <a:ext cx="1245419" cy="4320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Aptos Display" panose="020F0302020204030204"/>
            </a:rPr>
            <a:t>October 25</a:t>
          </a:r>
          <a:r>
            <a:rPr lang="en-US" sz="1500" kern="1200" baseline="30000" dirty="0">
              <a:latin typeface="Aptos Display" panose="020F0302020204030204"/>
            </a:rPr>
            <a:t>th</a:t>
          </a:r>
          <a:endParaRPr lang="en-US" sz="1500" kern="1200" dirty="0">
            <a:latin typeface="Aptos Display" panose="020F0302020204030204"/>
          </a:endParaRPr>
        </a:p>
      </dsp:txBody>
      <dsp:txXfrm>
        <a:off x="5682360" y="271906"/>
        <a:ext cx="1245419" cy="432000"/>
      </dsp:txXfrm>
    </dsp:sp>
    <dsp:sp modelId="{ABBAC5C8-9FCB-4B20-82B4-FA7ACCC37BE5}">
      <dsp:nvSpPr>
        <dsp:cNvPr id="0" name=""/>
        <dsp:cNvSpPr/>
      </dsp:nvSpPr>
      <dsp:spPr>
        <a:xfrm>
          <a:off x="5682360" y="703906"/>
          <a:ext cx="1245419" cy="5236945"/>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a:latin typeface="Aptos Display" panose="020F0302020204030204"/>
            </a:rPr>
            <a:t>ASG, 9am, K1-107</a:t>
          </a:r>
        </a:p>
        <a:p>
          <a:pPr marL="114300" lvl="1" indent="-114300" algn="l" defTabSz="666750" rtl="0">
            <a:lnSpc>
              <a:spcPct val="90000"/>
            </a:lnSpc>
            <a:spcBef>
              <a:spcPct val="0"/>
            </a:spcBef>
            <a:spcAft>
              <a:spcPct val="15000"/>
            </a:spcAft>
            <a:buChar char="•"/>
          </a:pPr>
          <a:r>
            <a:rPr lang="en-US" sz="1500" kern="1200" dirty="0">
              <a:latin typeface="Aptos Display" panose="020F0302020204030204"/>
            </a:rPr>
            <a:t>PIER, 10:30 am, L-108</a:t>
          </a:r>
        </a:p>
        <a:p>
          <a:pPr marL="114300" lvl="1" indent="-114300" algn="l" defTabSz="666750" rtl="0">
            <a:lnSpc>
              <a:spcPct val="90000"/>
            </a:lnSpc>
            <a:spcBef>
              <a:spcPct val="0"/>
            </a:spcBef>
            <a:spcAft>
              <a:spcPct val="15000"/>
            </a:spcAft>
            <a:buChar char="•"/>
          </a:pPr>
          <a:r>
            <a:rPr lang="en-US" sz="1500" kern="1200" dirty="0">
              <a:latin typeface="Aptos Display" panose="020F0302020204030204"/>
            </a:rPr>
            <a:t>IDEA, 12:30 pm, Zoom</a:t>
          </a:r>
        </a:p>
        <a:p>
          <a:pPr marL="114300" lvl="1" indent="-114300" algn="l" defTabSz="666750" rtl="0">
            <a:lnSpc>
              <a:spcPct val="90000"/>
            </a:lnSpc>
            <a:spcBef>
              <a:spcPct val="0"/>
            </a:spcBef>
            <a:spcAft>
              <a:spcPct val="15000"/>
            </a:spcAft>
            <a:buChar char="•"/>
          </a:pPr>
          <a:r>
            <a:rPr lang="en-US" sz="1500" kern="1200" dirty="0">
              <a:latin typeface="Aptos Display" panose="020F0302020204030204"/>
            </a:rPr>
            <a:t>Women’s Soccer vs. Cuyamaca, 1 pm, Hourglass Field</a:t>
          </a:r>
        </a:p>
        <a:p>
          <a:pPr marL="114300" lvl="1" indent="-114300" algn="l" defTabSz="666750" rtl="0">
            <a:lnSpc>
              <a:spcPct val="90000"/>
            </a:lnSpc>
            <a:spcBef>
              <a:spcPct val="0"/>
            </a:spcBef>
            <a:spcAft>
              <a:spcPct val="15000"/>
            </a:spcAft>
            <a:buChar char="•"/>
          </a:pPr>
          <a:r>
            <a:rPr lang="en-US" sz="1500" kern="1200" dirty="0">
              <a:latin typeface="Aptos Display" panose="020F0302020204030204"/>
            </a:rPr>
            <a:t>PDC, 1pm, Zoom</a:t>
          </a:r>
        </a:p>
      </dsp:txBody>
      <dsp:txXfrm>
        <a:off x="5682360" y="703906"/>
        <a:ext cx="1245419" cy="52369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AACA83-2419-4898-909C-DC4C1C8FDFCC}">
      <dsp:nvSpPr>
        <dsp:cNvPr id="0" name=""/>
        <dsp:cNvSpPr/>
      </dsp:nvSpPr>
      <dsp:spPr>
        <a:xfrm>
          <a:off x="1747800" y="608594"/>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919A57-1466-4B6F-987F-362A3ADBB334}">
      <dsp:nvSpPr>
        <dsp:cNvPr id="0" name=""/>
        <dsp:cNvSpPr/>
      </dsp:nvSpPr>
      <dsp:spPr>
        <a:xfrm>
          <a:off x="559800" y="3022743"/>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The next meeting of the SDMC Classified Senate: Tuesday, November 5</a:t>
          </a:r>
          <a:r>
            <a:rPr lang="en-US" sz="1500" kern="1200" baseline="30000" dirty="0"/>
            <a:t>th</a:t>
          </a:r>
          <a:r>
            <a:rPr lang="en-US" sz="1500" kern="1200" dirty="0"/>
            <a:t> from 10:30 am – 12:00 pm in L-108 and on Zoom.</a:t>
          </a:r>
          <a:endParaRPr lang="en-US" sz="1500" kern="1200" dirty="0">
            <a:latin typeface="Aptos Display" panose="020F0302020204030204"/>
          </a:endParaRPr>
        </a:p>
      </dsp:txBody>
      <dsp:txXfrm>
        <a:off x="559800" y="3022743"/>
        <a:ext cx="4320000" cy="720000"/>
      </dsp:txXfrm>
    </dsp:sp>
    <dsp:sp modelId="{63A8FE48-4833-44A0-850E-98415CAE8210}">
      <dsp:nvSpPr>
        <dsp:cNvPr id="0" name=""/>
        <dsp:cNvSpPr/>
      </dsp:nvSpPr>
      <dsp:spPr>
        <a:xfrm>
          <a:off x="6823800" y="608594"/>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75B19FF-AD90-4FFA-99C8-3F0481CB4853}">
      <dsp:nvSpPr>
        <dsp:cNvPr id="0" name=""/>
        <dsp:cNvSpPr/>
      </dsp:nvSpPr>
      <dsp:spPr>
        <a:xfrm>
          <a:off x="5635800" y="3022743"/>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If you are unable to make it, please designate a proxy. </a:t>
          </a:r>
          <a:r>
            <a:rPr lang="en-US" sz="1500" kern="1200" dirty="0">
              <a:hlinkClick xmlns:r="http://schemas.openxmlformats.org/officeDocument/2006/relationships" r:id="rId5"/>
            </a:rPr>
            <a:t>Here is the form.</a:t>
          </a:r>
          <a:r>
            <a:rPr lang="en-US" sz="1500" kern="1200" dirty="0"/>
            <a:t> </a:t>
          </a:r>
        </a:p>
      </dsp:txBody>
      <dsp:txXfrm>
        <a:off x="5635800" y="3022743"/>
        <a:ext cx="4320000" cy="7200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sdmiramar.edu/services/foundation/invest-tix" TargetMode="Externa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sdccd0-my.sharepoint.com/:w:/g/personal/mkunst_sdccd_edu/EQLMhneT-_lHg_6_Vvr3m-wBiEduR5KyY7jFVpmSbvWHag?e=y8P29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dmiramar.edu/services/budget/trave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for a college&#10;&#10;Description automatically generated">
            <a:extLst>
              <a:ext uri="{FF2B5EF4-FFF2-40B4-BE49-F238E27FC236}">
                <a16:creationId xmlns:a16="http://schemas.microsoft.com/office/drawing/2014/main" id="{158049AD-592A-F7D3-917E-02DB9652ADFE}"/>
              </a:ext>
            </a:extLst>
          </p:cNvPr>
          <p:cNvPicPr>
            <a:picLocks noChangeAspect="1"/>
          </p:cNvPicPr>
          <p:nvPr/>
        </p:nvPicPr>
        <p:blipFill>
          <a:blip r:embed="rId2"/>
          <a:stretch>
            <a:fillRect/>
          </a:stretch>
        </p:blipFill>
        <p:spPr>
          <a:xfrm>
            <a:off x="764988" y="1684355"/>
            <a:ext cx="3368969" cy="3489289"/>
          </a:xfrm>
          <a:prstGeom prst="rect">
            <a:avLst/>
          </a:prstGeom>
        </p:spPr>
      </p:pic>
      <p:sp>
        <p:nvSpPr>
          <p:cNvPr id="25" name="Freeform: Shape 24">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2" name="Title 1"/>
          <p:cNvSpPr>
            <a:spLocks noGrp="1"/>
          </p:cNvSpPr>
          <p:nvPr>
            <p:ph type="ctrTitle"/>
          </p:nvPr>
        </p:nvSpPr>
        <p:spPr>
          <a:xfrm>
            <a:off x="5622061" y="762538"/>
            <a:ext cx="5649349" cy="3199862"/>
          </a:xfrm>
        </p:spPr>
        <p:txBody>
          <a:bodyPr anchor="b">
            <a:normAutofit/>
          </a:bodyPr>
          <a:lstStyle/>
          <a:p>
            <a:pPr algn="l"/>
            <a:r>
              <a:rPr lang="en-US" sz="6100" dirty="0">
                <a:solidFill>
                  <a:srgbClr val="FFFFFF"/>
                </a:solidFill>
              </a:rPr>
              <a:t>SDMC</a:t>
            </a:r>
            <a:br>
              <a:rPr lang="en-US" sz="6100">
                <a:solidFill>
                  <a:srgbClr val="FFFFFF"/>
                </a:solidFill>
              </a:rPr>
            </a:br>
            <a:r>
              <a:rPr lang="en-US" sz="6100" dirty="0">
                <a:solidFill>
                  <a:srgbClr val="FFFFFF"/>
                </a:solidFill>
              </a:rPr>
              <a:t>Classified Senate</a:t>
            </a:r>
            <a:br>
              <a:rPr lang="en-US" sz="6100">
                <a:solidFill>
                  <a:srgbClr val="FFFFFF"/>
                </a:solidFill>
              </a:rPr>
            </a:br>
            <a:r>
              <a:rPr lang="en-US" sz="6100" dirty="0">
                <a:solidFill>
                  <a:srgbClr val="FFFFFF"/>
                </a:solidFill>
              </a:rPr>
              <a:t>Meeting</a:t>
            </a:r>
          </a:p>
        </p:txBody>
      </p:sp>
      <p:sp>
        <p:nvSpPr>
          <p:cNvPr id="3" name="Subtitle 2"/>
          <p:cNvSpPr>
            <a:spLocks noGrp="1"/>
          </p:cNvSpPr>
          <p:nvPr>
            <p:ph type="subTitle" idx="1"/>
          </p:nvPr>
        </p:nvSpPr>
        <p:spPr>
          <a:xfrm>
            <a:off x="5622061" y="4312561"/>
            <a:ext cx="5649349" cy="1687815"/>
          </a:xfrm>
        </p:spPr>
        <p:txBody>
          <a:bodyPr vert="horz" lIns="91440" tIns="45720" rIns="91440" bIns="45720" rtlCol="0" anchor="t">
            <a:normAutofit/>
          </a:bodyPr>
          <a:lstStyle/>
          <a:p>
            <a:pPr algn="l"/>
            <a:r>
              <a:rPr lang="en-US" dirty="0">
                <a:solidFill>
                  <a:srgbClr val="FFFFFF"/>
                </a:solidFill>
              </a:rPr>
              <a:t>October 15th, 2024</a:t>
            </a:r>
          </a:p>
          <a:p>
            <a:pPr algn="l"/>
            <a:r>
              <a:rPr lang="en-US" dirty="0">
                <a:solidFill>
                  <a:srgbClr val="FFFFFF"/>
                </a:solidFill>
              </a:rPr>
              <a:t>2024-2025 Academic Year </a:t>
            </a:r>
          </a:p>
          <a:p>
            <a:pPr algn="l"/>
            <a:endParaRPr lang="en-US" dirty="0">
              <a:solidFill>
                <a:srgbClr val="FFFFFF"/>
              </a:solidFill>
            </a:endParaRPr>
          </a:p>
        </p:txBody>
      </p:sp>
      <p:sp>
        <p:nvSpPr>
          <p:cNvPr id="27"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18288"/>
          </a:xfrm>
          <a:custGeom>
            <a:avLst/>
            <a:gdLst>
              <a:gd name="connsiteX0" fmla="*/ 0 w 5303520"/>
              <a:gd name="connsiteY0" fmla="*/ 0 h 18288"/>
              <a:gd name="connsiteX1" fmla="*/ 556870 w 5303520"/>
              <a:gd name="connsiteY1" fmla="*/ 0 h 18288"/>
              <a:gd name="connsiteX2" fmla="*/ 1272845 w 5303520"/>
              <a:gd name="connsiteY2" fmla="*/ 0 h 18288"/>
              <a:gd name="connsiteX3" fmla="*/ 1882750 w 5303520"/>
              <a:gd name="connsiteY3" fmla="*/ 0 h 18288"/>
              <a:gd name="connsiteX4" fmla="*/ 2439619 w 5303520"/>
              <a:gd name="connsiteY4" fmla="*/ 0 h 18288"/>
              <a:gd name="connsiteX5" fmla="*/ 3155594 w 5303520"/>
              <a:gd name="connsiteY5" fmla="*/ 0 h 18288"/>
              <a:gd name="connsiteX6" fmla="*/ 3818534 w 5303520"/>
              <a:gd name="connsiteY6" fmla="*/ 0 h 18288"/>
              <a:gd name="connsiteX7" fmla="*/ 4481474 w 5303520"/>
              <a:gd name="connsiteY7" fmla="*/ 0 h 18288"/>
              <a:gd name="connsiteX8" fmla="*/ 5303520 w 5303520"/>
              <a:gd name="connsiteY8" fmla="*/ 0 h 18288"/>
              <a:gd name="connsiteX9" fmla="*/ 5303520 w 5303520"/>
              <a:gd name="connsiteY9" fmla="*/ 18288 h 18288"/>
              <a:gd name="connsiteX10" fmla="*/ 4746650 w 5303520"/>
              <a:gd name="connsiteY10" fmla="*/ 18288 h 18288"/>
              <a:gd name="connsiteX11" fmla="*/ 4242816 w 5303520"/>
              <a:gd name="connsiteY11" fmla="*/ 18288 h 18288"/>
              <a:gd name="connsiteX12" fmla="*/ 3526841 w 5303520"/>
              <a:gd name="connsiteY12" fmla="*/ 18288 h 18288"/>
              <a:gd name="connsiteX13" fmla="*/ 2969971 w 5303520"/>
              <a:gd name="connsiteY13" fmla="*/ 18288 h 18288"/>
              <a:gd name="connsiteX14" fmla="*/ 2253996 w 5303520"/>
              <a:gd name="connsiteY14" fmla="*/ 18288 h 18288"/>
              <a:gd name="connsiteX15" fmla="*/ 1484986 w 5303520"/>
              <a:gd name="connsiteY15" fmla="*/ 18288 h 18288"/>
              <a:gd name="connsiteX16" fmla="*/ 875081 w 5303520"/>
              <a:gd name="connsiteY16" fmla="*/ 18288 h 18288"/>
              <a:gd name="connsiteX17" fmla="*/ 0 w 5303520"/>
              <a:gd name="connsiteY17" fmla="*/ 18288 h 18288"/>
              <a:gd name="connsiteX18" fmla="*/ 0 w 530352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18288"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4050" y="6954"/>
                  <a:pt x="5304254" y="12839"/>
                  <a:pt x="5303520" y="18288"/>
                </a:cubicBezTo>
                <a:cubicBezTo>
                  <a:pt x="5132450" y="501"/>
                  <a:pt x="4953391" y="18714"/>
                  <a:pt x="4746650" y="18288"/>
                </a:cubicBezTo>
                <a:cubicBezTo>
                  <a:pt x="4539909" y="17863"/>
                  <a:pt x="4361261" y="7168"/>
                  <a:pt x="4242816" y="18288"/>
                </a:cubicBezTo>
                <a:cubicBezTo>
                  <a:pt x="4124371" y="29408"/>
                  <a:pt x="3754907" y="21026"/>
                  <a:pt x="3526841" y="18288"/>
                </a:cubicBezTo>
                <a:cubicBezTo>
                  <a:pt x="3298775" y="15550"/>
                  <a:pt x="3164473" y="3913"/>
                  <a:pt x="2969971" y="18288"/>
                </a:cubicBezTo>
                <a:cubicBezTo>
                  <a:pt x="2775469" y="32664"/>
                  <a:pt x="2608536" y="2050"/>
                  <a:pt x="2253996" y="18288"/>
                </a:cubicBezTo>
                <a:cubicBezTo>
                  <a:pt x="1899456" y="34526"/>
                  <a:pt x="1752044" y="28789"/>
                  <a:pt x="1484986" y="18288"/>
                </a:cubicBezTo>
                <a:cubicBezTo>
                  <a:pt x="1217928" y="7788"/>
                  <a:pt x="1060609" y="-4784"/>
                  <a:pt x="875081" y="18288"/>
                </a:cubicBezTo>
                <a:cubicBezTo>
                  <a:pt x="689553" y="41360"/>
                  <a:pt x="188846" y="25228"/>
                  <a:pt x="0" y="18288"/>
                </a:cubicBezTo>
                <a:cubicBezTo>
                  <a:pt x="-570" y="9279"/>
                  <a:pt x="132" y="5100"/>
                  <a:pt x="0" y="0"/>
                </a:cubicBezTo>
                <a:close/>
              </a:path>
              <a:path w="5303520" h="18288"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2837" y="5414"/>
                  <a:pt x="5302800" y="12510"/>
                  <a:pt x="5303520" y="18288"/>
                </a:cubicBezTo>
                <a:cubicBezTo>
                  <a:pt x="5082751" y="18456"/>
                  <a:pt x="4993374" y="24100"/>
                  <a:pt x="4746650" y="18288"/>
                </a:cubicBezTo>
                <a:cubicBezTo>
                  <a:pt x="4499926" y="12477"/>
                  <a:pt x="4368648" y="-7187"/>
                  <a:pt x="4083710" y="18288"/>
                </a:cubicBezTo>
                <a:cubicBezTo>
                  <a:pt x="3798772" y="43763"/>
                  <a:pt x="3729434" y="5501"/>
                  <a:pt x="3473806" y="18288"/>
                </a:cubicBezTo>
                <a:cubicBezTo>
                  <a:pt x="3218178" y="31075"/>
                  <a:pt x="3056855" y="30003"/>
                  <a:pt x="2704795" y="18288"/>
                </a:cubicBezTo>
                <a:cubicBezTo>
                  <a:pt x="2352735" y="6573"/>
                  <a:pt x="2319447" y="29257"/>
                  <a:pt x="1935785" y="18288"/>
                </a:cubicBezTo>
                <a:cubicBezTo>
                  <a:pt x="1552123" y="7320"/>
                  <a:pt x="1532619" y="-467"/>
                  <a:pt x="1378915" y="18288"/>
                </a:cubicBezTo>
                <a:cubicBezTo>
                  <a:pt x="1225211" y="37043"/>
                  <a:pt x="1038692" y="34308"/>
                  <a:pt x="715975" y="18288"/>
                </a:cubicBezTo>
                <a:cubicBezTo>
                  <a:pt x="393258" y="2268"/>
                  <a:pt x="303768" y="26944"/>
                  <a:pt x="0" y="18288"/>
                </a:cubicBezTo>
                <a:cubicBezTo>
                  <a:pt x="-306" y="11061"/>
                  <a:pt x="-655" y="7751"/>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2287EB2-16D0-8E33-86AE-B9A3A8A7CE83}"/>
              </a:ext>
            </a:extLst>
          </p:cNvPr>
          <p:cNvSpPr txBox="1"/>
          <p:nvPr/>
        </p:nvSpPr>
        <p:spPr>
          <a:xfrm>
            <a:off x="5620832" y="5351317"/>
            <a:ext cx="438265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b="1" i="1" dirty="0"/>
              <a:t>Cultivating Community: Making the Invisible, Visible</a:t>
            </a:r>
            <a:endParaRPr lang="en-US" b="1" i="1"/>
          </a:p>
        </p:txBody>
      </p:sp>
      <p:pic>
        <p:nvPicPr>
          <p:cNvPr id="4" name="Picture 3" descr="A qr code with a dinosaur&#10;&#10;Description automatically generated">
            <a:extLst>
              <a:ext uri="{FF2B5EF4-FFF2-40B4-BE49-F238E27FC236}">
                <a16:creationId xmlns:a16="http://schemas.microsoft.com/office/drawing/2014/main" id="{7E7598FC-5BA1-A24A-C0F5-5DEBFE2A408E}"/>
              </a:ext>
            </a:extLst>
          </p:cNvPr>
          <p:cNvPicPr>
            <a:picLocks noChangeAspect="1"/>
          </p:cNvPicPr>
          <p:nvPr/>
        </p:nvPicPr>
        <p:blipFill>
          <a:blip r:embed="rId3"/>
          <a:stretch>
            <a:fillRect/>
          </a:stretch>
        </p:blipFill>
        <p:spPr>
          <a:xfrm>
            <a:off x="10744200" y="5410200"/>
            <a:ext cx="1447800" cy="1447800"/>
          </a:xfrm>
          <a:prstGeom prst="rect">
            <a:avLst/>
          </a:prstGeom>
        </p:spPr>
      </p:pic>
      <p:sp>
        <p:nvSpPr>
          <p:cNvPr id="7" name="TextBox 6">
            <a:extLst>
              <a:ext uri="{FF2B5EF4-FFF2-40B4-BE49-F238E27FC236}">
                <a16:creationId xmlns:a16="http://schemas.microsoft.com/office/drawing/2014/main" id="{CD971A97-DA82-CA65-7C54-0753866C315E}"/>
              </a:ext>
            </a:extLst>
          </p:cNvPr>
          <p:cNvSpPr txBox="1"/>
          <p:nvPr/>
        </p:nvSpPr>
        <p:spPr>
          <a:xfrm>
            <a:off x="10744200" y="4952999"/>
            <a:ext cx="144780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b="1" dirty="0"/>
              <a:t>(QR Code for CSEN Webpage)</a:t>
            </a: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2C1201B-7D22-19E1-2933-2DF20990AD46}"/>
              </a:ext>
            </a:extLst>
          </p:cNvPr>
          <p:cNvSpPr>
            <a:spLocks noGrp="1"/>
          </p:cNvSpPr>
          <p:nvPr>
            <p:ph type="title"/>
          </p:nvPr>
        </p:nvSpPr>
        <p:spPr>
          <a:xfrm>
            <a:off x="621792" y="1161288"/>
            <a:ext cx="3602736" cy="4526280"/>
          </a:xfrm>
        </p:spPr>
        <p:txBody>
          <a:bodyPr>
            <a:normAutofit/>
          </a:bodyPr>
          <a:lstStyle/>
          <a:p>
            <a:r>
              <a:rPr lang="en-US" sz="4000"/>
              <a:t>Upcoming Events</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09E1B944-74F9-DB19-285F-40E8A8B700A1}"/>
              </a:ext>
            </a:extLst>
          </p:cNvPr>
          <p:cNvGraphicFramePr>
            <a:graphicFrameLocks noGrp="1"/>
          </p:cNvGraphicFramePr>
          <p:nvPr>
            <p:ph idx="1"/>
            <p:extLst>
              <p:ext uri="{D42A27DB-BD31-4B8C-83A1-F6EECF244321}">
                <p14:modId xmlns:p14="http://schemas.microsoft.com/office/powerpoint/2010/main" val="16549687"/>
              </p:ext>
            </p:extLst>
          </p:nvPr>
        </p:nvGraphicFramePr>
        <p:xfrm>
          <a:off x="4933406" y="643999"/>
          <a:ext cx="6931029" cy="6212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8978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2C1201B-7D22-19E1-2933-2DF20990AD46}"/>
              </a:ext>
            </a:extLst>
          </p:cNvPr>
          <p:cNvSpPr>
            <a:spLocks noGrp="1"/>
          </p:cNvSpPr>
          <p:nvPr>
            <p:ph type="title"/>
          </p:nvPr>
        </p:nvSpPr>
        <p:spPr>
          <a:xfrm>
            <a:off x="621792" y="1161288"/>
            <a:ext cx="3602736" cy="4526280"/>
          </a:xfrm>
        </p:spPr>
        <p:txBody>
          <a:bodyPr>
            <a:normAutofit/>
          </a:bodyPr>
          <a:lstStyle/>
          <a:p>
            <a:r>
              <a:rPr lang="en-US" sz="4000"/>
              <a:t>Upcoming Events</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09E1B944-74F9-DB19-285F-40E8A8B700A1}"/>
              </a:ext>
            </a:extLst>
          </p:cNvPr>
          <p:cNvGraphicFramePr>
            <a:graphicFrameLocks noGrp="1"/>
          </p:cNvGraphicFramePr>
          <p:nvPr>
            <p:ph idx="1"/>
            <p:extLst>
              <p:ext uri="{D42A27DB-BD31-4B8C-83A1-F6EECF244321}">
                <p14:modId xmlns:p14="http://schemas.microsoft.com/office/powerpoint/2010/main" val="1309558642"/>
              </p:ext>
            </p:extLst>
          </p:nvPr>
        </p:nvGraphicFramePr>
        <p:xfrm>
          <a:off x="4933406" y="643999"/>
          <a:ext cx="6931029" cy="6212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5898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8A94871E-96FC-4ADE-815B-41A636E34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448F61-ECB4-412F-3710-DACC0547BC0B}"/>
              </a:ext>
            </a:extLst>
          </p:cNvPr>
          <p:cNvSpPr>
            <a:spLocks noGrp="1"/>
          </p:cNvSpPr>
          <p:nvPr>
            <p:ph type="title"/>
          </p:nvPr>
        </p:nvSpPr>
        <p:spPr>
          <a:xfrm>
            <a:off x="714562" y="1129118"/>
            <a:ext cx="4941570" cy="2984746"/>
          </a:xfrm>
        </p:spPr>
        <p:txBody>
          <a:bodyPr vert="horz" lIns="91440" tIns="45720" rIns="91440" bIns="45720" rtlCol="0" anchor="b">
            <a:normAutofit/>
          </a:bodyPr>
          <a:lstStyle/>
          <a:p>
            <a:r>
              <a:rPr lang="en-US" sz="6600" b="1" kern="1200" dirty="0">
                <a:latin typeface="+mj-lt"/>
                <a:ea typeface="+mj-ea"/>
                <a:cs typeface="+mj-cs"/>
              </a:rPr>
              <a:t>Please join </a:t>
            </a:r>
            <a:r>
              <a:rPr lang="en-US" sz="6600" b="1" dirty="0"/>
              <a:t>us </a:t>
            </a:r>
            <a:r>
              <a:rPr lang="en-US" sz="6600" b="1" kern="1200" dirty="0">
                <a:latin typeface="+mj-lt"/>
                <a:ea typeface="+mj-ea"/>
                <a:cs typeface="+mj-cs"/>
              </a:rPr>
              <a:t>for Invest in Success!</a:t>
            </a:r>
            <a:endParaRPr lang="en-US" sz="6600" kern="1200" dirty="0">
              <a:latin typeface="+mj-lt"/>
              <a:ea typeface="+mj-ea"/>
              <a:cs typeface="+mj-cs"/>
            </a:endParaRPr>
          </a:p>
        </p:txBody>
      </p:sp>
      <p:sp>
        <p:nvSpPr>
          <p:cNvPr id="9" name="TextBox 8">
            <a:extLst>
              <a:ext uri="{FF2B5EF4-FFF2-40B4-BE49-F238E27FC236}">
                <a16:creationId xmlns:a16="http://schemas.microsoft.com/office/drawing/2014/main" id="{D71041CA-3D0A-4960-3F84-C58D04926758}"/>
              </a:ext>
            </a:extLst>
          </p:cNvPr>
          <p:cNvSpPr txBox="1"/>
          <p:nvPr/>
        </p:nvSpPr>
        <p:spPr>
          <a:xfrm>
            <a:off x="640081" y="4631161"/>
            <a:ext cx="5455920" cy="1569486"/>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a:lnSpc>
                <a:spcPct val="90000"/>
              </a:lnSpc>
              <a:spcBef>
                <a:spcPts val="1000"/>
              </a:spcBef>
            </a:pPr>
            <a:r>
              <a:rPr lang="en-US" sz="2400" kern="1200" dirty="0">
                <a:solidFill>
                  <a:schemeClr val="tx1"/>
                </a:solidFill>
                <a:latin typeface="+mn-lt"/>
                <a:ea typeface="+mn-ea"/>
                <a:cs typeface="+mn-cs"/>
              </a:rPr>
              <a:t>Tickets still available and can be purchased, </a:t>
            </a:r>
            <a:r>
              <a:rPr lang="en-US" sz="2400" kern="1200" dirty="0">
                <a:solidFill>
                  <a:schemeClr val="tx1"/>
                </a:solidFill>
                <a:latin typeface="+mn-lt"/>
                <a:ea typeface="+mn-ea"/>
                <a:cs typeface="+mn-cs"/>
                <a:hlinkClick r:id="rId2"/>
              </a:rPr>
              <a:t>here</a:t>
            </a:r>
            <a:r>
              <a:rPr lang="en-US" sz="2400" kern="1200" dirty="0">
                <a:solidFill>
                  <a:schemeClr val="tx1"/>
                </a:solidFill>
                <a:latin typeface="+mn-lt"/>
                <a:ea typeface="+mn-ea"/>
                <a:cs typeface="+mn-cs"/>
              </a:rPr>
              <a:t>.</a:t>
            </a:r>
          </a:p>
        </p:txBody>
      </p:sp>
      <p:sp>
        <p:nvSpPr>
          <p:cNvPr id="23"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5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of Invest in Success Save-the-Date.  Saturday, October 26, 2024, 4:00 - 8:00 pm at the Bali Hai Restaurant. Formal invitation to follow. ">
            <a:extLst>
              <a:ext uri="{FF2B5EF4-FFF2-40B4-BE49-F238E27FC236}">
                <a16:creationId xmlns:a16="http://schemas.microsoft.com/office/drawing/2014/main" id="{A08FA49A-340A-4032-962C-E392462A63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5257" y="0"/>
            <a:ext cx="52974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9399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9FF2E7-17B2-A6BF-D46E-8A7D1A132B67}"/>
              </a:ext>
            </a:extLst>
          </p:cNvPr>
          <p:cNvSpPr>
            <a:spLocks noGrp="1"/>
          </p:cNvSpPr>
          <p:nvPr>
            <p:ph type="title"/>
          </p:nvPr>
        </p:nvSpPr>
        <p:spPr>
          <a:xfrm>
            <a:off x="838200" y="459863"/>
            <a:ext cx="10515600" cy="1004594"/>
          </a:xfrm>
        </p:spPr>
        <p:txBody>
          <a:bodyPr>
            <a:normAutofit/>
          </a:bodyPr>
          <a:lstStyle/>
          <a:p>
            <a:pPr algn="ctr"/>
            <a:r>
              <a:rPr lang="en-US">
                <a:solidFill>
                  <a:srgbClr val="FFFFFF"/>
                </a:solidFill>
              </a:rPr>
              <a:t>Adjourn</a:t>
            </a:r>
          </a:p>
        </p:txBody>
      </p:sp>
      <p:sp>
        <p:nvSpPr>
          <p:cNvPr id="44" name="Rectangle: Rounded Corners 43">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8" name="Content Placeholder 2">
            <a:extLst>
              <a:ext uri="{FF2B5EF4-FFF2-40B4-BE49-F238E27FC236}">
                <a16:creationId xmlns:a16="http://schemas.microsoft.com/office/drawing/2014/main" id="{DD512F4E-F451-FE98-E209-50F05861EFC9}"/>
              </a:ext>
            </a:extLst>
          </p:cNvPr>
          <p:cNvGraphicFramePr>
            <a:graphicFrameLocks noGrp="1"/>
          </p:cNvGraphicFramePr>
          <p:nvPr>
            <p:ph idx="1"/>
            <p:extLst>
              <p:ext uri="{D42A27DB-BD31-4B8C-83A1-F6EECF244321}">
                <p14:modId xmlns:p14="http://schemas.microsoft.com/office/powerpoint/2010/main" val="3060808654"/>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4402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BB69B242-F61F-1684-BDDF-CC2E6FA3644B}"/>
              </a:ext>
            </a:extLst>
          </p:cNvPr>
          <p:cNvSpPr>
            <a:spLocks noGrp="1"/>
          </p:cNvSpPr>
          <p:nvPr>
            <p:ph type="title"/>
          </p:nvPr>
        </p:nvSpPr>
        <p:spPr>
          <a:xfrm>
            <a:off x="838200" y="643467"/>
            <a:ext cx="2951205" cy="5571066"/>
          </a:xfrm>
        </p:spPr>
        <p:txBody>
          <a:bodyPr>
            <a:normAutofit/>
          </a:bodyPr>
          <a:lstStyle/>
          <a:p>
            <a:r>
              <a:rPr lang="en-US">
                <a:solidFill>
                  <a:srgbClr val="FFFFFF"/>
                </a:solidFill>
              </a:rPr>
              <a:t>Agenda Overview</a:t>
            </a:r>
          </a:p>
        </p:txBody>
      </p:sp>
      <p:graphicFrame>
        <p:nvGraphicFramePr>
          <p:cNvPr id="5" name="Content Placeholder 2">
            <a:extLst>
              <a:ext uri="{FF2B5EF4-FFF2-40B4-BE49-F238E27FC236}">
                <a16:creationId xmlns:a16="http://schemas.microsoft.com/office/drawing/2014/main" id="{B2E0926D-3EE8-DF61-A2A6-CEC8032F7C2C}"/>
              </a:ext>
            </a:extLst>
          </p:cNvPr>
          <p:cNvGraphicFramePr>
            <a:graphicFrameLocks noGrp="1"/>
          </p:cNvGraphicFramePr>
          <p:nvPr>
            <p:ph idx="1"/>
            <p:extLst>
              <p:ext uri="{D42A27DB-BD31-4B8C-83A1-F6EECF244321}">
                <p14:modId xmlns:p14="http://schemas.microsoft.com/office/powerpoint/2010/main" val="3702709719"/>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4714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75F690-B21E-2F04-BBDE-ACC329B5C47D}"/>
              </a:ext>
            </a:extLst>
          </p:cNvPr>
          <p:cNvSpPr>
            <a:spLocks noGrp="1"/>
          </p:cNvSpPr>
          <p:nvPr>
            <p:ph type="title"/>
          </p:nvPr>
        </p:nvSpPr>
        <p:spPr>
          <a:xfrm>
            <a:off x="970908" y="1220919"/>
            <a:ext cx="5425781" cy="2387600"/>
          </a:xfrm>
        </p:spPr>
        <p:txBody>
          <a:bodyPr vert="horz" lIns="91440" tIns="45720" rIns="91440" bIns="45720" rtlCol="0" anchor="b">
            <a:normAutofit/>
          </a:bodyPr>
          <a:lstStyle/>
          <a:p>
            <a:r>
              <a:rPr lang="en-US" sz="6000" kern="1200">
                <a:solidFill>
                  <a:schemeClr val="tx1"/>
                </a:solidFill>
                <a:latin typeface="+mj-lt"/>
                <a:ea typeface="+mj-ea"/>
                <a:cs typeface="+mj-cs"/>
              </a:rPr>
              <a:t>Public Comment</a:t>
            </a:r>
          </a:p>
        </p:txBody>
      </p:sp>
      <p:sp>
        <p:nvSpPr>
          <p:cNvPr id="27" name="Freeform: Shape 26">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Oval 28">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Block Arc 30">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Freeform: Shape 32">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35" name="Straight Connector 34">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7" name="Freeform: Shape 36">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Arc 38">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0835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E80014-D9F2-4C0B-CFE1-E9603CE11470}"/>
              </a:ext>
            </a:extLst>
          </p:cNvPr>
          <p:cNvSpPr>
            <a:spLocks noGrp="1"/>
          </p:cNvSpPr>
          <p:nvPr>
            <p:ph type="title"/>
          </p:nvPr>
        </p:nvSpPr>
        <p:spPr>
          <a:xfrm>
            <a:off x="1171074" y="1396686"/>
            <a:ext cx="3240506" cy="4064628"/>
          </a:xfrm>
        </p:spPr>
        <p:txBody>
          <a:bodyPr>
            <a:normAutofit/>
          </a:bodyPr>
          <a:lstStyle/>
          <a:p>
            <a:r>
              <a:rPr lang="en-US">
                <a:solidFill>
                  <a:srgbClr val="FFFFFF"/>
                </a:solidFill>
              </a:rPr>
              <a:t>Old Business</a:t>
            </a:r>
          </a:p>
        </p:txBody>
      </p:sp>
      <p:sp>
        <p:nvSpPr>
          <p:cNvPr id="25" name="Arc 24">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F5D918E-81B3-6D55-FBF6-B3264E5B02F8}"/>
              </a:ext>
            </a:extLst>
          </p:cNvPr>
          <p:cNvSpPr>
            <a:spLocks noGrp="1"/>
          </p:cNvSpPr>
          <p:nvPr>
            <p:ph idx="1"/>
          </p:nvPr>
        </p:nvSpPr>
        <p:spPr>
          <a:xfrm>
            <a:off x="5381698" y="1399033"/>
            <a:ext cx="6044397" cy="3935281"/>
          </a:xfrm>
        </p:spPr>
        <p:txBody>
          <a:bodyPr vert="horz" lIns="91440" tIns="45720" rIns="91440" bIns="45720" rtlCol="0" anchor="t">
            <a:noAutofit/>
          </a:bodyPr>
          <a:lstStyle/>
          <a:p>
            <a:pPr marL="514350" indent="-514350">
              <a:buAutoNum type="arabicPeriod"/>
            </a:pPr>
            <a:r>
              <a:rPr lang="en-US" sz="2000" dirty="0">
                <a:hlinkClick r:id="rId2"/>
              </a:rPr>
              <a:t>Shared Governance Committee Updates</a:t>
            </a:r>
            <a:r>
              <a:rPr lang="en-US" sz="2000" dirty="0"/>
              <a:t> (standing item) </a:t>
            </a:r>
            <a:r>
              <a:rPr lang="en-US" sz="2000" b="1" dirty="0"/>
              <a:t>(Sampaga)</a:t>
            </a:r>
          </a:p>
          <a:p>
            <a:pPr marL="514350" indent="-514350">
              <a:buAutoNum type="arabicPeriod"/>
            </a:pPr>
            <a:r>
              <a:rPr lang="en-US" sz="2000" dirty="0"/>
              <a:t>Installation of Sam's Brick in Leave a Legacy Plaza </a:t>
            </a:r>
            <a:r>
              <a:rPr lang="en-US" sz="2000" b="1" dirty="0"/>
              <a:t>(Kunst)</a:t>
            </a:r>
          </a:p>
          <a:p>
            <a:pPr marL="971550" lvl="1">
              <a:buFont typeface="Courier New" panose="020B0604020202020204" pitchFamily="34" charset="0"/>
              <a:buChar char="o"/>
            </a:pPr>
            <a:r>
              <a:rPr lang="en-US" sz="2000" b="1" dirty="0"/>
              <a:t>POSTPONED</a:t>
            </a:r>
            <a:r>
              <a:rPr lang="en-US" sz="2000" dirty="0"/>
              <a:t> </a:t>
            </a:r>
          </a:p>
          <a:p>
            <a:pPr marL="514350" indent="-514350">
              <a:buAutoNum type="arabicPeriod"/>
            </a:pPr>
            <a:r>
              <a:rPr lang="en-US" sz="2000" dirty="0"/>
              <a:t>Brown Act Implementation (standing item) </a:t>
            </a:r>
            <a:r>
              <a:rPr lang="en-US" sz="2000" b="1" dirty="0"/>
              <a:t>(Kunst)</a:t>
            </a:r>
          </a:p>
          <a:p>
            <a:pPr marL="971550" lvl="1" indent="-514350">
              <a:buAutoNum type="arabicPeriod"/>
            </a:pPr>
            <a:r>
              <a:rPr lang="en-US" sz="1600" dirty="0"/>
              <a:t>Recording Meetings and AI Recorded Meetings</a:t>
            </a:r>
          </a:p>
          <a:p>
            <a:pPr marL="514350" indent="-514350">
              <a:buAutoNum type="arabicPeriod"/>
            </a:pPr>
            <a:r>
              <a:rPr lang="en-US" sz="2000" dirty="0"/>
              <a:t>EEO Representation in the District – update from IDEA Committee </a:t>
            </a:r>
            <a:r>
              <a:rPr lang="en-US" sz="2000" b="1" dirty="0"/>
              <a:t>(Pacheco) </a:t>
            </a:r>
          </a:p>
          <a:p>
            <a:pPr marL="514350" indent="-514350">
              <a:buAutoNum type="arabicPeriod"/>
            </a:pPr>
            <a:r>
              <a:rPr lang="en-US" sz="2000" dirty="0"/>
              <a:t>Defining Equity and Professional Development (Standing Item) </a:t>
            </a:r>
            <a:r>
              <a:rPr lang="en-US" sz="2000" b="1" dirty="0"/>
              <a:t>(Kunst/All)</a:t>
            </a:r>
          </a:p>
          <a:p>
            <a:pPr marL="514350" indent="-514350">
              <a:buAutoNum type="arabicPeriod"/>
            </a:pPr>
            <a:r>
              <a:rPr lang="en-US" sz="2000" dirty="0"/>
              <a:t>Video Project Idea – Promotional Video of the Classified Senate </a:t>
            </a:r>
            <a:r>
              <a:rPr lang="en-US" sz="2000" b="1" dirty="0"/>
              <a:t>(Kunst)</a:t>
            </a:r>
          </a:p>
        </p:txBody>
      </p:sp>
    </p:spTree>
    <p:extLst>
      <p:ext uri="{BB962C8B-B14F-4D97-AF65-F5344CB8AC3E}">
        <p14:creationId xmlns:p14="http://schemas.microsoft.com/office/powerpoint/2010/main" val="171360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EAF48A-B45C-0901-6BCD-8607CD2F4F5D}"/>
              </a:ext>
            </a:extLst>
          </p:cNvPr>
          <p:cNvSpPr>
            <a:spLocks noGrp="1"/>
          </p:cNvSpPr>
          <p:nvPr>
            <p:ph type="title"/>
          </p:nvPr>
        </p:nvSpPr>
        <p:spPr>
          <a:xfrm>
            <a:off x="1171074" y="1396686"/>
            <a:ext cx="3240506" cy="4064628"/>
          </a:xfrm>
        </p:spPr>
        <p:txBody>
          <a:bodyPr>
            <a:normAutofit/>
          </a:bodyPr>
          <a:lstStyle/>
          <a:p>
            <a:r>
              <a:rPr lang="en-US">
                <a:solidFill>
                  <a:srgbClr val="FFFFFF"/>
                </a:solidFill>
              </a:rPr>
              <a:t>New Business</a:t>
            </a:r>
          </a:p>
        </p:txBody>
      </p:sp>
      <p:sp>
        <p:nvSpPr>
          <p:cNvPr id="33" name="Arc 32">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5" name="Oval 34">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FDD8464-B38C-D7F5-1037-3957F434C0C0}"/>
              </a:ext>
            </a:extLst>
          </p:cNvPr>
          <p:cNvSpPr>
            <a:spLocks noGrp="1"/>
          </p:cNvSpPr>
          <p:nvPr>
            <p:ph idx="1"/>
          </p:nvPr>
        </p:nvSpPr>
        <p:spPr>
          <a:xfrm>
            <a:off x="5370153" y="1526033"/>
            <a:ext cx="5536397" cy="3935281"/>
          </a:xfrm>
        </p:spPr>
        <p:txBody>
          <a:bodyPr vert="horz" lIns="91440" tIns="45720" rIns="91440" bIns="45720" rtlCol="0" anchor="t">
            <a:normAutofit fontScale="77500" lnSpcReduction="20000"/>
          </a:bodyPr>
          <a:lstStyle/>
          <a:p>
            <a:pPr marL="514350" indent="-514350">
              <a:buAutoNum type="arabicPeriod"/>
            </a:pPr>
            <a:r>
              <a:rPr lang="en-US" sz="2400" dirty="0"/>
              <a:t>Discussion on adoption of 4CS </a:t>
            </a:r>
            <a:r>
              <a:rPr lang="en-US" sz="2400"/>
              <a:t>9+1 (Kunst) </a:t>
            </a:r>
            <a:endParaRPr lang="en-US"/>
          </a:p>
          <a:p>
            <a:pPr marL="514350" indent="-514350">
              <a:buAutoNum type="arabicPeriod"/>
            </a:pPr>
            <a:r>
              <a:rPr lang="en-US" sz="2400" dirty="0"/>
              <a:t>Explore adding AFT and SPAA Rep Seats </a:t>
            </a:r>
            <a:r>
              <a:rPr lang="en-US" sz="2400" b="1" dirty="0"/>
              <a:t>(Kunst/Sampaga) </a:t>
            </a:r>
            <a:endParaRPr lang="en-US"/>
          </a:p>
          <a:p>
            <a:pPr marL="514350" indent="-514350">
              <a:buAutoNum type="arabicPeriod"/>
            </a:pPr>
            <a:r>
              <a:rPr lang="en-US" sz="2200" dirty="0"/>
              <a:t>Classified Contract – 32 Hour Work Week </a:t>
            </a:r>
            <a:r>
              <a:rPr lang="en-US" sz="2200" b="1" dirty="0"/>
              <a:t>(McGill)</a:t>
            </a:r>
            <a:endParaRPr lang="en-US" sz="2200" dirty="0"/>
          </a:p>
          <a:p>
            <a:pPr marL="971550" lvl="1" indent="-514350">
              <a:buAutoNum type="arabicPeriod"/>
            </a:pPr>
            <a:r>
              <a:rPr lang="en-US" sz="1900" dirty="0"/>
              <a:t>Discuss a potential recommendation on behalf of the Classified Senate</a:t>
            </a:r>
            <a:endParaRPr lang="en-US" dirty="0"/>
          </a:p>
          <a:p>
            <a:pPr marL="514350" indent="-514350">
              <a:buAutoNum type="arabicPeriod"/>
            </a:pPr>
            <a:r>
              <a:rPr lang="en-US" dirty="0"/>
              <a:t>Review of BP/APs </a:t>
            </a:r>
            <a:r>
              <a:rPr lang="en-US" b="1" dirty="0"/>
              <a:t>(Kunst)</a:t>
            </a:r>
          </a:p>
          <a:p>
            <a:pPr marL="514350" indent="-514350">
              <a:buAutoNum type="arabicPeriod"/>
            </a:pPr>
            <a:r>
              <a:rPr lang="en-US" dirty="0"/>
              <a:t>Halloween Party &amp; Costume Contest </a:t>
            </a:r>
            <a:r>
              <a:rPr lang="en-US" b="1" dirty="0"/>
              <a:t>(Neff) </a:t>
            </a:r>
            <a:endParaRPr lang="en-US" dirty="0"/>
          </a:p>
          <a:p>
            <a:pPr marL="514350" indent="-514350">
              <a:buAutoNum type="arabicPeriod"/>
            </a:pPr>
            <a:r>
              <a:rPr lang="en-US" sz="2400" dirty="0"/>
              <a:t>Classified Senate Scholarship </a:t>
            </a:r>
            <a:r>
              <a:rPr lang="en-US" sz="2400" b="1" dirty="0"/>
              <a:t>(Kunst)</a:t>
            </a:r>
          </a:p>
          <a:p>
            <a:pPr marL="514350" indent="-514350">
              <a:buAutoNum type="arabicPeriod"/>
            </a:pPr>
            <a:r>
              <a:rPr lang="en-US" sz="2400" dirty="0"/>
              <a:t>Student Success Committee CGH Change Request </a:t>
            </a:r>
            <a:r>
              <a:rPr lang="en-US" sz="2400" b="1" dirty="0"/>
              <a:t>(Kunst)</a:t>
            </a:r>
          </a:p>
          <a:p>
            <a:pPr marL="514350" indent="-514350">
              <a:buAutoNum type="arabicPeriod"/>
            </a:pPr>
            <a:r>
              <a:rPr lang="en-US" sz="2400" dirty="0"/>
              <a:t>HOLD: Puente Program Presentation </a:t>
            </a:r>
            <a:r>
              <a:rPr lang="en-US" sz="2400" b="1" dirty="0"/>
              <a:t>(TBD)</a:t>
            </a:r>
          </a:p>
        </p:txBody>
      </p:sp>
    </p:spTree>
    <p:extLst>
      <p:ext uri="{BB962C8B-B14F-4D97-AF65-F5344CB8AC3E}">
        <p14:creationId xmlns:p14="http://schemas.microsoft.com/office/powerpoint/2010/main" val="2972053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49B77D-3DCD-08AF-9C54-29E4F971E887}"/>
              </a:ext>
            </a:extLst>
          </p:cNvPr>
          <p:cNvSpPr>
            <a:spLocks noGrp="1"/>
          </p:cNvSpPr>
          <p:nvPr>
            <p:ph type="title"/>
          </p:nvPr>
        </p:nvSpPr>
        <p:spPr>
          <a:xfrm>
            <a:off x="838200" y="365125"/>
            <a:ext cx="10515600" cy="1325563"/>
          </a:xfrm>
        </p:spPr>
        <p:txBody>
          <a:bodyPr>
            <a:normAutofit/>
          </a:bodyPr>
          <a:lstStyle/>
          <a:p>
            <a:r>
              <a:rPr lang="en-US" sz="5400" dirty="0"/>
              <a:t>Committee Reports/Other</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B76C87-228D-50EF-95FC-89670FA3502A}"/>
              </a:ext>
            </a:extLst>
          </p:cNvPr>
          <p:cNvSpPr>
            <a:spLocks noGrp="1"/>
          </p:cNvSpPr>
          <p:nvPr>
            <p:ph idx="1"/>
          </p:nvPr>
        </p:nvSpPr>
        <p:spPr>
          <a:xfrm>
            <a:off x="838200" y="1929384"/>
            <a:ext cx="10515600" cy="4251960"/>
          </a:xfrm>
        </p:spPr>
        <p:txBody>
          <a:bodyPr vert="horz" lIns="91440" tIns="45720" rIns="91440" bIns="45720" rtlCol="0" anchor="t">
            <a:normAutofit/>
          </a:bodyPr>
          <a:lstStyle/>
          <a:p>
            <a:r>
              <a:rPr lang="en-US" sz="1900" dirty="0"/>
              <a:t>District Committees: </a:t>
            </a:r>
          </a:p>
          <a:p>
            <a:pPr lvl="1">
              <a:buFont typeface="Courier New" panose="020B0604020202020204" pitchFamily="34" charset="0"/>
              <a:buChar char="o"/>
            </a:pPr>
            <a:r>
              <a:rPr lang="en-US" sz="1800" dirty="0"/>
              <a:t>District Governance Council – Reviewed draft Board agenda. Fall 2024 BP/AP Updated schedule. First read of BP/AP 3410 and BP 3510. Preliminary review of Facts on File for 23-24. Election planning. AI Note taking considerations. Annual Security Report 21-23. Late PASS and Time Reporting. Open enrollment period for health benefits. </a:t>
            </a:r>
            <a:endParaRPr lang="en-US" sz="1900" dirty="0"/>
          </a:p>
          <a:p>
            <a:pPr lvl="2">
              <a:buFont typeface="Wingdings" panose="020B0604020202020204" pitchFamily="34" charset="0"/>
              <a:buChar char="§"/>
            </a:pPr>
            <a:r>
              <a:rPr lang="en-US" sz="1500" b="1" dirty="0"/>
              <a:t>Next Scheduled Meeting: Wednesday, November 6</a:t>
            </a:r>
            <a:r>
              <a:rPr lang="en-US" sz="1500" b="1" baseline="30000" dirty="0"/>
              <a:t>th</a:t>
            </a:r>
            <a:r>
              <a:rPr lang="en-US" sz="1500" b="1" dirty="0"/>
              <a:t> from 3:00 pm – 5:00 pm at Miramar College </a:t>
            </a:r>
          </a:p>
          <a:p>
            <a:pPr lvl="1">
              <a:buFont typeface="Courier New" panose="020B0604020202020204" pitchFamily="34" charset="0"/>
              <a:buChar char="o"/>
            </a:pPr>
            <a:r>
              <a:rPr lang="en-US" sz="1800" dirty="0"/>
              <a:t>District Budget Planning and Development Council – Met on 10/2. Reviewed 24-25 Advance Apportionment, September 2024 Revision. Reviewed updates to the District Governance Handbook page. Update on Enrollment. Travel Authorization process. </a:t>
            </a:r>
            <a:r>
              <a:rPr lang="en-US" sz="1800" dirty="0">
                <a:hlinkClick r:id="rId2"/>
              </a:rPr>
              <a:t>Miramar’s resource page</a:t>
            </a:r>
            <a:r>
              <a:rPr lang="en-US" sz="1800" dirty="0"/>
              <a:t>.  </a:t>
            </a:r>
          </a:p>
          <a:p>
            <a:pPr lvl="2">
              <a:buFont typeface="Wingdings" panose="020B0604020202020204" pitchFamily="34" charset="0"/>
              <a:buChar char="§"/>
            </a:pPr>
            <a:r>
              <a:rPr lang="en-US" sz="1500" b="1" dirty="0"/>
              <a:t>Next Scheduled Meeting: Wednesday, November 6</a:t>
            </a:r>
            <a:r>
              <a:rPr lang="en-US" sz="1500" b="1" baseline="30000" dirty="0"/>
              <a:t>th</a:t>
            </a:r>
            <a:r>
              <a:rPr lang="en-US" sz="1500" b="1" dirty="0"/>
              <a:t> from 1:00 pm – 2:30 pm at Miramar College </a:t>
            </a:r>
          </a:p>
          <a:p>
            <a:pPr lvl="1">
              <a:buFont typeface="Courier New" panose="020B0604020202020204" pitchFamily="34" charset="0"/>
              <a:buChar char="o"/>
            </a:pPr>
            <a:r>
              <a:rPr lang="en-US" sz="1800" dirty="0"/>
              <a:t>District Strategic Planning Committee – N/A </a:t>
            </a:r>
          </a:p>
          <a:p>
            <a:pPr lvl="2">
              <a:buFont typeface="Wingdings" panose="020B0604020202020204" pitchFamily="34" charset="0"/>
              <a:buChar char="§"/>
            </a:pPr>
            <a:r>
              <a:rPr lang="en-US" sz="1500" b="1" dirty="0"/>
              <a:t>Next Scheduled Meeting: Monday, November 18th from 2:00 pm – 3:30 pm via Zoom</a:t>
            </a:r>
          </a:p>
          <a:p>
            <a:pPr lvl="1" indent="-342900">
              <a:buFont typeface="Courier New" panose="020B0604020202020204" pitchFamily="34" charset="0"/>
              <a:buChar char="o"/>
            </a:pPr>
            <a:r>
              <a:rPr lang="en-US" sz="1800" dirty="0"/>
              <a:t>Board of Trustees – Met on 10/10. TBD.  </a:t>
            </a:r>
          </a:p>
          <a:p>
            <a:pPr marL="1257300" lvl="2">
              <a:buFont typeface="Wingdings,Sans-Serif" panose="020B0604020202020204" pitchFamily="34" charset="0"/>
              <a:buChar char="§"/>
            </a:pPr>
            <a:r>
              <a:rPr lang="en-US" sz="1500" b="1" dirty="0"/>
              <a:t>Next meeting: Thursday, November 7</a:t>
            </a:r>
            <a:r>
              <a:rPr lang="en-US" sz="1500" b="1" baseline="30000" dirty="0"/>
              <a:t>th</a:t>
            </a:r>
            <a:r>
              <a:rPr lang="en-US" sz="1500" b="1" dirty="0"/>
              <a:t> at 4:00 pm at Mesa College </a:t>
            </a:r>
          </a:p>
        </p:txBody>
      </p:sp>
    </p:spTree>
    <p:extLst>
      <p:ext uri="{BB962C8B-B14F-4D97-AF65-F5344CB8AC3E}">
        <p14:creationId xmlns:p14="http://schemas.microsoft.com/office/powerpoint/2010/main" val="3538975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49B77D-3DCD-08AF-9C54-29E4F971E887}"/>
              </a:ext>
            </a:extLst>
          </p:cNvPr>
          <p:cNvSpPr>
            <a:spLocks noGrp="1"/>
          </p:cNvSpPr>
          <p:nvPr>
            <p:ph type="title"/>
          </p:nvPr>
        </p:nvSpPr>
        <p:spPr>
          <a:xfrm>
            <a:off x="838200" y="365125"/>
            <a:ext cx="10515600" cy="1325563"/>
          </a:xfrm>
        </p:spPr>
        <p:txBody>
          <a:bodyPr>
            <a:normAutofit/>
          </a:bodyPr>
          <a:lstStyle/>
          <a:p>
            <a:r>
              <a:rPr lang="en-US" sz="5400" dirty="0"/>
              <a:t>Committee Reports/Other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B76C87-228D-50EF-95FC-89670FA3502A}"/>
              </a:ext>
            </a:extLst>
          </p:cNvPr>
          <p:cNvSpPr>
            <a:spLocks noGrp="1"/>
          </p:cNvSpPr>
          <p:nvPr>
            <p:ph idx="1"/>
          </p:nvPr>
        </p:nvSpPr>
        <p:spPr>
          <a:xfrm>
            <a:off x="838200" y="1929384"/>
            <a:ext cx="10515600" cy="4251960"/>
          </a:xfrm>
        </p:spPr>
        <p:txBody>
          <a:bodyPr vert="horz" lIns="91440" tIns="45720" rIns="91440" bIns="45720" rtlCol="0" anchor="t">
            <a:normAutofit/>
          </a:bodyPr>
          <a:lstStyle/>
          <a:p>
            <a:pPr marL="342900" indent="-342900"/>
            <a:r>
              <a:rPr lang="en-US" sz="1900" dirty="0"/>
              <a:t>College Council - Met on 10/8</a:t>
            </a:r>
            <a:endParaRPr lang="en-US" dirty="0"/>
          </a:p>
          <a:p>
            <a:pPr marL="800100" lvl="1" indent="-342900">
              <a:buFont typeface="Courier New" panose="020B0604020202020204" pitchFamily="34" charset="0"/>
              <a:buChar char="o"/>
            </a:pPr>
            <a:r>
              <a:rPr lang="en-US" sz="1500" u="sng" dirty="0"/>
              <a:t>Campus Safety: </a:t>
            </a:r>
            <a:r>
              <a:rPr lang="en-US" sz="1500" dirty="0"/>
              <a:t>District is hosting Elections-Preparedness workshops at each of the colleges. Student Affairs is planning events, integrating this into other events, and tying to college-hour programing. Additionally, we are updating free speech signage. Weekly announcements at ASG. </a:t>
            </a:r>
            <a:endParaRPr lang="en-US" sz="1500" u="sng" dirty="0"/>
          </a:p>
          <a:p>
            <a:pPr marL="800100" lvl="1" indent="-342900">
              <a:buFont typeface="Courier New" panose="020B0604020202020204" pitchFamily="34" charset="0"/>
              <a:buChar char="o"/>
            </a:pPr>
            <a:r>
              <a:rPr lang="en-US" sz="1500" u="sng" dirty="0"/>
              <a:t>Public Art Procedure:</a:t>
            </a:r>
            <a:r>
              <a:rPr lang="en-US" sz="1500" dirty="0"/>
              <a:t> Intro to Public Art Procedure, some initial feedback from CC, which will go back to FHSC to address. It will come back to CC and will then go to constituencies for review/approval. </a:t>
            </a:r>
          </a:p>
          <a:p>
            <a:pPr marL="1257300" lvl="2" indent="-342900">
              <a:buFont typeface="Wingdings" panose="020B0604020202020204" pitchFamily="34" charset="0"/>
              <a:buChar char="§"/>
            </a:pPr>
            <a:r>
              <a:rPr lang="en-US" sz="1100" b="1" dirty="0"/>
              <a:t>Next Scheduled Meeting: Tuesday, October 22</a:t>
            </a:r>
            <a:r>
              <a:rPr lang="en-US" sz="1100" b="1" baseline="30000" dirty="0"/>
              <a:t>nd</a:t>
            </a:r>
            <a:r>
              <a:rPr lang="en-US" sz="1100" b="1" dirty="0"/>
              <a:t> from 1:00 pm – 2:30 pm in M-110 and Zoom</a:t>
            </a:r>
          </a:p>
          <a:p>
            <a:r>
              <a:rPr lang="en-US" sz="1900" dirty="0"/>
              <a:t>Student Success Committee - Met on 10/9</a:t>
            </a:r>
          </a:p>
          <a:p>
            <a:pPr lvl="1"/>
            <a:r>
              <a:rPr lang="en-US" sz="1500" dirty="0"/>
              <a:t>Reviewed Action Planning Template/Tools. Discussed focuses for the year: Communication, Collaboration, and Retention. Voted/Approved Hybrid format. CGH Change Expedited. Overview of Student Success Model. At next meeting, will breakout into groups and review Strategic Goals, SEM Plan, and Student Equity Plan. </a:t>
            </a:r>
          </a:p>
          <a:p>
            <a:pPr lvl="2">
              <a:buFont typeface="Wingdings" panose="020B0604020202020204" pitchFamily="34" charset="0"/>
              <a:buChar char="§"/>
            </a:pPr>
            <a:r>
              <a:rPr lang="en-US" sz="1100" b="1" dirty="0"/>
              <a:t>Next Scheduled Meeting: Wednesday, October 23</a:t>
            </a:r>
            <a:r>
              <a:rPr lang="en-US" sz="1100" b="1" baseline="30000" dirty="0"/>
              <a:t>rd</a:t>
            </a:r>
            <a:r>
              <a:rPr lang="en-US" sz="1100" b="1" dirty="0"/>
              <a:t> from 3:00 pm – 4:30 pm in K1-107</a:t>
            </a:r>
          </a:p>
          <a:p>
            <a:r>
              <a:rPr lang="en-US" sz="1900" dirty="0"/>
              <a:t>Others?</a:t>
            </a:r>
          </a:p>
        </p:txBody>
      </p:sp>
    </p:spTree>
    <p:extLst>
      <p:ext uri="{BB962C8B-B14F-4D97-AF65-F5344CB8AC3E}">
        <p14:creationId xmlns:p14="http://schemas.microsoft.com/office/powerpoint/2010/main" val="2965185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74751229-0244-4FBB-BED1-407467F4C9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227F67-8CD7-3210-D922-CB4AC7B41CA5}"/>
              </a:ext>
            </a:extLst>
          </p:cNvPr>
          <p:cNvSpPr>
            <a:spLocks noGrp="1"/>
          </p:cNvSpPr>
          <p:nvPr>
            <p:ph type="title"/>
          </p:nvPr>
        </p:nvSpPr>
        <p:spPr>
          <a:xfrm>
            <a:off x="2197101" y="735283"/>
            <a:ext cx="4978399" cy="3165045"/>
          </a:xfrm>
        </p:spPr>
        <p:txBody>
          <a:bodyPr vert="horz" lIns="91440" tIns="45720" rIns="91440" bIns="45720" rtlCol="0" anchor="b">
            <a:normAutofit/>
          </a:bodyPr>
          <a:lstStyle/>
          <a:p>
            <a:r>
              <a:rPr lang="en-US" sz="5200" kern="1200">
                <a:solidFill>
                  <a:schemeClr val="tx1"/>
                </a:solidFill>
                <a:latin typeface="+mj-lt"/>
                <a:ea typeface="+mj-ea"/>
                <a:cs typeface="+mj-cs"/>
              </a:rPr>
              <a:t>Review of Action Items</a:t>
            </a:r>
          </a:p>
        </p:txBody>
      </p:sp>
      <p:pic>
        <p:nvPicPr>
          <p:cNvPr id="28" name="Graphic 27" descr="Checkmark">
            <a:extLst>
              <a:ext uri="{FF2B5EF4-FFF2-40B4-BE49-F238E27FC236}">
                <a16:creationId xmlns:a16="http://schemas.microsoft.com/office/drawing/2014/main" id="{04CD2A01-A8B7-FC41-2292-FEC4FB38A1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549" y="2776619"/>
            <a:ext cx="1289051" cy="1289051"/>
          </a:xfrm>
          <a:prstGeom prst="rect">
            <a:avLst/>
          </a:prstGeom>
        </p:spPr>
      </p:pic>
      <p:pic>
        <p:nvPicPr>
          <p:cNvPr id="30" name="Graphic 29" descr="Checkmark">
            <a:extLst>
              <a:ext uri="{FF2B5EF4-FFF2-40B4-BE49-F238E27FC236}">
                <a16:creationId xmlns:a16="http://schemas.microsoft.com/office/drawing/2014/main" id="{DCD4EB9E-EE83-4E21-B1AC-DA8703D8752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07815" y="716407"/>
            <a:ext cx="5411343" cy="5411343"/>
          </a:xfrm>
          <a:prstGeom prst="rect">
            <a:avLst/>
          </a:prstGeom>
        </p:spPr>
      </p:pic>
    </p:spTree>
    <p:extLst>
      <p:ext uri="{BB962C8B-B14F-4D97-AF65-F5344CB8AC3E}">
        <p14:creationId xmlns:p14="http://schemas.microsoft.com/office/powerpoint/2010/main" val="147454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A02661D-3447-3599-C9FE-FB8F010F8ABB}"/>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a:solidFill>
                  <a:schemeClr val="tx1"/>
                </a:solidFill>
                <a:latin typeface="+mj-lt"/>
                <a:ea typeface="+mj-ea"/>
                <a:cs typeface="+mj-cs"/>
              </a:rPr>
              <a:t>Announcements </a:t>
            </a:r>
          </a:p>
        </p:txBody>
      </p:sp>
    </p:spTree>
    <p:extLst>
      <p:ext uri="{BB962C8B-B14F-4D97-AF65-F5344CB8AC3E}">
        <p14:creationId xmlns:p14="http://schemas.microsoft.com/office/powerpoint/2010/main" val="2125943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137</TotalTime>
  <Words>892</Words>
  <Application>Microsoft Office PowerPoint</Application>
  <PresentationFormat>Widescreen</PresentationFormat>
  <Paragraphs>103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SDMC Classified Senate Meeting</vt:lpstr>
      <vt:lpstr>Agenda Overview</vt:lpstr>
      <vt:lpstr>Public Comment</vt:lpstr>
      <vt:lpstr>Old Business</vt:lpstr>
      <vt:lpstr>New Business</vt:lpstr>
      <vt:lpstr>Committee Reports/Other</vt:lpstr>
      <vt:lpstr>Committee Reports/Other Cont.</vt:lpstr>
      <vt:lpstr>Review of Action Items</vt:lpstr>
      <vt:lpstr>Announcements </vt:lpstr>
      <vt:lpstr>Upcoming Events</vt:lpstr>
      <vt:lpstr>Upcoming Events</vt:lpstr>
      <vt:lpstr>Please join us for Invest in Success!</vt:lpstr>
      <vt:lpstr>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SDMC Classified Senate Meeting</dc:title>
  <dc:creator/>
  <cp:lastModifiedBy>Malia Kunst</cp:lastModifiedBy>
  <cp:revision>901</cp:revision>
  <dcterms:created xsi:type="dcterms:W3CDTF">2024-09-12T17:19:43Z</dcterms:created>
  <dcterms:modified xsi:type="dcterms:W3CDTF">2024-10-11T20:36:21Z</dcterms:modified>
</cp:coreProperties>
</file>