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1_DFD03589.xml" ContentType="application/vnd.ms-powerpoint.comments+xml"/>
  <Override PartName="/ppt/comments/modernComment_17C_7FDE744C.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2" r:id="rId4"/>
  </p:sldMasterIdLst>
  <p:notesMasterIdLst>
    <p:notesMasterId r:id="rId67"/>
  </p:notesMasterIdLst>
  <p:sldIdLst>
    <p:sldId id="256" r:id="rId5"/>
    <p:sldId id="257" r:id="rId6"/>
    <p:sldId id="380" r:id="rId7"/>
    <p:sldId id="394" r:id="rId8"/>
    <p:sldId id="381" r:id="rId9"/>
    <p:sldId id="382" r:id="rId10"/>
    <p:sldId id="383" r:id="rId11"/>
    <p:sldId id="384" r:id="rId12"/>
    <p:sldId id="385" r:id="rId13"/>
    <p:sldId id="386" r:id="rId14"/>
    <p:sldId id="388" r:id="rId15"/>
    <p:sldId id="389" r:id="rId16"/>
    <p:sldId id="390" r:id="rId17"/>
    <p:sldId id="391" r:id="rId18"/>
    <p:sldId id="392" r:id="rId19"/>
    <p:sldId id="324" r:id="rId20"/>
    <p:sldId id="341" r:id="rId21"/>
    <p:sldId id="319" r:id="rId22"/>
    <p:sldId id="318" r:id="rId23"/>
    <p:sldId id="346" r:id="rId24"/>
    <p:sldId id="347" r:id="rId25"/>
    <p:sldId id="340" r:id="rId26"/>
    <p:sldId id="344" r:id="rId27"/>
    <p:sldId id="331" r:id="rId28"/>
    <p:sldId id="352" r:id="rId29"/>
    <p:sldId id="332" r:id="rId30"/>
    <p:sldId id="333" r:id="rId31"/>
    <p:sldId id="303" r:id="rId32"/>
    <p:sldId id="348" r:id="rId33"/>
    <p:sldId id="356" r:id="rId34"/>
    <p:sldId id="350" r:id="rId35"/>
    <p:sldId id="372" r:id="rId36"/>
    <p:sldId id="371" r:id="rId37"/>
    <p:sldId id="373" r:id="rId38"/>
    <p:sldId id="374" r:id="rId39"/>
    <p:sldId id="376" r:id="rId40"/>
    <p:sldId id="375" r:id="rId41"/>
    <p:sldId id="377" r:id="rId42"/>
    <p:sldId id="337" r:id="rId43"/>
    <p:sldId id="345" r:id="rId44"/>
    <p:sldId id="351" r:id="rId45"/>
    <p:sldId id="378" r:id="rId46"/>
    <p:sldId id="379" r:id="rId47"/>
    <p:sldId id="358" r:id="rId48"/>
    <p:sldId id="361" r:id="rId49"/>
    <p:sldId id="360" r:id="rId50"/>
    <p:sldId id="359" r:id="rId51"/>
    <p:sldId id="362" r:id="rId52"/>
    <p:sldId id="353" r:id="rId53"/>
    <p:sldId id="355" r:id="rId54"/>
    <p:sldId id="354" r:id="rId55"/>
    <p:sldId id="363" r:id="rId56"/>
    <p:sldId id="365" r:id="rId57"/>
    <p:sldId id="366" r:id="rId58"/>
    <p:sldId id="364" r:id="rId59"/>
    <p:sldId id="367" r:id="rId60"/>
    <p:sldId id="368" r:id="rId61"/>
    <p:sldId id="338" r:id="rId62"/>
    <p:sldId id="314" r:id="rId63"/>
    <p:sldId id="369" r:id="rId64"/>
    <p:sldId id="343" r:id="rId65"/>
    <p:sldId id="268" r:id="rId66"/>
  </p:sldIdLst>
  <p:sldSz cx="9144000" cy="6858000" type="screen4x3"/>
  <p:notesSz cx="6973888"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19EC56-8DA5-084B-4BE8-307EF37C9BAD}" name="Alexandra Hofler" initials="AH" userId="S::ahofler@sdccd.edu::7e2320a2-4004-4188-bff4-07d8b43cbe65" providerId="AD"/>
  <p188:author id="{877764D7-D468-0568-495C-F1F803D4732D}" name="Carol Sampaga" initials="CS" userId="S::csampaga@sdccd.edu::b6fe8b20-167b-4fd8-9b9a-896fcc72783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4B3D"/>
    <a:srgbClr val="006666"/>
    <a:srgbClr val="0B84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A0F999-BEC4-AB2C-96E4-1FDB154D9F3A}" v="58" dt="2024-08-13T23:38:17.599"/>
    <p1510:client id="{13808771-BC5C-5D18-4158-AE00CC31E4E4}" v="162" dt="2024-08-13T18:16:11.144"/>
    <p1510:client id="{2A5F4425-B7DA-74CA-2586-787F5F934D9E}" v="295" dt="2024-08-12T04:56:58.492"/>
    <p1510:client id="{6B757FD4-AE85-2705-C1AC-EC601272D6C5}" v="44" dt="2024-08-13T20:56:15.456"/>
    <p1510:client id="{7B6293A0-4889-9955-7184-00C8987B0961}" v="52" dt="2024-08-13T18:10:57.879"/>
    <p1510:client id="{7B8C666E-6B48-74C3-DE15-838602E96ABD}" v="7" dt="2024-08-13T20:27:14.063"/>
    <p1510:client id="{91CFB2DB-3E60-1545-7522-FF4B05B06FFE}" v="110" dt="2024-08-13T21:57:19.686"/>
    <p1510:client id="{B282AE57-F251-974A-CF8A-47088A673CEC}" v="27" dt="2024-08-13T19:21:08.132"/>
    <p1510:client id="{C727AAF0-F3AB-8BD4-47BD-3B8FDCBFF99D}" v="79" dt="2024-08-13T23:42:57.527"/>
    <p1510:client id="{E48557D4-A936-FA71-19CE-EC7765BE5C97}" v="81" dt="2024-08-13T18:47:17.689"/>
    <p1510:client id="{E665B98F-F847-845A-022C-E6E580736882}" v="376" dt="2024-08-13T16:21:01.3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Reinstein" userId="S::kreinste@sdccd.edu::ba88aa87-84fb-4162-9ab5-5a62d87788fc" providerId="AD" clId="Web-{A0816553-A3C5-FDE8-C900-DB752DDA0576}"/>
    <pc:docChg chg="modSld">
      <pc:chgData name="Ken Reinstein" userId="S::kreinste@sdccd.edu::ba88aa87-84fb-4162-9ab5-5a62d87788fc" providerId="AD" clId="Web-{A0816553-A3C5-FDE8-C900-DB752DDA0576}" dt="2024-07-30T20:17:59.654" v="34" actId="20577"/>
      <pc:docMkLst>
        <pc:docMk/>
      </pc:docMkLst>
      <pc:sldChg chg="addSp modSp addAnim modAnim">
        <pc:chgData name="Ken Reinstein" userId="S::kreinste@sdccd.edu::ba88aa87-84fb-4162-9ab5-5a62d87788fc" providerId="AD" clId="Web-{A0816553-A3C5-FDE8-C900-DB752DDA0576}" dt="2024-07-30T20:17:53.606" v="33" actId="20577"/>
        <pc:sldMkLst>
          <pc:docMk/>
          <pc:sldMk cId="1743865957" sldId="350"/>
        </pc:sldMkLst>
        <pc:spChg chg="mod">
          <ac:chgData name="Ken Reinstein" userId="S::kreinste@sdccd.edu::ba88aa87-84fb-4162-9ab5-5a62d87788fc" providerId="AD" clId="Web-{A0816553-A3C5-FDE8-C900-DB752DDA0576}" dt="2024-07-30T20:13:28.448" v="32" actId="20577"/>
          <ac:spMkLst>
            <pc:docMk/>
            <pc:sldMk cId="1743865957" sldId="350"/>
            <ac:spMk id="3" creationId="{CC52F410-9FCD-CE78-75A9-F6B09BB52F64}"/>
          </ac:spMkLst>
        </pc:spChg>
        <pc:spChg chg="mod">
          <ac:chgData name="Ken Reinstein" userId="S::kreinste@sdccd.edu::ba88aa87-84fb-4162-9ab5-5a62d87788fc" providerId="AD" clId="Web-{A0816553-A3C5-FDE8-C900-DB752DDA0576}" dt="2024-07-30T20:17:53.606" v="33" actId="20577"/>
          <ac:spMkLst>
            <pc:docMk/>
            <pc:sldMk cId="1743865957" sldId="350"/>
            <ac:spMk id="7" creationId="{93E8C06B-D5FC-033C-E101-852BADB4625C}"/>
          </ac:spMkLst>
        </pc:spChg>
        <pc:picChg chg="add mod">
          <ac:chgData name="Ken Reinstein" userId="S::kreinste@sdccd.edu::ba88aa87-84fb-4162-9ab5-5a62d87788fc" providerId="AD" clId="Web-{A0816553-A3C5-FDE8-C900-DB752DDA0576}" dt="2024-07-30T20:09:54.465" v="4" actId="1076"/>
          <ac:picMkLst>
            <pc:docMk/>
            <pc:sldMk cId="1743865957" sldId="350"/>
            <ac:picMk id="2" creationId="{8457CB0B-E05F-1BB2-2382-A39054E6464C}"/>
          </ac:picMkLst>
        </pc:picChg>
      </pc:sldChg>
      <pc:sldChg chg="modSp addAnim">
        <pc:chgData name="Ken Reinstein" userId="S::kreinste@sdccd.edu::ba88aa87-84fb-4162-9ab5-5a62d87788fc" providerId="AD" clId="Web-{A0816553-A3C5-FDE8-C900-DB752DDA0576}" dt="2024-07-30T20:17:59.654" v="34" actId="20577"/>
        <pc:sldMkLst>
          <pc:docMk/>
          <pc:sldMk cId="1265821330" sldId="356"/>
        </pc:sldMkLst>
        <pc:spChg chg="mod">
          <ac:chgData name="Ken Reinstein" userId="S::kreinste@sdccd.edu::ba88aa87-84fb-4162-9ab5-5a62d87788fc" providerId="AD" clId="Web-{A0816553-A3C5-FDE8-C900-DB752DDA0576}" dt="2024-07-30T20:17:59.654" v="34" actId="20577"/>
          <ac:spMkLst>
            <pc:docMk/>
            <pc:sldMk cId="1265821330" sldId="356"/>
            <ac:spMk id="9" creationId="{1636E4C2-AFC8-7F39-795E-3342FCDDDA75}"/>
          </ac:spMkLst>
        </pc:spChg>
      </pc:sldChg>
    </pc:docChg>
  </pc:docChgLst>
  <pc:docChgLst>
    <pc:chgData name="Carol Sampaga" userId="S::csampaga@sdccd.edu::b6fe8b20-167b-4fd8-9b9a-896fcc72783e" providerId="AD" clId="Web-{9AA7DB81-7146-C80E-20C7-A19AE912CE26}"/>
    <pc:docChg chg="modSld">
      <pc:chgData name="Carol Sampaga" userId="S::csampaga@sdccd.edu::b6fe8b20-167b-4fd8-9b9a-896fcc72783e" providerId="AD" clId="Web-{9AA7DB81-7146-C80E-20C7-A19AE912CE26}" dt="2024-01-23T21:01:07.999" v="199" actId="20577"/>
      <pc:docMkLst>
        <pc:docMk/>
      </pc:docMkLst>
      <pc:sldChg chg="modSp">
        <pc:chgData name="Carol Sampaga" userId="S::csampaga@sdccd.edu::b6fe8b20-167b-4fd8-9b9a-896fcc72783e" providerId="AD" clId="Web-{9AA7DB81-7146-C80E-20C7-A19AE912CE26}" dt="2024-01-23T21:01:07.999" v="199" actId="20577"/>
        <pc:sldMkLst>
          <pc:docMk/>
          <pc:sldMk cId="3754964361" sldId="257"/>
        </pc:sldMkLst>
        <pc:spChg chg="mod">
          <ac:chgData name="Carol Sampaga" userId="S::csampaga@sdccd.edu::b6fe8b20-167b-4fd8-9b9a-896fcc72783e" providerId="AD" clId="Web-{9AA7DB81-7146-C80E-20C7-A19AE912CE26}" dt="2024-01-23T21:01:07.999" v="199" actId="20577"/>
          <ac:spMkLst>
            <pc:docMk/>
            <pc:sldMk cId="3754964361" sldId="257"/>
            <ac:spMk id="2" creationId="{00000000-0000-0000-0000-000000000000}"/>
          </ac:spMkLst>
        </pc:spChg>
      </pc:sldChg>
      <pc:sldChg chg="addSp modSp">
        <pc:chgData name="Carol Sampaga" userId="S::csampaga@sdccd.edu::b6fe8b20-167b-4fd8-9b9a-896fcc72783e" providerId="AD" clId="Web-{9AA7DB81-7146-C80E-20C7-A19AE912CE26}" dt="2024-01-23T20:57:21.575" v="2" actId="14100"/>
        <pc:sldMkLst>
          <pc:docMk/>
          <pc:sldMk cId="2289041348" sldId="321"/>
        </pc:sldMkLst>
        <pc:picChg chg="add mod">
          <ac:chgData name="Carol Sampaga" userId="S::csampaga@sdccd.edu::b6fe8b20-167b-4fd8-9b9a-896fcc72783e" providerId="AD" clId="Web-{9AA7DB81-7146-C80E-20C7-A19AE912CE26}" dt="2024-01-23T20:57:21.575" v="2" actId="14100"/>
          <ac:picMkLst>
            <pc:docMk/>
            <pc:sldMk cId="2289041348" sldId="321"/>
            <ac:picMk id="3" creationId="{2E72EDEB-8724-16B3-EB06-58F1B2AB4BBD}"/>
          </ac:picMkLst>
        </pc:picChg>
      </pc:sldChg>
    </pc:docChg>
  </pc:docChgLst>
  <pc:docChgLst>
    <pc:chgData name="Heath Hines" userId="S::hhines@sdccd.edu::d2dac6d2-7c66-40b4-9356-f77db17861ab" providerId="AD" clId="Web-{91CFB2DB-3E60-1545-7522-FF4B05B06FFE}"/>
    <pc:docChg chg="modSld">
      <pc:chgData name="Heath Hines" userId="S::hhines@sdccd.edu::d2dac6d2-7c66-40b4-9356-f77db17861ab" providerId="AD" clId="Web-{91CFB2DB-3E60-1545-7522-FF4B05B06FFE}" dt="2024-08-13T21:57:19.217" v="117" actId="20577"/>
      <pc:docMkLst>
        <pc:docMk/>
      </pc:docMkLst>
      <pc:sldChg chg="modSp">
        <pc:chgData name="Heath Hines" userId="S::hhines@sdccd.edu::d2dac6d2-7c66-40b4-9356-f77db17861ab" providerId="AD" clId="Web-{91CFB2DB-3E60-1545-7522-FF4B05B06FFE}" dt="2024-08-13T21:56:15.480" v="51" actId="20577"/>
        <pc:sldMkLst>
          <pc:docMk/>
          <pc:sldMk cId="1993736881" sldId="318"/>
        </pc:sldMkLst>
        <pc:spChg chg="mod">
          <ac:chgData name="Heath Hines" userId="S::hhines@sdccd.edu::d2dac6d2-7c66-40b4-9356-f77db17861ab" providerId="AD" clId="Web-{91CFB2DB-3E60-1545-7522-FF4B05B06FFE}" dt="2024-08-13T21:56:15.480" v="51" actId="20577"/>
          <ac:spMkLst>
            <pc:docMk/>
            <pc:sldMk cId="1993736881" sldId="318"/>
            <ac:spMk id="3" creationId="{00000000-0000-0000-0000-000000000000}"/>
          </ac:spMkLst>
        </pc:spChg>
      </pc:sldChg>
      <pc:sldChg chg="modSp">
        <pc:chgData name="Heath Hines" userId="S::hhines@sdccd.edu::d2dac6d2-7c66-40b4-9356-f77db17861ab" providerId="AD" clId="Web-{91CFB2DB-3E60-1545-7522-FF4B05B06FFE}" dt="2024-08-13T21:56:07.261" v="37" actId="20577"/>
        <pc:sldMkLst>
          <pc:docMk/>
          <pc:sldMk cId="1098386201" sldId="319"/>
        </pc:sldMkLst>
        <pc:spChg chg="mod">
          <ac:chgData name="Heath Hines" userId="S::hhines@sdccd.edu::d2dac6d2-7c66-40b4-9356-f77db17861ab" providerId="AD" clId="Web-{91CFB2DB-3E60-1545-7522-FF4B05B06FFE}" dt="2024-08-13T21:56:07.261" v="37" actId="20577"/>
          <ac:spMkLst>
            <pc:docMk/>
            <pc:sldMk cId="1098386201" sldId="319"/>
            <ac:spMk id="4" creationId="{00000000-0000-0000-0000-000000000000}"/>
          </ac:spMkLst>
        </pc:spChg>
      </pc:sldChg>
      <pc:sldChg chg="modSp">
        <pc:chgData name="Heath Hines" userId="S::hhines@sdccd.edu::d2dac6d2-7c66-40b4-9356-f77db17861ab" providerId="AD" clId="Web-{91CFB2DB-3E60-1545-7522-FF4B05B06FFE}" dt="2024-08-13T21:56:57.247" v="104" actId="20577"/>
        <pc:sldMkLst>
          <pc:docMk/>
          <pc:sldMk cId="687896924" sldId="340"/>
        </pc:sldMkLst>
        <pc:spChg chg="mod">
          <ac:chgData name="Heath Hines" userId="S::hhines@sdccd.edu::d2dac6d2-7c66-40b4-9356-f77db17861ab" providerId="AD" clId="Web-{91CFB2DB-3E60-1545-7522-FF4B05B06FFE}" dt="2024-08-13T21:56:57.247" v="104" actId="20577"/>
          <ac:spMkLst>
            <pc:docMk/>
            <pc:sldMk cId="687896924" sldId="340"/>
            <ac:spMk id="3" creationId="{00000000-0000-0000-0000-000000000000}"/>
          </ac:spMkLst>
        </pc:spChg>
      </pc:sldChg>
      <pc:sldChg chg="modSp">
        <pc:chgData name="Heath Hines" userId="S::hhines@sdccd.edu::d2dac6d2-7c66-40b4-9356-f77db17861ab" providerId="AD" clId="Web-{91CFB2DB-3E60-1545-7522-FF4B05B06FFE}" dt="2024-08-13T21:57:19.217" v="117" actId="20577"/>
        <pc:sldMkLst>
          <pc:docMk/>
          <pc:sldMk cId="4112032209" sldId="344"/>
        </pc:sldMkLst>
        <pc:spChg chg="mod">
          <ac:chgData name="Heath Hines" userId="S::hhines@sdccd.edu::d2dac6d2-7c66-40b4-9356-f77db17861ab" providerId="AD" clId="Web-{91CFB2DB-3E60-1545-7522-FF4B05B06FFE}" dt="2024-08-13T21:57:19.217" v="117" actId="20577"/>
          <ac:spMkLst>
            <pc:docMk/>
            <pc:sldMk cId="4112032209" sldId="344"/>
            <ac:spMk id="3" creationId="{136DE082-E587-9695-02DD-E28050E53143}"/>
          </ac:spMkLst>
        </pc:spChg>
      </pc:sldChg>
      <pc:sldChg chg="modSp">
        <pc:chgData name="Heath Hines" userId="S::hhines@sdccd.edu::d2dac6d2-7c66-40b4-9356-f77db17861ab" providerId="AD" clId="Web-{91CFB2DB-3E60-1545-7522-FF4B05B06FFE}" dt="2024-08-13T21:56:36.356" v="67" actId="20577"/>
        <pc:sldMkLst>
          <pc:docMk/>
          <pc:sldMk cId="4182667933" sldId="346"/>
        </pc:sldMkLst>
        <pc:spChg chg="mod">
          <ac:chgData name="Heath Hines" userId="S::hhines@sdccd.edu::d2dac6d2-7c66-40b4-9356-f77db17861ab" providerId="AD" clId="Web-{91CFB2DB-3E60-1545-7522-FF4B05B06FFE}" dt="2024-08-13T21:56:36.356" v="67" actId="20577"/>
          <ac:spMkLst>
            <pc:docMk/>
            <pc:sldMk cId="4182667933" sldId="346"/>
            <ac:spMk id="3" creationId="{00000000-0000-0000-0000-000000000000}"/>
          </ac:spMkLst>
        </pc:spChg>
      </pc:sldChg>
      <pc:sldChg chg="modSp">
        <pc:chgData name="Heath Hines" userId="S::hhines@sdccd.edu::d2dac6d2-7c66-40b4-9356-f77db17861ab" providerId="AD" clId="Web-{91CFB2DB-3E60-1545-7522-FF4B05B06FFE}" dt="2024-08-13T21:56:46.466" v="87" actId="20577"/>
        <pc:sldMkLst>
          <pc:docMk/>
          <pc:sldMk cId="570212055" sldId="347"/>
        </pc:sldMkLst>
        <pc:spChg chg="mod">
          <ac:chgData name="Heath Hines" userId="S::hhines@sdccd.edu::d2dac6d2-7c66-40b4-9356-f77db17861ab" providerId="AD" clId="Web-{91CFB2DB-3E60-1545-7522-FF4B05B06FFE}" dt="2024-08-13T21:56:46.466" v="87" actId="20577"/>
          <ac:spMkLst>
            <pc:docMk/>
            <pc:sldMk cId="570212055" sldId="347"/>
            <ac:spMk id="3" creationId="{00000000-0000-0000-0000-000000000000}"/>
          </ac:spMkLst>
        </pc:spChg>
      </pc:sldChg>
    </pc:docChg>
  </pc:docChgLst>
  <pc:docChgLst>
    <pc:chgData name="Mylene Reyes" userId="S::mreyes@sdccd.edu::44fdf1f1-9957-40dc-873d-dcd9d2f706dd" providerId="AD" clId="Web-{6B757FD4-AE85-2705-C1AC-EC601272D6C5}"/>
    <pc:docChg chg="modSld sldOrd">
      <pc:chgData name="Mylene Reyes" userId="S::mreyes@sdccd.edu::44fdf1f1-9957-40dc-873d-dcd9d2f706dd" providerId="AD" clId="Web-{6B757FD4-AE85-2705-C1AC-EC601272D6C5}" dt="2024-08-13T20:56:13.612" v="40" actId="20577"/>
      <pc:docMkLst>
        <pc:docMk/>
      </pc:docMkLst>
      <pc:sldChg chg="modSp">
        <pc:chgData name="Mylene Reyes" userId="S::mreyes@sdccd.edu::44fdf1f1-9957-40dc-873d-dcd9d2f706dd" providerId="AD" clId="Web-{6B757FD4-AE85-2705-C1AC-EC601272D6C5}" dt="2024-08-13T20:56:13.612" v="40" actId="20577"/>
        <pc:sldMkLst>
          <pc:docMk/>
          <pc:sldMk cId="3754964361" sldId="257"/>
        </pc:sldMkLst>
        <pc:spChg chg="mod">
          <ac:chgData name="Mylene Reyes" userId="S::mreyes@sdccd.edu::44fdf1f1-9957-40dc-873d-dcd9d2f706dd" providerId="AD" clId="Web-{6B757FD4-AE85-2705-C1AC-EC601272D6C5}" dt="2024-08-13T20:56:13.612" v="40" actId="20577"/>
          <ac:spMkLst>
            <pc:docMk/>
            <pc:sldMk cId="3754964361" sldId="257"/>
            <ac:spMk id="2" creationId="{00000000-0000-0000-0000-000000000000}"/>
          </ac:spMkLst>
        </pc:spChg>
      </pc:sldChg>
      <pc:sldChg chg="ord">
        <pc:chgData name="Mylene Reyes" userId="S::mreyes@sdccd.edu::44fdf1f1-9957-40dc-873d-dcd9d2f706dd" providerId="AD" clId="Web-{6B757FD4-AE85-2705-C1AC-EC601272D6C5}" dt="2024-08-13T20:49:23.133" v="31"/>
        <pc:sldMkLst>
          <pc:docMk/>
          <pc:sldMk cId="3945154854" sldId="338"/>
        </pc:sldMkLst>
      </pc:sldChg>
      <pc:sldChg chg="modSp">
        <pc:chgData name="Mylene Reyes" userId="S::mreyes@sdccd.edu::44fdf1f1-9957-40dc-873d-dcd9d2f706dd" providerId="AD" clId="Web-{6B757FD4-AE85-2705-C1AC-EC601272D6C5}" dt="2024-08-13T20:49:19.117" v="30" actId="20577"/>
        <pc:sldMkLst>
          <pc:docMk/>
          <pc:sldMk cId="3130425764" sldId="343"/>
        </pc:sldMkLst>
        <pc:spChg chg="mod">
          <ac:chgData name="Mylene Reyes" userId="S::mreyes@sdccd.edu::44fdf1f1-9957-40dc-873d-dcd9d2f706dd" providerId="AD" clId="Web-{6B757FD4-AE85-2705-C1AC-EC601272D6C5}" dt="2024-08-13T20:49:19.117" v="30" actId="20577"/>
          <ac:spMkLst>
            <pc:docMk/>
            <pc:sldMk cId="3130425764" sldId="343"/>
            <ac:spMk id="3" creationId="{11407102-8BA2-C1CC-888D-FFCDEDA0B25B}"/>
          </ac:spMkLst>
        </pc:spChg>
      </pc:sldChg>
    </pc:docChg>
  </pc:docChgLst>
  <pc:docChgLst>
    <pc:chgData name="Alexandra Hofler" userId="S::ahofler@sdccd.edu::7e2320a2-4004-4188-bff4-07d8b43cbe65" providerId="AD" clId="Web-{C94EEE1F-3379-E5FD-AFD2-3A581CF29684}"/>
    <pc:docChg chg="modSld">
      <pc:chgData name="Alexandra Hofler" userId="S::ahofler@sdccd.edu::7e2320a2-4004-4188-bff4-07d8b43cbe65" providerId="AD" clId="Web-{C94EEE1F-3379-E5FD-AFD2-3A581CF29684}" dt="2024-01-16T19:22:39.489" v="175"/>
      <pc:docMkLst>
        <pc:docMk/>
      </pc:docMkLst>
      <pc:sldChg chg="modSp delCm">
        <pc:chgData name="Alexandra Hofler" userId="S::ahofler@sdccd.edu::7e2320a2-4004-4188-bff4-07d8b43cbe65" providerId="AD" clId="Web-{C94EEE1F-3379-E5FD-AFD2-3A581CF29684}" dt="2024-01-16T19:22:39.489" v="175"/>
        <pc:sldMkLst>
          <pc:docMk/>
          <pc:sldMk cId="2273874681" sldId="337"/>
        </pc:sldMkLst>
        <pc:spChg chg="mod">
          <ac:chgData name="Alexandra Hofler" userId="S::ahofler@sdccd.edu::7e2320a2-4004-4188-bff4-07d8b43cbe65" providerId="AD" clId="Web-{C94EEE1F-3379-E5FD-AFD2-3A581CF29684}" dt="2024-01-16T19:20:12.142" v="46" actId="20577"/>
          <ac:spMkLst>
            <pc:docMk/>
            <pc:sldMk cId="2273874681" sldId="337"/>
            <ac:spMk id="9" creationId="{158A29D2-5DE6-48DE-8E08-18F419114782}"/>
          </ac:spMkLst>
        </pc:spChg>
        <pc:graphicFrameChg chg="mod modGraphic">
          <ac:chgData name="Alexandra Hofler" userId="S::ahofler@sdccd.edu::7e2320a2-4004-4188-bff4-07d8b43cbe65" providerId="AD" clId="Web-{C94EEE1F-3379-E5FD-AFD2-3A581CF29684}" dt="2024-01-16T19:22:28.145" v="174"/>
          <ac:graphicFrameMkLst>
            <pc:docMk/>
            <pc:sldMk cId="2273874681" sldId="337"/>
            <ac:graphicFrameMk id="5" creationId="{37CF9209-7679-8220-AE48-699F83D03DDB}"/>
          </ac:graphicFrameMkLst>
        </pc:graphicFrameChg>
        <pc:extLst>
          <p:ext xmlns:p="http://schemas.openxmlformats.org/presentationml/2006/main" uri="{D6D511B9-2390-475A-947B-AFAB55BFBCF1}">
            <pc226:cmChg xmlns:pc226="http://schemas.microsoft.com/office/powerpoint/2022/06/main/command" chg="del">
              <pc226:chgData name="Alexandra Hofler" userId="S::ahofler@sdccd.edu::7e2320a2-4004-4188-bff4-07d8b43cbe65" providerId="AD" clId="Web-{C94EEE1F-3379-E5FD-AFD2-3A581CF29684}" dt="2024-01-16T19:22:39.489" v="175"/>
              <pc2:cmMkLst xmlns:pc2="http://schemas.microsoft.com/office/powerpoint/2019/9/main/command">
                <pc:docMk/>
                <pc:sldMk cId="2273874681" sldId="337"/>
                <pc2:cmMk id="{722D5C62-46ED-4B6F-9100-3EDEF6872714}"/>
              </pc2:cmMkLst>
            </pc226:cmChg>
          </p:ext>
        </pc:extLst>
      </pc:sldChg>
    </pc:docChg>
  </pc:docChgLst>
  <pc:docChgLst>
    <pc:chgData name="Kandice Brandt" userId="S::kbrandt@sdccd.edu::bc6ee974-9c5b-4afd-bc48-a5c3c55329b2" providerId="AD" clId="Web-{B602E447-7650-4796-A3E6-8DCDBAC31379}"/>
    <pc:docChg chg="addSld modSld sldOrd">
      <pc:chgData name="Kandice Brandt" userId="S::kbrandt@sdccd.edu::bc6ee974-9c5b-4afd-bc48-a5c3c55329b2" providerId="AD" clId="Web-{B602E447-7650-4796-A3E6-8DCDBAC31379}" dt="2024-01-12T19:59:30.752" v="676" actId="20577"/>
      <pc:docMkLst>
        <pc:docMk/>
      </pc:docMkLst>
      <pc:sldChg chg="modSp new ord">
        <pc:chgData name="Kandice Brandt" userId="S::kbrandt@sdccd.edu::bc6ee974-9c5b-4afd-bc48-a5c3c55329b2" providerId="AD" clId="Web-{B602E447-7650-4796-A3E6-8DCDBAC31379}" dt="2024-01-12T19:43:52.965" v="398" actId="20577"/>
        <pc:sldMkLst>
          <pc:docMk/>
          <pc:sldMk cId="4241609091" sldId="363"/>
        </pc:sldMkLst>
        <pc:spChg chg="mod">
          <ac:chgData name="Kandice Brandt" userId="S::kbrandt@sdccd.edu::bc6ee974-9c5b-4afd-bc48-a5c3c55329b2" providerId="AD" clId="Web-{B602E447-7650-4796-A3E6-8DCDBAC31379}" dt="2024-01-12T17:24:49.363" v="26" actId="20577"/>
          <ac:spMkLst>
            <pc:docMk/>
            <pc:sldMk cId="4241609091" sldId="363"/>
            <ac:spMk id="2" creationId="{9BD50164-E6ED-D317-C127-B2918609019C}"/>
          </ac:spMkLst>
        </pc:spChg>
        <pc:spChg chg="mod">
          <ac:chgData name="Kandice Brandt" userId="S::kbrandt@sdccd.edu::bc6ee974-9c5b-4afd-bc48-a5c3c55329b2" providerId="AD" clId="Web-{B602E447-7650-4796-A3E6-8DCDBAC31379}" dt="2024-01-12T19:43:52.965" v="398" actId="20577"/>
          <ac:spMkLst>
            <pc:docMk/>
            <pc:sldMk cId="4241609091" sldId="363"/>
            <ac:spMk id="3" creationId="{FB2DDEB8-7454-95F4-A803-3A32DB7F8DEB}"/>
          </ac:spMkLst>
        </pc:spChg>
      </pc:sldChg>
      <pc:sldChg chg="modSp new">
        <pc:chgData name="Kandice Brandt" userId="S::kbrandt@sdccd.edu::bc6ee974-9c5b-4afd-bc48-a5c3c55329b2" providerId="AD" clId="Web-{B602E447-7650-4796-A3E6-8DCDBAC31379}" dt="2024-01-12T19:55:18.827" v="523" actId="20577"/>
        <pc:sldMkLst>
          <pc:docMk/>
          <pc:sldMk cId="1415933673" sldId="364"/>
        </pc:sldMkLst>
        <pc:spChg chg="mod">
          <ac:chgData name="Kandice Brandt" userId="S::kbrandt@sdccd.edu::bc6ee974-9c5b-4afd-bc48-a5c3c55329b2" providerId="AD" clId="Web-{B602E447-7650-4796-A3E6-8DCDBAC31379}" dt="2024-01-12T19:46:03.037" v="404" actId="20577"/>
          <ac:spMkLst>
            <pc:docMk/>
            <pc:sldMk cId="1415933673" sldId="364"/>
            <ac:spMk id="2" creationId="{1AA435C2-C499-CF85-C9A4-CFBEF573724E}"/>
          </ac:spMkLst>
        </pc:spChg>
        <pc:spChg chg="mod">
          <ac:chgData name="Kandice Brandt" userId="S::kbrandt@sdccd.edu::bc6ee974-9c5b-4afd-bc48-a5c3c55329b2" providerId="AD" clId="Web-{B602E447-7650-4796-A3E6-8DCDBAC31379}" dt="2024-01-12T19:55:18.827" v="523" actId="20577"/>
          <ac:spMkLst>
            <pc:docMk/>
            <pc:sldMk cId="1415933673" sldId="364"/>
            <ac:spMk id="3" creationId="{80A07AE0-0FF5-646E-5404-0B80D70097EB}"/>
          </ac:spMkLst>
        </pc:spChg>
      </pc:sldChg>
      <pc:sldChg chg="modSp new">
        <pc:chgData name="Kandice Brandt" userId="S::kbrandt@sdccd.edu::bc6ee974-9c5b-4afd-bc48-a5c3c55329b2" providerId="AD" clId="Web-{B602E447-7650-4796-A3E6-8DCDBAC31379}" dt="2024-01-12T19:59:30.752" v="676" actId="20577"/>
        <pc:sldMkLst>
          <pc:docMk/>
          <pc:sldMk cId="3997932017" sldId="365"/>
        </pc:sldMkLst>
        <pc:spChg chg="mod">
          <ac:chgData name="Kandice Brandt" userId="S::kbrandt@sdccd.edu::bc6ee974-9c5b-4afd-bc48-a5c3c55329b2" providerId="AD" clId="Web-{B602E447-7650-4796-A3E6-8DCDBAC31379}" dt="2024-01-12T19:59:30.752" v="676" actId="20577"/>
          <ac:spMkLst>
            <pc:docMk/>
            <pc:sldMk cId="3997932017" sldId="365"/>
            <ac:spMk id="3" creationId="{98F79DFB-3EA0-8703-D8FB-F849609ACFB3}"/>
          </ac:spMkLst>
        </pc:spChg>
      </pc:sldChg>
    </pc:docChg>
  </pc:docChgLst>
  <pc:docChgLst>
    <pc:chgData name="Alexandra Hofler" userId="S::ahofler@sdccd.edu::7e2320a2-4004-4188-bff4-07d8b43cbe65" providerId="AD" clId="Web-{E6110A6C-4370-A2CB-3451-46A4D08F7245}"/>
    <pc:docChg chg="addSld modSld sldOrd">
      <pc:chgData name="Alexandra Hofler" userId="S::ahofler@sdccd.edu::7e2320a2-4004-4188-bff4-07d8b43cbe65" providerId="AD" clId="Web-{E6110A6C-4370-A2CB-3451-46A4D08F7245}" dt="2024-01-12T02:43:48.923" v="165" actId="20577"/>
      <pc:docMkLst>
        <pc:docMk/>
      </pc:docMkLst>
      <pc:sldChg chg="modCm">
        <pc:chgData name="Alexandra Hofler" userId="S::ahofler@sdccd.edu::7e2320a2-4004-4188-bff4-07d8b43cbe65" providerId="AD" clId="Web-{E6110A6C-4370-A2CB-3451-46A4D08F7245}" dt="2024-01-12T02:24:03.411" v="27"/>
        <pc:sldMkLst>
          <pc:docMk/>
          <pc:sldMk cId="2273874681" sldId="337"/>
        </pc:sldMkLst>
        <pc:extLst>
          <p:ext xmlns:p="http://schemas.openxmlformats.org/presentationml/2006/main" uri="{D6D511B9-2390-475A-947B-AFAB55BFBCF1}">
            <pc226:cmChg xmlns:pc226="http://schemas.microsoft.com/office/powerpoint/2022/06/main/command" chg="mod">
              <pc226:chgData name="Alexandra Hofler" userId="S::ahofler@sdccd.edu::7e2320a2-4004-4188-bff4-07d8b43cbe65" providerId="AD" clId="Web-{E6110A6C-4370-A2CB-3451-46A4D08F7245}" dt="2024-01-12T02:24:03.411" v="27"/>
              <pc2:cmMkLst xmlns:pc2="http://schemas.microsoft.com/office/powerpoint/2019/9/main/command">
                <pc:docMk/>
                <pc:sldMk cId="2273874681" sldId="337"/>
                <pc2:cmMk id="{722D5C62-46ED-4B6F-9100-3EDEF6872714}"/>
              </pc2:cmMkLst>
            </pc226:cmChg>
          </p:ext>
        </pc:extLst>
      </pc:sldChg>
      <pc:sldChg chg="modSp">
        <pc:chgData name="Alexandra Hofler" userId="S::ahofler@sdccd.edu::7e2320a2-4004-4188-bff4-07d8b43cbe65" providerId="AD" clId="Web-{E6110A6C-4370-A2CB-3451-46A4D08F7245}" dt="2024-01-12T02:31:03.346" v="78" actId="1076"/>
        <pc:sldMkLst>
          <pc:docMk/>
          <pc:sldMk cId="2321522640" sldId="358"/>
        </pc:sldMkLst>
        <pc:spChg chg="mod">
          <ac:chgData name="Alexandra Hofler" userId="S::ahofler@sdccd.edu::7e2320a2-4004-4188-bff4-07d8b43cbe65" providerId="AD" clId="Web-{E6110A6C-4370-A2CB-3451-46A4D08F7245}" dt="2024-01-12T02:24:44.740" v="31" actId="20577"/>
          <ac:spMkLst>
            <pc:docMk/>
            <pc:sldMk cId="2321522640" sldId="358"/>
            <ac:spMk id="2" creationId="{96D7EF21-31FC-6B4A-D5EE-92E765A259C9}"/>
          </ac:spMkLst>
        </pc:spChg>
        <pc:spChg chg="mod">
          <ac:chgData name="Alexandra Hofler" userId="S::ahofler@sdccd.edu::7e2320a2-4004-4188-bff4-07d8b43cbe65" providerId="AD" clId="Web-{E6110A6C-4370-A2CB-3451-46A4D08F7245}" dt="2024-01-12T02:30:31.236" v="75" actId="20577"/>
          <ac:spMkLst>
            <pc:docMk/>
            <pc:sldMk cId="2321522640" sldId="358"/>
            <ac:spMk id="7" creationId="{E668DD9F-9AD5-08F9-02A6-91E395C30F77}"/>
          </ac:spMkLst>
        </pc:spChg>
        <pc:picChg chg="mod">
          <ac:chgData name="Alexandra Hofler" userId="S::ahofler@sdccd.edu::7e2320a2-4004-4188-bff4-07d8b43cbe65" providerId="AD" clId="Web-{E6110A6C-4370-A2CB-3451-46A4D08F7245}" dt="2024-01-12T02:31:03.346" v="78" actId="1076"/>
          <ac:picMkLst>
            <pc:docMk/>
            <pc:sldMk cId="2321522640" sldId="358"/>
            <ac:picMk id="8" creationId="{99D7A42F-BCC6-FE58-AA2D-E2E23F4087DF}"/>
          </ac:picMkLst>
        </pc:picChg>
      </pc:sldChg>
      <pc:sldChg chg="modSp ord">
        <pc:chgData name="Alexandra Hofler" userId="S::ahofler@sdccd.edu::7e2320a2-4004-4188-bff4-07d8b43cbe65" providerId="AD" clId="Web-{E6110A6C-4370-A2CB-3451-46A4D08F7245}" dt="2024-01-12T02:43:48.923" v="165" actId="20577"/>
        <pc:sldMkLst>
          <pc:docMk/>
          <pc:sldMk cId="72680263" sldId="359"/>
        </pc:sldMkLst>
        <pc:spChg chg="mod">
          <ac:chgData name="Alexandra Hofler" userId="S::ahofler@sdccd.edu::7e2320a2-4004-4188-bff4-07d8b43cbe65" providerId="AD" clId="Web-{E6110A6C-4370-A2CB-3451-46A4D08F7245}" dt="2024-01-12T02:43:48.923" v="165" actId="20577"/>
          <ac:spMkLst>
            <pc:docMk/>
            <pc:sldMk cId="72680263" sldId="359"/>
            <ac:spMk id="2" creationId="{DF4B4448-2405-B798-5624-09F1029FC2B6}"/>
          </ac:spMkLst>
        </pc:spChg>
        <pc:spChg chg="mod">
          <ac:chgData name="Alexandra Hofler" userId="S::ahofler@sdccd.edu::7e2320a2-4004-4188-bff4-07d8b43cbe65" providerId="AD" clId="Web-{E6110A6C-4370-A2CB-3451-46A4D08F7245}" dt="2024-01-12T02:38:05.833" v="131" actId="14100"/>
          <ac:spMkLst>
            <pc:docMk/>
            <pc:sldMk cId="72680263" sldId="359"/>
            <ac:spMk id="3" creationId="{2F361D11-CC74-DBAB-86E9-BAA9FB7F4BFA}"/>
          </ac:spMkLst>
        </pc:spChg>
      </pc:sldChg>
      <pc:sldChg chg="modSp">
        <pc:chgData name="Alexandra Hofler" userId="S::ahofler@sdccd.edu::7e2320a2-4004-4188-bff4-07d8b43cbe65" providerId="AD" clId="Web-{E6110A6C-4370-A2CB-3451-46A4D08F7245}" dt="2024-01-12T02:37:58.661" v="130" actId="14100"/>
        <pc:sldMkLst>
          <pc:docMk/>
          <pc:sldMk cId="3701976030" sldId="360"/>
        </pc:sldMkLst>
        <pc:spChg chg="mod">
          <ac:chgData name="Alexandra Hofler" userId="S::ahofler@sdccd.edu::7e2320a2-4004-4188-bff4-07d8b43cbe65" providerId="AD" clId="Web-{E6110A6C-4370-A2CB-3451-46A4D08F7245}" dt="2024-01-12T02:24:35.677" v="29" actId="20577"/>
          <ac:spMkLst>
            <pc:docMk/>
            <pc:sldMk cId="3701976030" sldId="360"/>
            <ac:spMk id="2" creationId="{7F2B0540-40F1-0F6D-0CB0-2FC4468B04A7}"/>
          </ac:spMkLst>
        </pc:spChg>
        <pc:spChg chg="mod">
          <ac:chgData name="Alexandra Hofler" userId="S::ahofler@sdccd.edu::7e2320a2-4004-4188-bff4-07d8b43cbe65" providerId="AD" clId="Web-{E6110A6C-4370-A2CB-3451-46A4D08F7245}" dt="2024-01-12T02:37:58.661" v="130" actId="14100"/>
          <ac:spMkLst>
            <pc:docMk/>
            <pc:sldMk cId="3701976030" sldId="360"/>
            <ac:spMk id="3" creationId="{0E6B7DC0-A15A-6A5D-5BF5-18B76C65AF1A}"/>
          </ac:spMkLst>
        </pc:spChg>
      </pc:sldChg>
      <pc:sldChg chg="modSp">
        <pc:chgData name="Alexandra Hofler" userId="S::ahofler@sdccd.edu::7e2320a2-4004-4188-bff4-07d8b43cbe65" providerId="AD" clId="Web-{E6110A6C-4370-A2CB-3451-46A4D08F7245}" dt="2024-01-12T02:37:45.770" v="129" actId="14100"/>
        <pc:sldMkLst>
          <pc:docMk/>
          <pc:sldMk cId="221344660" sldId="361"/>
        </pc:sldMkLst>
        <pc:spChg chg="mod">
          <ac:chgData name="Alexandra Hofler" userId="S::ahofler@sdccd.edu::7e2320a2-4004-4188-bff4-07d8b43cbe65" providerId="AD" clId="Web-{E6110A6C-4370-A2CB-3451-46A4D08F7245}" dt="2024-01-12T02:24:39.021" v="30" actId="20577"/>
          <ac:spMkLst>
            <pc:docMk/>
            <pc:sldMk cId="221344660" sldId="361"/>
            <ac:spMk id="2" creationId="{D10EF687-C584-B983-FB37-CC493DB8F065}"/>
          </ac:spMkLst>
        </pc:spChg>
        <pc:spChg chg="mod">
          <ac:chgData name="Alexandra Hofler" userId="S::ahofler@sdccd.edu::7e2320a2-4004-4188-bff4-07d8b43cbe65" providerId="AD" clId="Web-{E6110A6C-4370-A2CB-3451-46A4D08F7245}" dt="2024-01-12T02:37:45.770" v="129" actId="14100"/>
          <ac:spMkLst>
            <pc:docMk/>
            <pc:sldMk cId="221344660" sldId="361"/>
            <ac:spMk id="5" creationId="{72B2F69F-E192-BFEB-B3CB-6852817254E4}"/>
          </ac:spMkLst>
        </pc:spChg>
      </pc:sldChg>
      <pc:sldChg chg="addSp modSp add ord replId">
        <pc:chgData name="Alexandra Hofler" userId="S::ahofler@sdccd.edu::7e2320a2-4004-4188-bff4-07d8b43cbe65" providerId="AD" clId="Web-{E6110A6C-4370-A2CB-3451-46A4D08F7245}" dt="2024-01-12T02:40:36.448" v="164" actId="1076"/>
        <pc:sldMkLst>
          <pc:docMk/>
          <pc:sldMk cId="3332198355" sldId="362"/>
        </pc:sldMkLst>
        <pc:spChg chg="mod">
          <ac:chgData name="Alexandra Hofler" userId="S::ahofler@sdccd.edu::7e2320a2-4004-4188-bff4-07d8b43cbe65" providerId="AD" clId="Web-{E6110A6C-4370-A2CB-3451-46A4D08F7245}" dt="2024-01-12T02:39:50.712" v="153" actId="20577"/>
          <ac:spMkLst>
            <pc:docMk/>
            <pc:sldMk cId="3332198355" sldId="362"/>
            <ac:spMk id="7" creationId="{D8AFE3AB-A2D3-AB40-56B5-400DF30B15C1}"/>
          </ac:spMkLst>
        </pc:spChg>
        <pc:picChg chg="add mod">
          <ac:chgData name="Alexandra Hofler" userId="S::ahofler@sdccd.edu::7e2320a2-4004-4188-bff4-07d8b43cbe65" providerId="AD" clId="Web-{E6110A6C-4370-A2CB-3451-46A4D08F7245}" dt="2024-01-12T02:40:36.448" v="164" actId="1076"/>
          <ac:picMkLst>
            <pc:docMk/>
            <pc:sldMk cId="3332198355" sldId="362"/>
            <ac:picMk id="3" creationId="{825AE4C2-053C-5C08-DE0A-BD462DF28653}"/>
          </ac:picMkLst>
        </pc:picChg>
      </pc:sldChg>
    </pc:docChg>
  </pc:docChgLst>
  <pc:docChgLst>
    <pc:chgData name="Carol Sampaga" userId="S::csampaga@sdccd.edu::b6fe8b20-167b-4fd8-9b9a-896fcc72783e" providerId="AD" clId="Web-{F9D150D9-60D0-49D5-9F68-681CD79D9B9B}"/>
    <pc:docChg chg="modSld sldOrd">
      <pc:chgData name="Carol Sampaga" userId="S::csampaga@sdccd.edu::b6fe8b20-167b-4fd8-9b9a-896fcc72783e" providerId="AD" clId="Web-{F9D150D9-60D0-49D5-9F68-681CD79D9B9B}" dt="2024-01-23T21:51:36.516" v="32"/>
      <pc:docMkLst>
        <pc:docMk/>
      </pc:docMkLst>
      <pc:sldChg chg="modSp">
        <pc:chgData name="Carol Sampaga" userId="S::csampaga@sdccd.edu::b6fe8b20-167b-4fd8-9b9a-896fcc72783e" providerId="AD" clId="Web-{F9D150D9-60D0-49D5-9F68-681CD79D9B9B}" dt="2024-01-23T21:40:45.784" v="21" actId="20577"/>
        <pc:sldMkLst>
          <pc:docMk/>
          <pc:sldMk cId="3754964361" sldId="257"/>
        </pc:sldMkLst>
        <pc:spChg chg="mod">
          <ac:chgData name="Carol Sampaga" userId="S::csampaga@sdccd.edu::b6fe8b20-167b-4fd8-9b9a-896fcc72783e" providerId="AD" clId="Web-{F9D150D9-60D0-49D5-9F68-681CD79D9B9B}" dt="2024-01-23T21:40:45.784" v="21" actId="20577"/>
          <ac:spMkLst>
            <pc:docMk/>
            <pc:sldMk cId="3754964361" sldId="257"/>
            <ac:spMk id="2" creationId="{00000000-0000-0000-0000-000000000000}"/>
          </ac:spMkLst>
        </pc:spChg>
      </pc:sldChg>
      <pc:sldChg chg="modSp ord">
        <pc:chgData name="Carol Sampaga" userId="S::csampaga@sdccd.edu::b6fe8b20-167b-4fd8-9b9a-896fcc72783e" providerId="AD" clId="Web-{F9D150D9-60D0-49D5-9F68-681CD79D9B9B}" dt="2024-01-23T21:51:36.516" v="32"/>
        <pc:sldMkLst>
          <pc:docMk/>
          <pc:sldMk cId="2413638063" sldId="314"/>
        </pc:sldMkLst>
        <pc:spChg chg="mod">
          <ac:chgData name="Carol Sampaga" userId="S::csampaga@sdccd.edu::b6fe8b20-167b-4fd8-9b9a-896fcc72783e" providerId="AD" clId="Web-{F9D150D9-60D0-49D5-9F68-681CD79D9B9B}" dt="2024-01-23T21:51:12.780" v="30" actId="1076"/>
          <ac:spMkLst>
            <pc:docMk/>
            <pc:sldMk cId="2413638063" sldId="314"/>
            <ac:spMk id="5" creationId="{E1B11DF4-C3A6-4AF6-AB06-B080BD37B19C}"/>
          </ac:spMkLst>
        </pc:spChg>
        <pc:picChg chg="mod">
          <ac:chgData name="Carol Sampaga" userId="S::csampaga@sdccd.edu::b6fe8b20-167b-4fd8-9b9a-896fcc72783e" providerId="AD" clId="Web-{F9D150D9-60D0-49D5-9F68-681CD79D9B9B}" dt="2024-01-23T21:51:06.295" v="29" actId="14100"/>
          <ac:picMkLst>
            <pc:docMk/>
            <pc:sldMk cId="2413638063" sldId="314"/>
            <ac:picMk id="7" creationId="{8765F8F0-5809-90E5-03C9-8815FF67426C}"/>
          </ac:picMkLst>
        </pc:picChg>
      </pc:sldChg>
      <pc:sldChg chg="ord">
        <pc:chgData name="Carol Sampaga" userId="S::csampaga@sdccd.edu::b6fe8b20-167b-4fd8-9b9a-896fcc72783e" providerId="AD" clId="Web-{F9D150D9-60D0-49D5-9F68-681CD79D9B9B}" dt="2024-01-23T21:51:29.937" v="31"/>
        <pc:sldMkLst>
          <pc:docMk/>
          <pc:sldMk cId="3130425764" sldId="343"/>
        </pc:sldMkLst>
      </pc:sldChg>
      <pc:sldChg chg="modSp">
        <pc:chgData name="Carol Sampaga" userId="S::csampaga@sdccd.edu::b6fe8b20-167b-4fd8-9b9a-896fcc72783e" providerId="AD" clId="Web-{F9D150D9-60D0-49D5-9F68-681CD79D9B9B}" dt="2024-01-23T21:47:22.858" v="22" actId="20577"/>
        <pc:sldMkLst>
          <pc:docMk/>
          <pc:sldMk cId="2613681850" sldId="353"/>
        </pc:sldMkLst>
        <pc:spChg chg="mod">
          <ac:chgData name="Carol Sampaga" userId="S::csampaga@sdccd.edu::b6fe8b20-167b-4fd8-9b9a-896fcc72783e" providerId="AD" clId="Web-{F9D150D9-60D0-49D5-9F68-681CD79D9B9B}" dt="2024-01-23T21:47:22.858" v="22" actId="20577"/>
          <ac:spMkLst>
            <pc:docMk/>
            <pc:sldMk cId="2613681850" sldId="353"/>
            <ac:spMk id="2" creationId="{00000000-0000-0000-0000-000000000000}"/>
          </ac:spMkLst>
        </pc:spChg>
      </pc:sldChg>
      <pc:sldChg chg="modSp">
        <pc:chgData name="Carol Sampaga" userId="S::csampaga@sdccd.edu::b6fe8b20-167b-4fd8-9b9a-896fcc72783e" providerId="AD" clId="Web-{F9D150D9-60D0-49D5-9F68-681CD79D9B9B}" dt="2024-01-23T21:47:41.703" v="24" actId="20577"/>
        <pc:sldMkLst>
          <pc:docMk/>
          <pc:sldMk cId="491258858" sldId="354"/>
        </pc:sldMkLst>
        <pc:spChg chg="mod">
          <ac:chgData name="Carol Sampaga" userId="S::csampaga@sdccd.edu::b6fe8b20-167b-4fd8-9b9a-896fcc72783e" providerId="AD" clId="Web-{F9D150D9-60D0-49D5-9F68-681CD79D9B9B}" dt="2024-01-23T21:47:41.703" v="24" actId="20577"/>
          <ac:spMkLst>
            <pc:docMk/>
            <pc:sldMk cId="491258858" sldId="354"/>
            <ac:spMk id="2" creationId="{00000000-0000-0000-0000-000000000000}"/>
          </ac:spMkLst>
        </pc:spChg>
      </pc:sldChg>
      <pc:sldChg chg="modSp">
        <pc:chgData name="Carol Sampaga" userId="S::csampaga@sdccd.edu::b6fe8b20-167b-4fd8-9b9a-896fcc72783e" providerId="AD" clId="Web-{F9D150D9-60D0-49D5-9F68-681CD79D9B9B}" dt="2024-01-23T21:47:32.546" v="23" actId="20577"/>
        <pc:sldMkLst>
          <pc:docMk/>
          <pc:sldMk cId="2666628937" sldId="355"/>
        </pc:sldMkLst>
        <pc:spChg chg="mod">
          <ac:chgData name="Carol Sampaga" userId="S::csampaga@sdccd.edu::b6fe8b20-167b-4fd8-9b9a-896fcc72783e" providerId="AD" clId="Web-{F9D150D9-60D0-49D5-9F68-681CD79D9B9B}" dt="2024-01-23T21:47:32.546" v="23" actId="20577"/>
          <ac:spMkLst>
            <pc:docMk/>
            <pc:sldMk cId="2666628937" sldId="355"/>
            <ac:spMk id="2" creationId="{00000000-0000-0000-0000-000000000000}"/>
          </ac:spMkLst>
        </pc:spChg>
      </pc:sldChg>
    </pc:docChg>
  </pc:docChgLst>
  <pc:docChgLst>
    <pc:chgData name="Kandice Brandt" userId="S::kbrandt@sdccd.edu::bc6ee974-9c5b-4afd-bc48-a5c3c55329b2" providerId="AD" clId="Web-{CFB71AE3-7D58-9D23-36E6-1425ED690DEF}"/>
    <pc:docChg chg="addSld modSld sldOrd">
      <pc:chgData name="Kandice Brandt" userId="S::kbrandt@sdccd.edu::bc6ee974-9c5b-4afd-bc48-a5c3c55329b2" providerId="AD" clId="Web-{CFB71AE3-7D58-9D23-36E6-1425ED690DEF}" dt="2024-01-12T21:11:48.668" v="453" actId="20577"/>
      <pc:docMkLst>
        <pc:docMk/>
      </pc:docMkLst>
      <pc:sldChg chg="addSp delSp modSp">
        <pc:chgData name="Kandice Brandt" userId="S::kbrandt@sdccd.edu::bc6ee974-9c5b-4afd-bc48-a5c3c55329b2" providerId="AD" clId="Web-{CFB71AE3-7D58-9D23-36E6-1425ED690DEF}" dt="2024-01-12T20:05:30.251" v="33"/>
        <pc:sldMkLst>
          <pc:docMk/>
          <pc:sldMk cId="4241609091" sldId="363"/>
        </pc:sldMkLst>
        <pc:spChg chg="del mod">
          <ac:chgData name="Kandice Brandt" userId="S::kbrandt@sdccd.edu::bc6ee974-9c5b-4afd-bc48-a5c3c55329b2" providerId="AD" clId="Web-{CFB71AE3-7D58-9D23-36E6-1425ED690DEF}" dt="2024-01-12T20:04:56.405" v="27"/>
          <ac:spMkLst>
            <pc:docMk/>
            <pc:sldMk cId="4241609091" sldId="363"/>
            <ac:spMk id="2" creationId="{9BD50164-E6ED-D317-C127-B2918609019C}"/>
          </ac:spMkLst>
        </pc:spChg>
        <pc:picChg chg="add del mod">
          <ac:chgData name="Kandice Brandt" userId="S::kbrandt@sdccd.edu::bc6ee974-9c5b-4afd-bc48-a5c3c55329b2" providerId="AD" clId="Web-{CFB71AE3-7D58-9D23-36E6-1425ED690DEF}" dt="2024-01-12T20:05:20.922" v="32"/>
          <ac:picMkLst>
            <pc:docMk/>
            <pc:sldMk cId="4241609091" sldId="363"/>
            <ac:picMk id="4" creationId="{8365DA9F-7A27-B91D-4FA2-D337140F5E3B}"/>
          </ac:picMkLst>
        </pc:picChg>
        <pc:picChg chg="add">
          <ac:chgData name="Kandice Brandt" userId="S::kbrandt@sdccd.edu::bc6ee974-9c5b-4afd-bc48-a5c3c55329b2" providerId="AD" clId="Web-{CFB71AE3-7D58-9D23-36E6-1425ED690DEF}" dt="2024-01-12T20:05:30.251" v="33"/>
          <ac:picMkLst>
            <pc:docMk/>
            <pc:sldMk cId="4241609091" sldId="363"/>
            <ac:picMk id="6" creationId="{5DA8C94F-4B6A-6360-26AA-008C3504F844}"/>
          </ac:picMkLst>
        </pc:picChg>
      </pc:sldChg>
      <pc:sldChg chg="addSp delSp modSp ord">
        <pc:chgData name="Kandice Brandt" userId="S::kbrandt@sdccd.edu::bc6ee974-9c5b-4afd-bc48-a5c3c55329b2" providerId="AD" clId="Web-{CFB71AE3-7D58-9D23-36E6-1425ED690DEF}" dt="2024-01-12T21:11:18.745" v="448" actId="20577"/>
        <pc:sldMkLst>
          <pc:docMk/>
          <pc:sldMk cId="1415933673" sldId="364"/>
        </pc:sldMkLst>
        <pc:spChg chg="del">
          <ac:chgData name="Kandice Brandt" userId="S::kbrandt@sdccd.edu::bc6ee974-9c5b-4afd-bc48-a5c3c55329b2" providerId="AD" clId="Web-{CFB71AE3-7D58-9D23-36E6-1425ED690DEF}" dt="2024-01-12T20:35:11.724" v="51"/>
          <ac:spMkLst>
            <pc:docMk/>
            <pc:sldMk cId="1415933673" sldId="364"/>
            <ac:spMk id="2" creationId="{1AA435C2-C499-CF85-C9A4-CFBEF573724E}"/>
          </ac:spMkLst>
        </pc:spChg>
        <pc:spChg chg="mod">
          <ac:chgData name="Kandice Brandt" userId="S::kbrandt@sdccd.edu::bc6ee974-9c5b-4afd-bc48-a5c3c55329b2" providerId="AD" clId="Web-{CFB71AE3-7D58-9D23-36E6-1425ED690DEF}" dt="2024-01-12T21:11:18.745" v="448" actId="20577"/>
          <ac:spMkLst>
            <pc:docMk/>
            <pc:sldMk cId="1415933673" sldId="364"/>
            <ac:spMk id="3" creationId="{80A07AE0-0FF5-646E-5404-0B80D70097EB}"/>
          </ac:spMkLst>
        </pc:spChg>
        <pc:picChg chg="add">
          <ac:chgData name="Kandice Brandt" userId="S::kbrandt@sdccd.edu::bc6ee974-9c5b-4afd-bc48-a5c3c55329b2" providerId="AD" clId="Web-{CFB71AE3-7D58-9D23-36E6-1425ED690DEF}" dt="2024-01-12T20:35:14.865" v="52"/>
          <ac:picMkLst>
            <pc:docMk/>
            <pc:sldMk cId="1415933673" sldId="364"/>
            <ac:picMk id="5" creationId="{33103972-97C2-D092-1F74-915545BA9331}"/>
          </ac:picMkLst>
        </pc:picChg>
      </pc:sldChg>
      <pc:sldChg chg="addSp delSp modSp">
        <pc:chgData name="Kandice Brandt" userId="S::kbrandt@sdccd.edu::bc6ee974-9c5b-4afd-bc48-a5c3c55329b2" providerId="AD" clId="Web-{CFB71AE3-7D58-9D23-36E6-1425ED690DEF}" dt="2024-01-12T20:07:11.211" v="50" actId="20577"/>
        <pc:sldMkLst>
          <pc:docMk/>
          <pc:sldMk cId="3997932017" sldId="365"/>
        </pc:sldMkLst>
        <pc:spChg chg="del mod">
          <ac:chgData name="Kandice Brandt" userId="S::kbrandt@sdccd.edu::bc6ee974-9c5b-4afd-bc48-a5c3c55329b2" providerId="AD" clId="Web-{CFB71AE3-7D58-9D23-36E6-1425ED690DEF}" dt="2024-01-12T20:04:10.746" v="5"/>
          <ac:spMkLst>
            <pc:docMk/>
            <pc:sldMk cId="3997932017" sldId="365"/>
            <ac:spMk id="2" creationId="{C9400FE1-BC23-414A-036F-55F7FD9ED5C9}"/>
          </ac:spMkLst>
        </pc:spChg>
        <pc:spChg chg="mod">
          <ac:chgData name="Kandice Brandt" userId="S::kbrandt@sdccd.edu::bc6ee974-9c5b-4afd-bc48-a5c3c55329b2" providerId="AD" clId="Web-{CFB71AE3-7D58-9D23-36E6-1425ED690DEF}" dt="2024-01-12T20:07:11.211" v="50" actId="20577"/>
          <ac:spMkLst>
            <pc:docMk/>
            <pc:sldMk cId="3997932017" sldId="365"/>
            <ac:spMk id="3" creationId="{98F79DFB-3EA0-8703-D8FB-F849609ACFB3}"/>
          </ac:spMkLst>
        </pc:spChg>
        <pc:picChg chg="add mod">
          <ac:chgData name="Kandice Brandt" userId="S::kbrandt@sdccd.edu::bc6ee974-9c5b-4afd-bc48-a5c3c55329b2" providerId="AD" clId="Web-{CFB71AE3-7D58-9D23-36E6-1425ED690DEF}" dt="2024-01-12T20:03:53.073" v="3" actId="1076"/>
          <ac:picMkLst>
            <pc:docMk/>
            <pc:sldMk cId="3997932017" sldId="365"/>
            <ac:picMk id="4" creationId="{4A39AD02-F6BA-2290-ACF8-8BDF216AC899}"/>
          </ac:picMkLst>
        </pc:picChg>
      </pc:sldChg>
      <pc:sldChg chg="addSp delSp modSp new">
        <pc:chgData name="Kandice Brandt" userId="S::kbrandt@sdccd.edu::bc6ee974-9c5b-4afd-bc48-a5c3c55329b2" providerId="AD" clId="Web-{CFB71AE3-7D58-9D23-36E6-1425ED690DEF}" dt="2024-01-12T21:11:48.668" v="453" actId="20577"/>
        <pc:sldMkLst>
          <pc:docMk/>
          <pc:sldMk cId="2960078936" sldId="366"/>
        </pc:sldMkLst>
        <pc:spChg chg="del">
          <ac:chgData name="Kandice Brandt" userId="S::kbrandt@sdccd.edu::bc6ee974-9c5b-4afd-bc48-a5c3c55329b2" providerId="AD" clId="Web-{CFB71AE3-7D58-9D23-36E6-1425ED690DEF}" dt="2024-01-12T20:51:33.012" v="183"/>
          <ac:spMkLst>
            <pc:docMk/>
            <pc:sldMk cId="2960078936" sldId="366"/>
            <ac:spMk id="2" creationId="{74C6535F-3760-FD60-7A6F-EC122C896DD1}"/>
          </ac:spMkLst>
        </pc:spChg>
        <pc:spChg chg="mod">
          <ac:chgData name="Kandice Brandt" userId="S::kbrandt@sdccd.edu::bc6ee974-9c5b-4afd-bc48-a5c3c55329b2" providerId="AD" clId="Web-{CFB71AE3-7D58-9D23-36E6-1425ED690DEF}" dt="2024-01-12T21:11:48.668" v="453" actId="20577"/>
          <ac:spMkLst>
            <pc:docMk/>
            <pc:sldMk cId="2960078936" sldId="366"/>
            <ac:spMk id="3" creationId="{5CF605C7-9DA2-72F9-869B-822992510293}"/>
          </ac:spMkLst>
        </pc:spChg>
        <pc:picChg chg="add">
          <ac:chgData name="Kandice Brandt" userId="S::kbrandt@sdccd.edu::bc6ee974-9c5b-4afd-bc48-a5c3c55329b2" providerId="AD" clId="Web-{CFB71AE3-7D58-9D23-36E6-1425ED690DEF}" dt="2024-01-12T20:51:35.965" v="184"/>
          <ac:picMkLst>
            <pc:docMk/>
            <pc:sldMk cId="2960078936" sldId="366"/>
            <ac:picMk id="5" creationId="{E99FEDF7-7B06-A428-B614-22F5366991ED}"/>
          </ac:picMkLst>
        </pc:picChg>
      </pc:sldChg>
      <pc:sldChg chg="addSp delSp modSp new ord">
        <pc:chgData name="Kandice Brandt" userId="S::kbrandt@sdccd.edu::bc6ee974-9c5b-4afd-bc48-a5c3c55329b2" providerId="AD" clId="Web-{CFB71AE3-7D58-9D23-36E6-1425ED690DEF}" dt="2024-01-12T21:05:08.403" v="414"/>
        <pc:sldMkLst>
          <pc:docMk/>
          <pc:sldMk cId="568159774" sldId="367"/>
        </pc:sldMkLst>
        <pc:spChg chg="del">
          <ac:chgData name="Kandice Brandt" userId="S::kbrandt@sdccd.edu::bc6ee974-9c5b-4afd-bc48-a5c3c55329b2" providerId="AD" clId="Web-{CFB71AE3-7D58-9D23-36E6-1425ED690DEF}" dt="2024-01-12T21:03:54.931" v="410"/>
          <ac:spMkLst>
            <pc:docMk/>
            <pc:sldMk cId="568159774" sldId="367"/>
            <ac:spMk id="2" creationId="{0D5E5E15-241E-F6B6-C6DE-E8DBD11F97BA}"/>
          </ac:spMkLst>
        </pc:spChg>
        <pc:spChg chg="mod">
          <ac:chgData name="Kandice Brandt" userId="S::kbrandt@sdccd.edu::bc6ee974-9c5b-4afd-bc48-a5c3c55329b2" providerId="AD" clId="Web-{CFB71AE3-7D58-9D23-36E6-1425ED690DEF}" dt="2024-01-12T21:04:16.198" v="413" actId="20577"/>
          <ac:spMkLst>
            <pc:docMk/>
            <pc:sldMk cId="568159774" sldId="367"/>
            <ac:spMk id="3" creationId="{CE0EFEFD-1A14-7F29-613F-DFE53EDCC378}"/>
          </ac:spMkLst>
        </pc:spChg>
        <pc:picChg chg="add">
          <ac:chgData name="Kandice Brandt" userId="S::kbrandt@sdccd.edu::bc6ee974-9c5b-4afd-bc48-a5c3c55329b2" providerId="AD" clId="Web-{CFB71AE3-7D58-9D23-36E6-1425ED690DEF}" dt="2024-01-12T21:03:57.853" v="411"/>
          <ac:picMkLst>
            <pc:docMk/>
            <pc:sldMk cId="568159774" sldId="367"/>
            <ac:picMk id="5" creationId="{5AC6CAA0-82D4-FC84-02C7-8966A1A77B6F}"/>
          </ac:picMkLst>
        </pc:picChg>
      </pc:sldChg>
      <pc:sldChg chg="addSp delSp modSp new">
        <pc:chgData name="Kandice Brandt" userId="S::kbrandt@sdccd.edu::bc6ee974-9c5b-4afd-bc48-a5c3c55329b2" providerId="AD" clId="Web-{CFB71AE3-7D58-9D23-36E6-1425ED690DEF}" dt="2024-01-12T21:11:00.182" v="446" actId="20577"/>
        <pc:sldMkLst>
          <pc:docMk/>
          <pc:sldMk cId="3670393583" sldId="368"/>
        </pc:sldMkLst>
        <pc:spChg chg="del">
          <ac:chgData name="Kandice Brandt" userId="S::kbrandt@sdccd.edu::bc6ee974-9c5b-4afd-bc48-a5c3c55329b2" providerId="AD" clId="Web-{CFB71AE3-7D58-9D23-36E6-1425ED690DEF}" dt="2024-01-12T21:06:57.563" v="417"/>
          <ac:spMkLst>
            <pc:docMk/>
            <pc:sldMk cId="3670393583" sldId="368"/>
            <ac:spMk id="2" creationId="{0FEB8E29-199B-FEA2-A147-E8416D081C50}"/>
          </ac:spMkLst>
        </pc:spChg>
        <pc:spChg chg="mod">
          <ac:chgData name="Kandice Brandt" userId="S::kbrandt@sdccd.edu::bc6ee974-9c5b-4afd-bc48-a5c3c55329b2" providerId="AD" clId="Web-{CFB71AE3-7D58-9D23-36E6-1425ED690DEF}" dt="2024-01-12T21:11:00.182" v="446" actId="20577"/>
          <ac:spMkLst>
            <pc:docMk/>
            <pc:sldMk cId="3670393583" sldId="368"/>
            <ac:spMk id="3" creationId="{D2DE9B51-2782-3254-A0E5-008A1A1DD4EE}"/>
          </ac:spMkLst>
        </pc:spChg>
        <pc:picChg chg="add">
          <ac:chgData name="Kandice Brandt" userId="S::kbrandt@sdccd.edu::bc6ee974-9c5b-4afd-bc48-a5c3c55329b2" providerId="AD" clId="Web-{CFB71AE3-7D58-9D23-36E6-1425ED690DEF}" dt="2024-01-12T21:07:00.860" v="418"/>
          <ac:picMkLst>
            <pc:docMk/>
            <pc:sldMk cId="3670393583" sldId="368"/>
            <ac:picMk id="5" creationId="{569F45E9-ABC7-D07F-049E-840540F415DE}"/>
          </ac:picMkLst>
        </pc:picChg>
      </pc:sldChg>
    </pc:docChg>
  </pc:docChgLst>
  <pc:docChgLst>
    <pc:chgData name="Cheryl Barnard" userId="S::cbarnard@sdccd.edu::a33b5ba1-7877-4a6f-ac48-ca7a6b12771b" providerId="AD" clId="Web-{DF31B296-6EFC-7195-7D73-76874EB1183A}"/>
    <pc:docChg chg="modSld">
      <pc:chgData name="Cheryl Barnard" userId="S::cbarnard@sdccd.edu::a33b5ba1-7877-4a6f-ac48-ca7a6b12771b" providerId="AD" clId="Web-{DF31B296-6EFC-7195-7D73-76874EB1183A}" dt="2024-08-01T19:44:04.174" v="70" actId="20577"/>
      <pc:docMkLst>
        <pc:docMk/>
      </pc:docMkLst>
      <pc:sldChg chg="modSp">
        <pc:chgData name="Cheryl Barnard" userId="S::cbarnard@sdccd.edu::a33b5ba1-7877-4a6f-ac48-ca7a6b12771b" providerId="AD" clId="Web-{DF31B296-6EFC-7195-7D73-76874EB1183A}" dt="2024-08-01T19:44:04.174" v="70" actId="20577"/>
        <pc:sldMkLst>
          <pc:docMk/>
          <pc:sldMk cId="4112032209" sldId="344"/>
        </pc:sldMkLst>
        <pc:spChg chg="mod">
          <ac:chgData name="Cheryl Barnard" userId="S::cbarnard@sdccd.edu::a33b5ba1-7877-4a6f-ac48-ca7a6b12771b" providerId="AD" clId="Web-{DF31B296-6EFC-7195-7D73-76874EB1183A}" dt="2024-08-01T19:44:04.174" v="70" actId="20577"/>
          <ac:spMkLst>
            <pc:docMk/>
            <pc:sldMk cId="4112032209" sldId="344"/>
            <ac:spMk id="11" creationId="{D9771B07-9B17-7D91-895B-07D2A3021F3A}"/>
          </ac:spMkLst>
        </pc:spChg>
        <pc:picChg chg="mod">
          <ac:chgData name="Cheryl Barnard" userId="S::cbarnard@sdccd.edu::a33b5ba1-7877-4a6f-ac48-ca7a6b12771b" providerId="AD" clId="Web-{DF31B296-6EFC-7195-7D73-76874EB1183A}" dt="2024-08-01T19:43:01.142" v="48" actId="1076"/>
          <ac:picMkLst>
            <pc:docMk/>
            <pc:sldMk cId="4112032209" sldId="344"/>
            <ac:picMk id="8" creationId="{7D7EF3B1-22FE-9F44-750B-507EC126ABA1}"/>
          </ac:picMkLst>
        </pc:picChg>
      </pc:sldChg>
    </pc:docChg>
  </pc:docChgLst>
  <pc:docChgLst>
    <pc:chgData name="Cheryl Barnard" userId="S::cbarnard@sdccd.edu::a33b5ba1-7877-4a6f-ac48-ca7a6b12771b" providerId="AD" clId="Web-{EAD46047-5FFD-AB15-CF74-8DD193C8E2FE}"/>
    <pc:docChg chg="modSld">
      <pc:chgData name="Cheryl Barnard" userId="S::cbarnard@sdccd.edu::a33b5ba1-7877-4a6f-ac48-ca7a6b12771b" providerId="AD" clId="Web-{EAD46047-5FFD-AB15-CF74-8DD193C8E2FE}" dt="2024-07-31T23:32:28.134" v="6" actId="20577"/>
      <pc:docMkLst>
        <pc:docMk/>
      </pc:docMkLst>
      <pc:sldChg chg="modSp">
        <pc:chgData name="Cheryl Barnard" userId="S::cbarnard@sdccd.edu::a33b5ba1-7877-4a6f-ac48-ca7a6b12771b" providerId="AD" clId="Web-{EAD46047-5FFD-AB15-CF74-8DD193C8E2FE}" dt="2024-07-31T23:32:28.134" v="6" actId="20577"/>
        <pc:sldMkLst>
          <pc:docMk/>
          <pc:sldMk cId="4112032209" sldId="344"/>
        </pc:sldMkLst>
        <pc:spChg chg="mod">
          <ac:chgData name="Cheryl Barnard" userId="S::cbarnard@sdccd.edu::a33b5ba1-7877-4a6f-ac48-ca7a6b12771b" providerId="AD" clId="Web-{EAD46047-5FFD-AB15-CF74-8DD193C8E2FE}" dt="2024-07-31T23:32:28.134" v="6" actId="20577"/>
          <ac:spMkLst>
            <pc:docMk/>
            <pc:sldMk cId="4112032209" sldId="344"/>
            <ac:spMk id="11" creationId="{D9771B07-9B17-7D91-895B-07D2A3021F3A}"/>
          </ac:spMkLst>
        </pc:spChg>
      </pc:sldChg>
    </pc:docChg>
  </pc:docChgLst>
  <pc:docChgLst>
    <pc:chgData name="Alexandra Hofler" userId="S::ahofler@sdccd.edu::7e2320a2-4004-4188-bff4-07d8b43cbe65" providerId="AD" clId="Web-{6FEE53D6-F95E-0326-D800-F041301E8804}"/>
    <pc:docChg chg="addSld modSld">
      <pc:chgData name="Alexandra Hofler" userId="S::ahofler@sdccd.edu::7e2320a2-4004-4188-bff4-07d8b43cbe65" providerId="AD" clId="Web-{6FEE53D6-F95E-0326-D800-F041301E8804}" dt="2024-07-25T19:52:39.999" v="84" actId="1076"/>
      <pc:docMkLst>
        <pc:docMk/>
      </pc:docMkLst>
      <pc:sldChg chg="modSp">
        <pc:chgData name="Alexandra Hofler" userId="S::ahofler@sdccd.edu::7e2320a2-4004-4188-bff4-07d8b43cbe65" providerId="AD" clId="Web-{6FEE53D6-F95E-0326-D800-F041301E8804}" dt="2024-07-25T17:29:19.875" v="66" actId="1076"/>
        <pc:sldMkLst>
          <pc:docMk/>
          <pc:sldMk cId="2321522640" sldId="358"/>
        </pc:sldMkLst>
        <pc:spChg chg="mod">
          <ac:chgData name="Alexandra Hofler" userId="S::ahofler@sdccd.edu::7e2320a2-4004-4188-bff4-07d8b43cbe65" providerId="AD" clId="Web-{6FEE53D6-F95E-0326-D800-F041301E8804}" dt="2024-07-25T17:29:19.875" v="66" actId="1076"/>
          <ac:spMkLst>
            <pc:docMk/>
            <pc:sldMk cId="2321522640" sldId="358"/>
            <ac:spMk id="7" creationId="{E668DD9F-9AD5-08F9-02A6-91E395C30F77}"/>
          </ac:spMkLst>
        </pc:spChg>
      </pc:sldChg>
      <pc:sldChg chg="addSp delSp modSp add">
        <pc:chgData name="Alexandra Hofler" userId="S::ahofler@sdccd.edu::7e2320a2-4004-4188-bff4-07d8b43cbe65" providerId="AD" clId="Web-{6FEE53D6-F95E-0326-D800-F041301E8804}" dt="2024-07-25T19:52:39.999" v="84" actId="1076"/>
        <pc:sldMkLst>
          <pc:docMk/>
          <pc:sldMk cId="2330615697" sldId="370"/>
        </pc:sldMkLst>
        <pc:spChg chg="mod">
          <ac:chgData name="Alexandra Hofler" userId="S::ahofler@sdccd.edu::7e2320a2-4004-4188-bff4-07d8b43cbe65" providerId="AD" clId="Web-{6FEE53D6-F95E-0326-D800-F041301E8804}" dt="2024-07-25T19:52:39.968" v="79" actId="1076"/>
          <ac:spMkLst>
            <pc:docMk/>
            <pc:sldMk cId="2330615697" sldId="370"/>
            <ac:spMk id="5" creationId="{0F94CBAD-C249-E29D-9BB4-A49587B9A1E0}"/>
          </ac:spMkLst>
        </pc:spChg>
        <pc:spChg chg="mod">
          <ac:chgData name="Alexandra Hofler" userId="S::ahofler@sdccd.edu::7e2320a2-4004-4188-bff4-07d8b43cbe65" providerId="AD" clId="Web-{6FEE53D6-F95E-0326-D800-F041301E8804}" dt="2024-07-25T19:52:39.968" v="80" actId="1076"/>
          <ac:spMkLst>
            <pc:docMk/>
            <pc:sldMk cId="2330615697" sldId="370"/>
            <ac:spMk id="6" creationId="{D44316F4-60C1-B6BF-D79D-F64C0B50ABE6}"/>
          </ac:spMkLst>
        </pc:spChg>
        <pc:spChg chg="mod">
          <ac:chgData name="Alexandra Hofler" userId="S::ahofler@sdccd.edu::7e2320a2-4004-4188-bff4-07d8b43cbe65" providerId="AD" clId="Web-{6FEE53D6-F95E-0326-D800-F041301E8804}" dt="2024-07-25T19:52:39.984" v="81" actId="1076"/>
          <ac:spMkLst>
            <pc:docMk/>
            <pc:sldMk cId="2330615697" sldId="370"/>
            <ac:spMk id="7" creationId="{9105126A-DE13-E2D5-C99C-10E1580E17D6}"/>
          </ac:spMkLst>
        </pc:spChg>
        <pc:spChg chg="add mod">
          <ac:chgData name="Alexandra Hofler" userId="S::ahofler@sdccd.edu::7e2320a2-4004-4188-bff4-07d8b43cbe65" providerId="AD" clId="Web-{6FEE53D6-F95E-0326-D800-F041301E8804}" dt="2024-07-25T17:26:59.585" v="3"/>
          <ac:spMkLst>
            <pc:docMk/>
            <pc:sldMk cId="2330615697" sldId="370"/>
            <ac:spMk id="8" creationId="{C5DD9D2E-AF66-F466-E7A9-74B5D353F780}"/>
          </ac:spMkLst>
        </pc:spChg>
        <pc:spChg chg="mod">
          <ac:chgData name="Alexandra Hofler" userId="S::ahofler@sdccd.edu::7e2320a2-4004-4188-bff4-07d8b43cbe65" providerId="AD" clId="Web-{6FEE53D6-F95E-0326-D800-F041301E8804}" dt="2024-07-25T19:52:39.984" v="82" actId="1076"/>
          <ac:spMkLst>
            <pc:docMk/>
            <pc:sldMk cId="2330615697" sldId="370"/>
            <ac:spMk id="17" creationId="{0DE3C24E-D2A4-8E00-FFB5-A2E5F6C4391E}"/>
          </ac:spMkLst>
        </pc:spChg>
        <pc:spChg chg="mod">
          <ac:chgData name="Alexandra Hofler" userId="S::ahofler@sdccd.edu::7e2320a2-4004-4188-bff4-07d8b43cbe65" providerId="AD" clId="Web-{6FEE53D6-F95E-0326-D800-F041301E8804}" dt="2024-07-25T19:52:39.999" v="84" actId="1076"/>
          <ac:spMkLst>
            <pc:docMk/>
            <pc:sldMk cId="2330615697" sldId="370"/>
            <ac:spMk id="18" creationId="{D6C81931-CB9D-8313-9E9D-ED0012C443D4}"/>
          </ac:spMkLst>
        </pc:spChg>
        <pc:spChg chg="mod">
          <ac:chgData name="Alexandra Hofler" userId="S::ahofler@sdccd.edu::7e2320a2-4004-4188-bff4-07d8b43cbe65" providerId="AD" clId="Web-{6FEE53D6-F95E-0326-D800-F041301E8804}" dt="2024-07-25T19:52:39.999" v="83" actId="1076"/>
          <ac:spMkLst>
            <pc:docMk/>
            <pc:sldMk cId="2330615697" sldId="370"/>
            <ac:spMk id="19" creationId="{23D72D4D-4584-34AE-1F3F-EF795BE0F197}"/>
          </ac:spMkLst>
        </pc:spChg>
        <pc:grpChg chg="del">
          <ac:chgData name="Alexandra Hofler" userId="S::ahofler@sdccd.edu::7e2320a2-4004-4188-bff4-07d8b43cbe65" providerId="AD" clId="Web-{6FEE53D6-F95E-0326-D800-F041301E8804}" dt="2024-07-25T17:26:50.631" v="2"/>
          <ac:grpSpMkLst>
            <pc:docMk/>
            <pc:sldMk cId="2330615697" sldId="370"/>
            <ac:grpSpMk id="16" creationId="{04B36453-DF18-6140-A266-EF0929E1EEC2}"/>
          </ac:grpSpMkLst>
        </pc:grpChg>
        <pc:picChg chg="mod">
          <ac:chgData name="Alexandra Hofler" userId="S::ahofler@sdccd.edu::7e2320a2-4004-4188-bff4-07d8b43cbe65" providerId="AD" clId="Web-{6FEE53D6-F95E-0326-D800-F041301E8804}" dt="2024-07-25T19:52:35.687" v="77" actId="1076"/>
          <ac:picMkLst>
            <pc:docMk/>
            <pc:sldMk cId="2330615697" sldId="370"/>
            <ac:picMk id="2" creationId="{320CC71C-9013-7BE5-AD4C-92B2FBF1F7C8}"/>
          </ac:picMkLst>
        </pc:picChg>
        <pc:picChg chg="mod">
          <ac:chgData name="Alexandra Hofler" userId="S::ahofler@sdccd.edu::7e2320a2-4004-4188-bff4-07d8b43cbe65" providerId="AD" clId="Web-{6FEE53D6-F95E-0326-D800-F041301E8804}" dt="2024-07-25T19:52:35.702" v="78" actId="1076"/>
          <ac:picMkLst>
            <pc:docMk/>
            <pc:sldMk cId="2330615697" sldId="370"/>
            <ac:picMk id="4" creationId="{1ABB3C46-A0E1-15A9-F808-3E461CEEBCFF}"/>
          </ac:picMkLst>
        </pc:picChg>
        <pc:picChg chg="add">
          <ac:chgData name="Alexandra Hofler" userId="S::ahofler@sdccd.edu::7e2320a2-4004-4188-bff4-07d8b43cbe65" providerId="AD" clId="Web-{6FEE53D6-F95E-0326-D800-F041301E8804}" dt="2024-07-25T17:26:59.632" v="4"/>
          <ac:picMkLst>
            <pc:docMk/>
            <pc:sldMk cId="2330615697" sldId="370"/>
            <ac:picMk id="12" creationId="{A737A186-6ECB-08B2-5C8E-A575E71968B1}"/>
          </ac:picMkLst>
        </pc:picChg>
        <pc:picChg chg="del">
          <ac:chgData name="Alexandra Hofler" userId="S::ahofler@sdccd.edu::7e2320a2-4004-4188-bff4-07d8b43cbe65" providerId="AD" clId="Web-{6FEE53D6-F95E-0326-D800-F041301E8804}" dt="2024-07-25T17:26:46.959" v="1"/>
          <ac:picMkLst>
            <pc:docMk/>
            <pc:sldMk cId="2330615697" sldId="370"/>
            <ac:picMk id="13" creationId="{C9EB6309-0824-108A-584A-D60DF5E5C652}"/>
          </ac:picMkLst>
        </pc:picChg>
        <pc:picChg chg="mod">
          <ac:chgData name="Alexandra Hofler" userId="S::ahofler@sdccd.edu::7e2320a2-4004-4188-bff4-07d8b43cbe65" providerId="AD" clId="Web-{6FEE53D6-F95E-0326-D800-F041301E8804}" dt="2024-07-25T19:52:35.671" v="76" actId="1076"/>
          <ac:picMkLst>
            <pc:docMk/>
            <pc:sldMk cId="2330615697" sldId="370"/>
            <ac:picMk id="15" creationId="{8EA1A97E-4472-89BB-B8FB-A1253BEC0050}"/>
          </ac:picMkLst>
        </pc:picChg>
      </pc:sldChg>
    </pc:docChg>
  </pc:docChgLst>
  <pc:docChgLst>
    <pc:chgData name="Heath Hines" userId="S::hhines@sdccd.edu::d2dac6d2-7c66-40b4-9356-f77db17861ab" providerId="AD" clId="Web-{C727AAF0-F3AB-8BD4-47BD-3B8FDCBFF99D}"/>
    <pc:docChg chg="modSld sldOrd">
      <pc:chgData name="Heath Hines" userId="S::hhines@sdccd.edu::d2dac6d2-7c66-40b4-9356-f77db17861ab" providerId="AD" clId="Web-{C727AAF0-F3AB-8BD4-47BD-3B8FDCBFF99D}" dt="2024-08-13T23:42:57.527" v="65" actId="1076"/>
      <pc:docMkLst>
        <pc:docMk/>
      </pc:docMkLst>
      <pc:sldChg chg="modSp">
        <pc:chgData name="Heath Hines" userId="S::hhines@sdccd.edu::d2dac6d2-7c66-40b4-9356-f77db17861ab" providerId="AD" clId="Web-{C727AAF0-F3AB-8BD4-47BD-3B8FDCBFF99D}" dt="2024-08-13T22:58:09.782" v="3" actId="20577"/>
        <pc:sldMkLst>
          <pc:docMk/>
          <pc:sldMk cId="1993736881" sldId="318"/>
        </pc:sldMkLst>
        <pc:spChg chg="mod">
          <ac:chgData name="Heath Hines" userId="S::hhines@sdccd.edu::d2dac6d2-7c66-40b4-9356-f77db17861ab" providerId="AD" clId="Web-{C727AAF0-F3AB-8BD4-47BD-3B8FDCBFF99D}" dt="2024-08-13T22:58:09.782" v="3" actId="20577"/>
          <ac:spMkLst>
            <pc:docMk/>
            <pc:sldMk cId="1993736881" sldId="318"/>
            <ac:spMk id="3" creationId="{00000000-0000-0000-0000-000000000000}"/>
          </ac:spMkLst>
        </pc:spChg>
      </pc:sldChg>
      <pc:sldChg chg="modSp">
        <pc:chgData name="Heath Hines" userId="S::hhines@sdccd.edu::d2dac6d2-7c66-40b4-9356-f77db17861ab" providerId="AD" clId="Web-{C727AAF0-F3AB-8BD4-47BD-3B8FDCBFF99D}" dt="2024-08-13T22:58:03.938" v="1" actId="20577"/>
        <pc:sldMkLst>
          <pc:docMk/>
          <pc:sldMk cId="1098386201" sldId="319"/>
        </pc:sldMkLst>
        <pc:spChg chg="mod">
          <ac:chgData name="Heath Hines" userId="S::hhines@sdccd.edu::d2dac6d2-7c66-40b4-9356-f77db17861ab" providerId="AD" clId="Web-{C727AAF0-F3AB-8BD4-47BD-3B8FDCBFF99D}" dt="2024-08-13T22:58:03.938" v="1" actId="20577"/>
          <ac:spMkLst>
            <pc:docMk/>
            <pc:sldMk cId="1098386201" sldId="319"/>
            <ac:spMk id="4" creationId="{00000000-0000-0000-0000-000000000000}"/>
          </ac:spMkLst>
        </pc:spChg>
      </pc:sldChg>
      <pc:sldChg chg="modSp">
        <pc:chgData name="Heath Hines" userId="S::hhines@sdccd.edu::d2dac6d2-7c66-40b4-9356-f77db17861ab" providerId="AD" clId="Web-{C727AAF0-F3AB-8BD4-47BD-3B8FDCBFF99D}" dt="2024-08-13T22:58:29.188" v="9" actId="20577"/>
        <pc:sldMkLst>
          <pc:docMk/>
          <pc:sldMk cId="687896924" sldId="340"/>
        </pc:sldMkLst>
        <pc:spChg chg="mod">
          <ac:chgData name="Heath Hines" userId="S::hhines@sdccd.edu::d2dac6d2-7c66-40b4-9356-f77db17861ab" providerId="AD" clId="Web-{C727AAF0-F3AB-8BD4-47BD-3B8FDCBFF99D}" dt="2024-08-13T22:58:29.188" v="9" actId="20577"/>
          <ac:spMkLst>
            <pc:docMk/>
            <pc:sldMk cId="687896924" sldId="340"/>
            <ac:spMk id="3" creationId="{00000000-0000-0000-0000-000000000000}"/>
          </ac:spMkLst>
        </pc:spChg>
      </pc:sldChg>
      <pc:sldChg chg="modSp">
        <pc:chgData name="Heath Hines" userId="S::hhines@sdccd.edu::d2dac6d2-7c66-40b4-9356-f77db17861ab" providerId="AD" clId="Web-{C727AAF0-F3AB-8BD4-47BD-3B8FDCBFF99D}" dt="2024-08-13T22:58:35.751" v="10" actId="20577"/>
        <pc:sldMkLst>
          <pc:docMk/>
          <pc:sldMk cId="4112032209" sldId="344"/>
        </pc:sldMkLst>
        <pc:spChg chg="mod">
          <ac:chgData name="Heath Hines" userId="S::hhines@sdccd.edu::d2dac6d2-7c66-40b4-9356-f77db17861ab" providerId="AD" clId="Web-{C727AAF0-F3AB-8BD4-47BD-3B8FDCBFF99D}" dt="2024-08-13T22:58:35.751" v="10" actId="20577"/>
          <ac:spMkLst>
            <pc:docMk/>
            <pc:sldMk cId="4112032209" sldId="344"/>
            <ac:spMk id="3" creationId="{136DE082-E587-9695-02DD-E28050E53143}"/>
          </ac:spMkLst>
        </pc:spChg>
      </pc:sldChg>
      <pc:sldChg chg="modSp">
        <pc:chgData name="Heath Hines" userId="S::hhines@sdccd.edu::d2dac6d2-7c66-40b4-9356-f77db17861ab" providerId="AD" clId="Web-{C727AAF0-F3AB-8BD4-47BD-3B8FDCBFF99D}" dt="2024-08-13T22:58:14.297" v="5" actId="20577"/>
        <pc:sldMkLst>
          <pc:docMk/>
          <pc:sldMk cId="4182667933" sldId="346"/>
        </pc:sldMkLst>
        <pc:spChg chg="mod">
          <ac:chgData name="Heath Hines" userId="S::hhines@sdccd.edu::d2dac6d2-7c66-40b4-9356-f77db17861ab" providerId="AD" clId="Web-{C727AAF0-F3AB-8BD4-47BD-3B8FDCBFF99D}" dt="2024-08-13T22:58:14.297" v="5" actId="20577"/>
          <ac:spMkLst>
            <pc:docMk/>
            <pc:sldMk cId="4182667933" sldId="346"/>
            <ac:spMk id="3" creationId="{00000000-0000-0000-0000-000000000000}"/>
          </ac:spMkLst>
        </pc:spChg>
      </pc:sldChg>
      <pc:sldChg chg="modSp">
        <pc:chgData name="Heath Hines" userId="S::hhines@sdccd.edu::d2dac6d2-7c66-40b4-9356-f77db17861ab" providerId="AD" clId="Web-{C727AAF0-F3AB-8BD4-47BD-3B8FDCBFF99D}" dt="2024-08-13T22:58:22.938" v="7" actId="20577"/>
        <pc:sldMkLst>
          <pc:docMk/>
          <pc:sldMk cId="570212055" sldId="347"/>
        </pc:sldMkLst>
        <pc:spChg chg="mod">
          <ac:chgData name="Heath Hines" userId="S::hhines@sdccd.edu::d2dac6d2-7c66-40b4-9356-f77db17861ab" providerId="AD" clId="Web-{C727AAF0-F3AB-8BD4-47BD-3B8FDCBFF99D}" dt="2024-08-13T22:58:22.938" v="7" actId="20577"/>
          <ac:spMkLst>
            <pc:docMk/>
            <pc:sldMk cId="570212055" sldId="347"/>
            <ac:spMk id="3" creationId="{00000000-0000-0000-0000-000000000000}"/>
          </ac:spMkLst>
        </pc:spChg>
      </pc:sldChg>
      <pc:sldChg chg="modSp">
        <pc:chgData name="Heath Hines" userId="S::hhines@sdccd.edu::d2dac6d2-7c66-40b4-9356-f77db17861ab" providerId="AD" clId="Web-{C727AAF0-F3AB-8BD4-47BD-3B8FDCBFF99D}" dt="2024-08-13T23:03:12.427" v="59" actId="20577"/>
        <pc:sldMkLst>
          <pc:docMk/>
          <pc:sldMk cId="4241609091" sldId="363"/>
        </pc:sldMkLst>
        <pc:spChg chg="mod">
          <ac:chgData name="Heath Hines" userId="S::hhines@sdccd.edu::d2dac6d2-7c66-40b4-9356-f77db17861ab" providerId="AD" clId="Web-{C727AAF0-F3AB-8BD4-47BD-3B8FDCBFF99D}" dt="2024-08-13T23:03:12.427" v="59" actId="20577"/>
          <ac:spMkLst>
            <pc:docMk/>
            <pc:sldMk cId="4241609091" sldId="363"/>
            <ac:spMk id="3" creationId="{FB2DDEB8-7454-95F4-A803-3A32DB7F8DEB}"/>
          </ac:spMkLst>
        </pc:spChg>
      </pc:sldChg>
      <pc:sldChg chg="modSp">
        <pc:chgData name="Heath Hines" userId="S::hhines@sdccd.edu::d2dac6d2-7c66-40b4-9356-f77db17861ab" providerId="AD" clId="Web-{C727AAF0-F3AB-8BD4-47BD-3B8FDCBFF99D}" dt="2024-08-13T23:42:57.527" v="65" actId="1076"/>
        <pc:sldMkLst>
          <pc:docMk/>
          <pc:sldMk cId="3122046509" sldId="377"/>
        </pc:sldMkLst>
        <pc:picChg chg="mod">
          <ac:chgData name="Heath Hines" userId="S::hhines@sdccd.edu::d2dac6d2-7c66-40b4-9356-f77db17861ab" providerId="AD" clId="Web-{C727AAF0-F3AB-8BD4-47BD-3B8FDCBFF99D}" dt="2024-08-13T23:42:57.527" v="65" actId="1076"/>
          <ac:picMkLst>
            <pc:docMk/>
            <pc:sldMk cId="3122046509" sldId="377"/>
            <ac:picMk id="4" creationId="{47E375D2-8763-DE2D-A7E6-49E2BCF854A7}"/>
          </ac:picMkLst>
        </pc:picChg>
      </pc:sldChg>
      <pc:sldChg chg="addSp delSp ord">
        <pc:chgData name="Heath Hines" userId="S::hhines@sdccd.edu::d2dac6d2-7c66-40b4-9356-f77db17861ab" providerId="AD" clId="Web-{C727AAF0-F3AB-8BD4-47BD-3B8FDCBFF99D}" dt="2024-08-13T23:36:16.053" v="62"/>
        <pc:sldMkLst>
          <pc:docMk/>
          <pc:sldMk cId="2145285196" sldId="380"/>
        </pc:sldMkLst>
        <pc:spChg chg="add del">
          <ac:chgData name="Heath Hines" userId="S::hhines@sdccd.edu::d2dac6d2-7c66-40b4-9356-f77db17861ab" providerId="AD" clId="Web-{C727AAF0-F3AB-8BD4-47BD-3B8FDCBFF99D}" dt="2024-08-13T23:04:06.115" v="60"/>
          <ac:spMkLst>
            <pc:docMk/>
            <pc:sldMk cId="2145285196" sldId="380"/>
            <ac:spMk id="4" creationId="{2E4CF42A-AC27-02E4-F3E2-6B21D2D781B3}"/>
          </ac:spMkLst>
        </pc:spChg>
      </pc:sldChg>
      <pc:sldChg chg="modSp">
        <pc:chgData name="Heath Hines" userId="S::hhines@sdccd.edu::d2dac6d2-7c66-40b4-9356-f77db17861ab" providerId="AD" clId="Web-{C727AAF0-F3AB-8BD4-47BD-3B8FDCBFF99D}" dt="2024-08-13T23:40:25.338" v="64" actId="1076"/>
        <pc:sldMkLst>
          <pc:docMk/>
          <pc:sldMk cId="3364206264" sldId="381"/>
        </pc:sldMkLst>
        <pc:picChg chg="mod">
          <ac:chgData name="Heath Hines" userId="S::hhines@sdccd.edu::d2dac6d2-7c66-40b4-9356-f77db17861ab" providerId="AD" clId="Web-{C727AAF0-F3AB-8BD4-47BD-3B8FDCBFF99D}" dt="2024-08-13T23:40:25.338" v="64" actId="1076"/>
          <ac:picMkLst>
            <pc:docMk/>
            <pc:sldMk cId="3364206264" sldId="381"/>
            <ac:picMk id="2" creationId="{DB60D46D-E89A-9323-4321-4EE55F0D07EB}"/>
          </ac:picMkLst>
        </pc:picChg>
      </pc:sldChg>
    </pc:docChg>
  </pc:docChgLst>
  <pc:docChgLst>
    <pc:chgData name="Carol Sampaga" userId="S::csampaga@sdccd.edu::b6fe8b20-167b-4fd8-9b9a-896fcc72783e" providerId="AD" clId="Web-{D58612E2-B031-EA07-F3C2-B0EBEA65C5FF}"/>
    <pc:docChg chg="modSld">
      <pc:chgData name="Carol Sampaga" userId="S::csampaga@sdccd.edu::b6fe8b20-167b-4fd8-9b9a-896fcc72783e" providerId="AD" clId="Web-{D58612E2-B031-EA07-F3C2-B0EBEA65C5FF}" dt="2024-01-23T00:31:50.790" v="67" actId="20577"/>
      <pc:docMkLst>
        <pc:docMk/>
      </pc:docMkLst>
      <pc:sldChg chg="modSp">
        <pc:chgData name="Carol Sampaga" userId="S::csampaga@sdccd.edu::b6fe8b20-167b-4fd8-9b9a-896fcc72783e" providerId="AD" clId="Web-{D58612E2-B031-EA07-F3C2-B0EBEA65C5FF}" dt="2024-01-23T00:30:41.725" v="3" actId="20577"/>
        <pc:sldMkLst>
          <pc:docMk/>
          <pc:sldMk cId="2289041348" sldId="321"/>
        </pc:sldMkLst>
        <pc:spChg chg="mod">
          <ac:chgData name="Carol Sampaga" userId="S::csampaga@sdccd.edu::b6fe8b20-167b-4fd8-9b9a-896fcc72783e" providerId="AD" clId="Web-{D58612E2-B031-EA07-F3C2-B0EBEA65C5FF}" dt="2024-01-23T00:30:41.725" v="3" actId="20577"/>
          <ac:spMkLst>
            <pc:docMk/>
            <pc:sldMk cId="2289041348" sldId="321"/>
            <ac:spMk id="8" creationId="{00000000-0000-0000-0000-000000000000}"/>
          </ac:spMkLst>
        </pc:spChg>
      </pc:sldChg>
      <pc:sldChg chg="modSp">
        <pc:chgData name="Carol Sampaga" userId="S::csampaga@sdccd.edu::b6fe8b20-167b-4fd8-9b9a-896fcc72783e" providerId="AD" clId="Web-{D58612E2-B031-EA07-F3C2-B0EBEA65C5FF}" dt="2024-01-23T00:31:50.790" v="67" actId="20577"/>
        <pc:sldMkLst>
          <pc:docMk/>
          <pc:sldMk cId="3945154854" sldId="338"/>
        </pc:sldMkLst>
        <pc:spChg chg="mod">
          <ac:chgData name="Carol Sampaga" userId="S::csampaga@sdccd.edu::b6fe8b20-167b-4fd8-9b9a-896fcc72783e" providerId="AD" clId="Web-{D58612E2-B031-EA07-F3C2-B0EBEA65C5FF}" dt="2024-01-23T00:31:50.790" v="67" actId="20577"/>
          <ac:spMkLst>
            <pc:docMk/>
            <pc:sldMk cId="3945154854" sldId="338"/>
            <ac:spMk id="3" creationId="{60D6C1CD-9A5E-E28B-7514-F6D113CA7B18}"/>
          </ac:spMkLst>
        </pc:spChg>
      </pc:sldChg>
    </pc:docChg>
  </pc:docChgLst>
  <pc:docChgLst>
    <pc:chgData name="Carol Sampaga" userId="S::csampaga@sdccd.edu::b6fe8b20-167b-4fd8-9b9a-896fcc72783e" providerId="AD" clId="Web-{D4C5A396-B4F3-9522-67E2-B0511C262FC5}"/>
    <pc:docChg chg="mod sldOrd">
      <pc:chgData name="Carol Sampaga" userId="S::csampaga@sdccd.edu::b6fe8b20-167b-4fd8-9b9a-896fcc72783e" providerId="AD" clId="Web-{D4C5A396-B4F3-9522-67E2-B0511C262FC5}" dt="2024-01-12T18:23:40.410" v="6"/>
      <pc:docMkLst>
        <pc:docMk/>
      </pc:docMkLst>
      <pc:sldChg chg="addCm">
        <pc:chgData name="Carol Sampaga" userId="S::csampaga@sdccd.edu::b6fe8b20-167b-4fd8-9b9a-896fcc72783e" providerId="AD" clId="Web-{D4C5A396-B4F3-9522-67E2-B0511C262FC5}" dt="2024-01-12T17:32:12.513" v="1"/>
        <pc:sldMkLst>
          <pc:docMk/>
          <pc:sldMk cId="4287433537" sldId="256"/>
        </pc:sldMkLst>
        <pc:extLst>
          <p:ext xmlns:p="http://schemas.openxmlformats.org/presentationml/2006/main" uri="{D6D511B9-2390-475A-947B-AFAB55BFBCF1}">
            <pc226:cmChg xmlns:pc226="http://schemas.microsoft.com/office/powerpoint/2022/06/main/command" chg="add">
              <pc226:chgData name="Carol Sampaga" userId="S::csampaga@sdccd.edu::b6fe8b20-167b-4fd8-9b9a-896fcc72783e" providerId="AD" clId="Web-{D4C5A396-B4F3-9522-67E2-B0511C262FC5}" dt="2024-01-12T17:32:12.513" v="1"/>
              <pc2:cmMkLst xmlns:pc2="http://schemas.microsoft.com/office/powerpoint/2019/9/main/command">
                <pc:docMk/>
                <pc:sldMk cId="4287433537" sldId="256"/>
                <pc2:cmMk id="{F64CA662-C88B-4415-B746-1824420F6606}"/>
              </pc2:cmMkLst>
            </pc226:cmChg>
          </p:ext>
        </pc:extLst>
      </pc:sldChg>
      <pc:sldChg chg="ord">
        <pc:chgData name="Carol Sampaga" userId="S::csampaga@sdccd.edu::b6fe8b20-167b-4fd8-9b9a-896fcc72783e" providerId="AD" clId="Web-{D4C5A396-B4F3-9522-67E2-B0511C262FC5}" dt="2024-01-12T18:23:40.410" v="6"/>
        <pc:sldMkLst>
          <pc:docMk/>
          <pc:sldMk cId="3945154854" sldId="338"/>
        </pc:sldMkLst>
      </pc:sldChg>
      <pc:sldChg chg="ord">
        <pc:chgData name="Carol Sampaga" userId="S::csampaga@sdccd.edu::b6fe8b20-167b-4fd8-9b9a-896fcc72783e" providerId="AD" clId="Web-{D4C5A396-B4F3-9522-67E2-B0511C262FC5}" dt="2024-01-12T18:21:56.454" v="2"/>
        <pc:sldMkLst>
          <pc:docMk/>
          <pc:sldMk cId="2613681850" sldId="353"/>
        </pc:sldMkLst>
      </pc:sldChg>
      <pc:sldChg chg="ord">
        <pc:chgData name="Carol Sampaga" userId="S::csampaga@sdccd.edu::b6fe8b20-167b-4fd8-9b9a-896fcc72783e" providerId="AD" clId="Web-{D4C5A396-B4F3-9522-67E2-B0511C262FC5}" dt="2024-01-12T18:22:49.580" v="5"/>
        <pc:sldMkLst>
          <pc:docMk/>
          <pc:sldMk cId="491258858" sldId="354"/>
        </pc:sldMkLst>
      </pc:sldChg>
      <pc:sldChg chg="ord">
        <pc:chgData name="Carol Sampaga" userId="S::csampaga@sdccd.edu::b6fe8b20-167b-4fd8-9b9a-896fcc72783e" providerId="AD" clId="Web-{D4C5A396-B4F3-9522-67E2-B0511C262FC5}" dt="2024-01-12T18:22:43.065" v="4"/>
        <pc:sldMkLst>
          <pc:docMk/>
          <pc:sldMk cId="2666628937" sldId="355"/>
        </pc:sldMkLst>
      </pc:sldChg>
    </pc:docChg>
  </pc:docChgLst>
  <pc:docChgLst>
    <pc:chgData name="Carol Sampaga" userId="S::csampaga@sdccd.edu::b6fe8b20-167b-4fd8-9b9a-896fcc72783e" providerId="AD" clId="Web-{B3E3B16D-8481-0CB6-CD5E-FD4B813E33E3}"/>
    <pc:docChg chg="modSld">
      <pc:chgData name="Carol Sampaga" userId="S::csampaga@sdccd.edu::b6fe8b20-167b-4fd8-9b9a-896fcc72783e" providerId="AD" clId="Web-{B3E3B16D-8481-0CB6-CD5E-FD4B813E33E3}" dt="2024-07-23T19:22:15.377" v="4" actId="20577"/>
      <pc:docMkLst>
        <pc:docMk/>
      </pc:docMkLst>
      <pc:sldChg chg="modSp">
        <pc:chgData name="Carol Sampaga" userId="S::csampaga@sdccd.edu::b6fe8b20-167b-4fd8-9b9a-896fcc72783e" providerId="AD" clId="Web-{B3E3B16D-8481-0CB6-CD5E-FD4B813E33E3}" dt="2024-07-23T19:22:15.377" v="4" actId="20577"/>
        <pc:sldMkLst>
          <pc:docMk/>
          <pc:sldMk cId="4287433537" sldId="256"/>
        </pc:sldMkLst>
        <pc:spChg chg="mod">
          <ac:chgData name="Carol Sampaga" userId="S::csampaga@sdccd.edu::b6fe8b20-167b-4fd8-9b9a-896fcc72783e" providerId="AD" clId="Web-{B3E3B16D-8481-0CB6-CD5E-FD4B813E33E3}" dt="2024-07-23T19:22:15.377" v="4" actId="20577"/>
          <ac:spMkLst>
            <pc:docMk/>
            <pc:sldMk cId="4287433537" sldId="256"/>
            <ac:spMk id="3" creationId="{00000000-0000-0000-0000-000000000000}"/>
          </ac:spMkLst>
        </pc:spChg>
      </pc:sldChg>
    </pc:docChg>
  </pc:docChgLst>
  <pc:docChgLst>
    <pc:chgData name="Allen Andersen" userId="S::aanderse@sdccd.edu::651439fa-a45c-4602-ac4b-6c719b5f81b8" providerId="AD" clId="Web-{E665B98F-F847-845A-022C-E6E580736882}"/>
    <pc:docChg chg="modSld">
      <pc:chgData name="Allen Andersen" userId="S::aanderse@sdccd.edu::651439fa-a45c-4602-ac4b-6c719b5f81b8" providerId="AD" clId="Web-{E665B98F-F847-845A-022C-E6E580736882}" dt="2024-08-13T16:21:01.310" v="285" actId="1076"/>
      <pc:docMkLst>
        <pc:docMk/>
      </pc:docMkLst>
      <pc:sldChg chg="addSp delSp modSp">
        <pc:chgData name="Allen Andersen" userId="S::aanderse@sdccd.edu::651439fa-a45c-4602-ac4b-6c719b5f81b8" providerId="AD" clId="Web-{E665B98F-F847-845A-022C-E6E580736882}" dt="2024-08-13T16:21:01.310" v="285" actId="1076"/>
        <pc:sldMkLst>
          <pc:docMk/>
          <pc:sldMk cId="1206206522" sldId="324"/>
        </pc:sldMkLst>
        <pc:spChg chg="mod">
          <ac:chgData name="Allen Andersen" userId="S::aanderse@sdccd.edu::651439fa-a45c-4602-ac4b-6c719b5f81b8" providerId="AD" clId="Web-{E665B98F-F847-845A-022C-E6E580736882}" dt="2024-08-13T16:00:11.324" v="48" actId="20577"/>
          <ac:spMkLst>
            <pc:docMk/>
            <pc:sldMk cId="1206206522" sldId="324"/>
            <ac:spMk id="2" creationId="{00000000-0000-0000-0000-000000000000}"/>
          </ac:spMkLst>
        </pc:spChg>
        <pc:spChg chg="mod">
          <ac:chgData name="Allen Andersen" userId="S::aanderse@sdccd.edu::651439fa-a45c-4602-ac4b-6c719b5f81b8" providerId="AD" clId="Web-{E665B98F-F847-845A-022C-E6E580736882}" dt="2024-08-13T16:14:26.456" v="196" actId="20577"/>
          <ac:spMkLst>
            <pc:docMk/>
            <pc:sldMk cId="1206206522" sldId="324"/>
            <ac:spMk id="3" creationId="{00000000-0000-0000-0000-000000000000}"/>
          </ac:spMkLst>
        </pc:spChg>
        <pc:spChg chg="mod">
          <ac:chgData name="Allen Andersen" userId="S::aanderse@sdccd.edu::651439fa-a45c-4602-ac4b-6c719b5f81b8" providerId="AD" clId="Web-{E665B98F-F847-845A-022C-E6E580736882}" dt="2024-08-13T16:13:26.314" v="188" actId="20577"/>
          <ac:spMkLst>
            <pc:docMk/>
            <pc:sldMk cId="1206206522" sldId="324"/>
            <ac:spMk id="4" creationId="{81EBC73F-167C-4C5D-88D6-1338FE823AB6}"/>
          </ac:spMkLst>
        </pc:spChg>
        <pc:spChg chg="mod">
          <ac:chgData name="Allen Andersen" userId="S::aanderse@sdccd.edu::651439fa-a45c-4602-ac4b-6c719b5f81b8" providerId="AD" clId="Web-{E665B98F-F847-845A-022C-E6E580736882}" dt="2024-08-13T15:57:38.086" v="4" actId="20577"/>
          <ac:spMkLst>
            <pc:docMk/>
            <pc:sldMk cId="1206206522" sldId="324"/>
            <ac:spMk id="5" creationId="{5D44557F-A334-C825-60CA-51BB4C16F634}"/>
          </ac:spMkLst>
        </pc:spChg>
        <pc:spChg chg="add mod">
          <ac:chgData name="Allen Andersen" userId="S::aanderse@sdccd.edu::651439fa-a45c-4602-ac4b-6c719b5f81b8" providerId="AD" clId="Web-{E665B98F-F847-845A-022C-E6E580736882}" dt="2024-08-13T16:20:02.730" v="270" actId="20577"/>
          <ac:spMkLst>
            <pc:docMk/>
            <pc:sldMk cId="1206206522" sldId="324"/>
            <ac:spMk id="13" creationId="{F55AE1EF-B564-0071-1408-1CDF223D8566}"/>
          </ac:spMkLst>
        </pc:spChg>
        <pc:spChg chg="add mod">
          <ac:chgData name="Allen Andersen" userId="S::aanderse@sdccd.edu::651439fa-a45c-4602-ac4b-6c719b5f81b8" providerId="AD" clId="Web-{E665B98F-F847-845A-022C-E6E580736882}" dt="2024-08-13T16:20:22.590" v="274" actId="20577"/>
          <ac:spMkLst>
            <pc:docMk/>
            <pc:sldMk cId="1206206522" sldId="324"/>
            <ac:spMk id="14" creationId="{A985EDD4-8FF5-7A40-4F98-9D0827E3737C}"/>
          </ac:spMkLst>
        </pc:spChg>
        <pc:spChg chg="add mod">
          <ac:chgData name="Allen Andersen" userId="S::aanderse@sdccd.edu::651439fa-a45c-4602-ac4b-6c719b5f81b8" providerId="AD" clId="Web-{E665B98F-F847-845A-022C-E6E580736882}" dt="2024-08-13T16:21:01.310" v="285" actId="1076"/>
          <ac:spMkLst>
            <pc:docMk/>
            <pc:sldMk cId="1206206522" sldId="324"/>
            <ac:spMk id="15" creationId="{2F843B2D-3B76-F3B7-6E6A-5694402E5D6B}"/>
          </ac:spMkLst>
        </pc:spChg>
        <pc:picChg chg="add del mod">
          <ac:chgData name="Allen Andersen" userId="S::aanderse@sdccd.edu::651439fa-a45c-4602-ac4b-6c719b5f81b8" providerId="AD" clId="Web-{E665B98F-F847-845A-022C-E6E580736882}" dt="2024-08-13T16:03:01.907" v="67"/>
          <ac:picMkLst>
            <pc:docMk/>
            <pc:sldMk cId="1206206522" sldId="324"/>
            <ac:picMk id="8" creationId="{FCCE6EF0-0B23-1B41-D4CB-EA4B34A8ADCC}"/>
          </ac:picMkLst>
        </pc:picChg>
        <pc:picChg chg="add mod">
          <ac:chgData name="Allen Andersen" userId="S::aanderse@sdccd.edu::651439fa-a45c-4602-ac4b-6c719b5f81b8" providerId="AD" clId="Web-{E665B98F-F847-845A-022C-E6E580736882}" dt="2024-08-13T16:13:32.595" v="189" actId="1076"/>
          <ac:picMkLst>
            <pc:docMk/>
            <pc:sldMk cId="1206206522" sldId="324"/>
            <ac:picMk id="9" creationId="{9183D2E8-D7CF-C07C-788B-38789619337F}"/>
          </ac:picMkLst>
        </pc:picChg>
        <pc:picChg chg="add mod">
          <ac:chgData name="Allen Andersen" userId="S::aanderse@sdccd.edu::651439fa-a45c-4602-ac4b-6c719b5f81b8" providerId="AD" clId="Web-{E665B98F-F847-845A-022C-E6E580736882}" dt="2024-08-13T16:10:28.215" v="140" actId="1076"/>
          <ac:picMkLst>
            <pc:docMk/>
            <pc:sldMk cId="1206206522" sldId="324"/>
            <ac:picMk id="10" creationId="{AAF19A50-A978-046A-B54F-EB3C22E11C2B}"/>
          </ac:picMkLst>
        </pc:picChg>
        <pc:picChg chg="add mod">
          <ac:chgData name="Allen Andersen" userId="S::aanderse@sdccd.edu::651439fa-a45c-4602-ac4b-6c719b5f81b8" providerId="AD" clId="Web-{E665B98F-F847-845A-022C-E6E580736882}" dt="2024-08-13T16:13:50.018" v="190" actId="1076"/>
          <ac:picMkLst>
            <pc:docMk/>
            <pc:sldMk cId="1206206522" sldId="324"/>
            <ac:picMk id="11" creationId="{3D01D61C-0EF0-B965-39D2-94563299F116}"/>
          </ac:picMkLst>
        </pc:picChg>
      </pc:sldChg>
      <pc:sldChg chg="addSp modSp">
        <pc:chgData name="Allen Andersen" userId="S::aanderse@sdccd.edu::651439fa-a45c-4602-ac4b-6c719b5f81b8" providerId="AD" clId="Web-{E665B98F-F847-845A-022C-E6E580736882}" dt="2024-08-13T16:17:34.258" v="242" actId="20577"/>
        <pc:sldMkLst>
          <pc:docMk/>
          <pc:sldMk cId="3835173329" sldId="341"/>
        </pc:sldMkLst>
        <pc:spChg chg="mod">
          <ac:chgData name="Allen Andersen" userId="S::aanderse@sdccd.edu::651439fa-a45c-4602-ac4b-6c719b5f81b8" providerId="AD" clId="Web-{E665B98F-F847-845A-022C-E6E580736882}" dt="2024-08-13T15:58:47.837" v="34" actId="20577"/>
          <ac:spMkLst>
            <pc:docMk/>
            <pc:sldMk cId="3835173329" sldId="341"/>
            <ac:spMk id="3" creationId="{1C78D1BA-E142-B22D-568D-91985E7F556B}"/>
          </ac:spMkLst>
        </pc:spChg>
        <pc:spChg chg="add mod">
          <ac:chgData name="Allen Andersen" userId="S::aanderse@sdccd.edu::651439fa-a45c-4602-ac4b-6c719b5f81b8" providerId="AD" clId="Web-{E665B98F-F847-845A-022C-E6E580736882}" dt="2024-08-13T16:17:22.101" v="241" actId="1076"/>
          <ac:spMkLst>
            <pc:docMk/>
            <pc:sldMk cId="3835173329" sldId="341"/>
            <ac:spMk id="6" creationId="{1371D934-EE68-856A-530C-00C272A25D0B}"/>
          </ac:spMkLst>
        </pc:spChg>
        <pc:spChg chg="mod">
          <ac:chgData name="Allen Andersen" userId="S::aanderse@sdccd.edu::651439fa-a45c-4602-ac4b-6c719b5f81b8" providerId="AD" clId="Web-{E665B98F-F847-845A-022C-E6E580736882}" dt="2024-08-13T16:00:22.809" v="50" actId="20577"/>
          <ac:spMkLst>
            <pc:docMk/>
            <pc:sldMk cId="3835173329" sldId="341"/>
            <ac:spMk id="7" creationId="{93E8C06B-D5FC-033C-E101-852BADB4625C}"/>
          </ac:spMkLst>
        </pc:spChg>
        <pc:spChg chg="mod">
          <ac:chgData name="Allen Andersen" userId="S::aanderse@sdccd.edu::651439fa-a45c-4602-ac4b-6c719b5f81b8" providerId="AD" clId="Web-{E665B98F-F847-845A-022C-E6E580736882}" dt="2024-08-13T16:17:34.258" v="242" actId="20577"/>
          <ac:spMkLst>
            <pc:docMk/>
            <pc:sldMk cId="3835173329" sldId="341"/>
            <ac:spMk id="12" creationId="{BEF62CB0-9291-80DA-37EE-532C37845AA1}"/>
          </ac:spMkLst>
        </pc:spChg>
        <pc:spChg chg="mod">
          <ac:chgData name="Allen Andersen" userId="S::aanderse@sdccd.edu::651439fa-a45c-4602-ac4b-6c719b5f81b8" providerId="AD" clId="Web-{E665B98F-F847-845A-022C-E6E580736882}" dt="2024-08-13T16:15:21.129" v="203" actId="20577"/>
          <ac:spMkLst>
            <pc:docMk/>
            <pc:sldMk cId="3835173329" sldId="341"/>
            <ac:spMk id="13" creationId="{88E772BA-35DD-CDB1-5FFF-2A81D589C391}"/>
          </ac:spMkLst>
        </pc:spChg>
        <pc:grpChg chg="add mod">
          <ac:chgData name="Allen Andersen" userId="S::aanderse@sdccd.edu::651439fa-a45c-4602-ac4b-6c719b5f81b8" providerId="AD" clId="Web-{E665B98F-F847-845A-022C-E6E580736882}" dt="2024-08-13T16:17:18.679" v="240" actId="1076"/>
          <ac:grpSpMkLst>
            <pc:docMk/>
            <pc:sldMk cId="3835173329" sldId="341"/>
            <ac:grpSpMk id="9" creationId="{D1ADB60F-A1B4-CBF5-7341-9F32CAB8BFBF}"/>
          </ac:grpSpMkLst>
        </pc:grpChg>
        <pc:picChg chg="add mod">
          <ac:chgData name="Allen Andersen" userId="S::aanderse@sdccd.edu::651439fa-a45c-4602-ac4b-6c719b5f81b8" providerId="AD" clId="Web-{E665B98F-F847-845A-022C-E6E580736882}" dt="2024-08-13T16:17:07.804" v="237" actId="1076"/>
          <ac:picMkLst>
            <pc:docMk/>
            <pc:sldMk cId="3835173329" sldId="341"/>
            <ac:picMk id="4" creationId="{299899A3-86C2-B4F9-78F5-3BF308432F66}"/>
          </ac:picMkLst>
        </pc:picChg>
      </pc:sldChg>
    </pc:docChg>
  </pc:docChgLst>
  <pc:docChgLst>
    <pc:chgData name="Carol Sampaga" userId="S::csampaga@sdccd.edu::b6fe8b20-167b-4fd8-9b9a-896fcc72783e" providerId="AD" clId="Web-{4080E5F1-B58B-134D-F2DB-95E929703AD0}"/>
    <pc:docChg chg="modSld">
      <pc:chgData name="Carol Sampaga" userId="S::csampaga@sdccd.edu::b6fe8b20-167b-4fd8-9b9a-896fcc72783e" providerId="AD" clId="Web-{4080E5F1-B58B-134D-F2DB-95E929703AD0}" dt="2024-01-11T18:35:23.483" v="43" actId="20577"/>
      <pc:docMkLst>
        <pc:docMk/>
      </pc:docMkLst>
      <pc:sldChg chg="modSp">
        <pc:chgData name="Carol Sampaga" userId="S::csampaga@sdccd.edu::b6fe8b20-167b-4fd8-9b9a-896fcc72783e" providerId="AD" clId="Web-{4080E5F1-B58B-134D-F2DB-95E929703AD0}" dt="2024-01-11T18:34:38.513" v="12" actId="20577"/>
        <pc:sldMkLst>
          <pc:docMk/>
          <pc:sldMk cId="4287433537" sldId="256"/>
        </pc:sldMkLst>
        <pc:spChg chg="mod">
          <ac:chgData name="Carol Sampaga" userId="S::csampaga@sdccd.edu::b6fe8b20-167b-4fd8-9b9a-896fcc72783e" providerId="AD" clId="Web-{4080E5F1-B58B-134D-F2DB-95E929703AD0}" dt="2024-01-11T18:34:38.513" v="12" actId="20577"/>
          <ac:spMkLst>
            <pc:docMk/>
            <pc:sldMk cId="4287433537" sldId="256"/>
            <ac:spMk id="3" creationId="{00000000-0000-0000-0000-000000000000}"/>
          </ac:spMkLst>
        </pc:spChg>
      </pc:sldChg>
      <pc:sldChg chg="modSp">
        <pc:chgData name="Carol Sampaga" userId="S::csampaga@sdccd.edu::b6fe8b20-167b-4fd8-9b9a-896fcc72783e" providerId="AD" clId="Web-{4080E5F1-B58B-134D-F2DB-95E929703AD0}" dt="2024-01-11T18:35:23.483" v="43" actId="20577"/>
        <pc:sldMkLst>
          <pc:docMk/>
          <pc:sldMk cId="3754964361" sldId="257"/>
        </pc:sldMkLst>
        <pc:spChg chg="mod">
          <ac:chgData name="Carol Sampaga" userId="S::csampaga@sdccd.edu::b6fe8b20-167b-4fd8-9b9a-896fcc72783e" providerId="AD" clId="Web-{4080E5F1-B58B-134D-F2DB-95E929703AD0}" dt="2024-01-11T18:35:23.483" v="43" actId="20577"/>
          <ac:spMkLst>
            <pc:docMk/>
            <pc:sldMk cId="3754964361" sldId="257"/>
            <ac:spMk id="3" creationId="{00000000-0000-0000-0000-000000000000}"/>
          </ac:spMkLst>
        </pc:spChg>
      </pc:sldChg>
      <pc:sldChg chg="delSp modSp">
        <pc:chgData name="Carol Sampaga" userId="S::csampaga@sdccd.edu::b6fe8b20-167b-4fd8-9b9a-896fcc72783e" providerId="AD" clId="Web-{4080E5F1-B58B-134D-F2DB-95E929703AD0}" dt="2024-01-11T18:35:03.827" v="32"/>
        <pc:sldMkLst>
          <pc:docMk/>
          <pc:sldMk cId="2289041348" sldId="321"/>
        </pc:sldMkLst>
        <pc:spChg chg="mod">
          <ac:chgData name="Carol Sampaga" userId="S::csampaga@sdccd.edu::b6fe8b20-167b-4fd8-9b9a-896fcc72783e" providerId="AD" clId="Web-{4080E5F1-B58B-134D-F2DB-95E929703AD0}" dt="2024-01-11T18:35:03.202" v="31" actId="20577"/>
          <ac:spMkLst>
            <pc:docMk/>
            <pc:sldMk cId="2289041348" sldId="321"/>
            <ac:spMk id="8" creationId="{00000000-0000-0000-0000-000000000000}"/>
          </ac:spMkLst>
        </pc:spChg>
        <pc:picChg chg="del">
          <ac:chgData name="Carol Sampaga" userId="S::csampaga@sdccd.edu::b6fe8b20-167b-4fd8-9b9a-896fcc72783e" providerId="AD" clId="Web-{4080E5F1-B58B-134D-F2DB-95E929703AD0}" dt="2024-01-11T18:35:03.827" v="32"/>
          <ac:picMkLst>
            <pc:docMk/>
            <pc:sldMk cId="2289041348" sldId="321"/>
            <ac:picMk id="4" creationId="{74352EA6-B4A4-41C1-DD87-EDB163594BB6}"/>
          </ac:picMkLst>
        </pc:picChg>
      </pc:sldChg>
    </pc:docChg>
  </pc:docChgLst>
  <pc:docChgLst>
    <pc:chgData name="Alexandra Hofler" userId="S::ahofler@sdccd.edu::7e2320a2-4004-4188-bff4-07d8b43cbe65" providerId="AD" clId="Web-{19EB8963-3A20-94E7-CA0F-1066B5D58943}"/>
    <pc:docChg chg="mod addSld modSld">
      <pc:chgData name="Alexandra Hofler" userId="S::ahofler@sdccd.edu::7e2320a2-4004-4188-bff4-07d8b43cbe65" providerId="AD" clId="Web-{19EB8963-3A20-94E7-CA0F-1066B5D58943}" dt="2024-01-12T00:27:26.802" v="396" actId="1076"/>
      <pc:docMkLst>
        <pc:docMk/>
      </pc:docMkLst>
      <pc:sldChg chg="modSp addCm">
        <pc:chgData name="Alexandra Hofler" userId="S::ahofler@sdccd.edu::7e2320a2-4004-4188-bff4-07d8b43cbe65" providerId="AD" clId="Web-{19EB8963-3A20-94E7-CA0F-1066B5D58943}" dt="2024-01-12T00:06:31.284" v="55"/>
        <pc:sldMkLst>
          <pc:docMk/>
          <pc:sldMk cId="2273874681" sldId="337"/>
        </pc:sldMkLst>
        <pc:graphicFrameChg chg="mod modGraphic">
          <ac:chgData name="Alexandra Hofler" userId="S::ahofler@sdccd.edu::7e2320a2-4004-4188-bff4-07d8b43cbe65" providerId="AD" clId="Web-{19EB8963-3A20-94E7-CA0F-1066B5D58943}" dt="2024-01-12T00:04:21.244" v="53"/>
          <ac:graphicFrameMkLst>
            <pc:docMk/>
            <pc:sldMk cId="2273874681" sldId="337"/>
            <ac:graphicFrameMk id="5" creationId="{37CF9209-7679-8220-AE48-699F83D03DDB}"/>
          </ac:graphicFrameMkLst>
        </pc:graphicFrameChg>
        <pc:extLst>
          <p:ext xmlns:p="http://schemas.openxmlformats.org/presentationml/2006/main" uri="{D6D511B9-2390-475A-947B-AFAB55BFBCF1}">
            <pc226:cmChg xmlns:pc226="http://schemas.microsoft.com/office/powerpoint/2022/06/main/command" chg="add">
              <pc226:chgData name="Alexandra Hofler" userId="S::ahofler@sdccd.edu::7e2320a2-4004-4188-bff4-07d8b43cbe65" providerId="AD" clId="Web-{19EB8963-3A20-94E7-CA0F-1066B5D58943}" dt="2024-01-12T00:06:31.284" v="55"/>
              <pc2:cmMkLst xmlns:pc2="http://schemas.microsoft.com/office/powerpoint/2019/9/main/command">
                <pc:docMk/>
                <pc:sldMk cId="2273874681" sldId="337"/>
                <pc2:cmMk id="{722D5C62-46ED-4B6F-9100-3EDEF6872714}"/>
              </pc2:cmMkLst>
            </pc226:cmChg>
          </p:ext>
        </pc:extLst>
      </pc:sldChg>
      <pc:sldChg chg="addSp delSp modSp">
        <pc:chgData name="Alexandra Hofler" userId="S::ahofler@sdccd.edu::7e2320a2-4004-4188-bff4-07d8b43cbe65" providerId="AD" clId="Web-{19EB8963-3A20-94E7-CA0F-1066B5D58943}" dt="2024-01-12T00:27:26.802" v="396" actId="1076"/>
        <pc:sldMkLst>
          <pc:docMk/>
          <pc:sldMk cId="2321522640" sldId="358"/>
        </pc:sldMkLst>
        <pc:spChg chg="mod">
          <ac:chgData name="Alexandra Hofler" userId="S::ahofler@sdccd.edu::7e2320a2-4004-4188-bff4-07d8b43cbe65" providerId="AD" clId="Web-{19EB8963-3A20-94E7-CA0F-1066B5D58943}" dt="2024-01-12T00:01:49.672" v="11" actId="20577"/>
          <ac:spMkLst>
            <pc:docMk/>
            <pc:sldMk cId="2321522640" sldId="358"/>
            <ac:spMk id="2" creationId="{96D7EF21-31FC-6B4A-D5EE-92E765A259C9}"/>
          </ac:spMkLst>
        </pc:spChg>
        <pc:spChg chg="add del mod">
          <ac:chgData name="Alexandra Hofler" userId="S::ahofler@sdccd.edu::7e2320a2-4004-4188-bff4-07d8b43cbe65" providerId="AD" clId="Web-{19EB8963-3A20-94E7-CA0F-1066B5D58943}" dt="2024-01-12T00:20:03.133" v="190"/>
          <ac:spMkLst>
            <pc:docMk/>
            <pc:sldMk cId="2321522640" sldId="358"/>
            <ac:spMk id="3" creationId="{CD78A73B-031F-DA33-EF13-9646A7F5E229}"/>
          </ac:spMkLst>
        </pc:spChg>
        <pc:spChg chg="add del mod">
          <ac:chgData name="Alexandra Hofler" userId="S::ahofler@sdccd.edu::7e2320a2-4004-4188-bff4-07d8b43cbe65" providerId="AD" clId="Web-{19EB8963-3A20-94E7-CA0F-1066B5D58943}" dt="2024-01-12T00:23:06.629" v="215"/>
          <ac:spMkLst>
            <pc:docMk/>
            <pc:sldMk cId="2321522640" sldId="358"/>
            <ac:spMk id="5" creationId="{1FDA9C6C-29CD-4814-3CA5-23FFC31FE900}"/>
          </ac:spMkLst>
        </pc:spChg>
        <pc:spChg chg="add del">
          <ac:chgData name="Alexandra Hofler" userId="S::ahofler@sdccd.edu::7e2320a2-4004-4188-bff4-07d8b43cbe65" providerId="AD" clId="Web-{19EB8963-3A20-94E7-CA0F-1066B5D58943}" dt="2024-01-12T00:10:04.970" v="73"/>
          <ac:spMkLst>
            <pc:docMk/>
            <pc:sldMk cId="2321522640" sldId="358"/>
            <ac:spMk id="6" creationId="{0C5C1257-78D2-8DB8-BE49-EDD9D04431AD}"/>
          </ac:spMkLst>
        </pc:spChg>
        <pc:spChg chg="add mod">
          <ac:chgData name="Alexandra Hofler" userId="S::ahofler@sdccd.edu::7e2320a2-4004-4188-bff4-07d8b43cbe65" providerId="AD" clId="Web-{19EB8963-3A20-94E7-CA0F-1066B5D58943}" dt="2024-01-12T00:27:19.192" v="395" actId="14100"/>
          <ac:spMkLst>
            <pc:docMk/>
            <pc:sldMk cId="2321522640" sldId="358"/>
            <ac:spMk id="7" creationId="{E668DD9F-9AD5-08F9-02A6-91E395C30F77}"/>
          </ac:spMkLst>
        </pc:spChg>
        <pc:spChg chg="add">
          <ac:chgData name="Alexandra Hofler" userId="S::ahofler@sdccd.edu::7e2320a2-4004-4188-bff4-07d8b43cbe65" providerId="AD" clId="Web-{19EB8963-3A20-94E7-CA0F-1066B5D58943}" dt="2024-01-12T00:09:41.921" v="71"/>
          <ac:spMkLst>
            <pc:docMk/>
            <pc:sldMk cId="2321522640" sldId="358"/>
            <ac:spMk id="13" creationId="{16A1F9BB-83C3-C01B-CB09-A6CCF5E60893}"/>
          </ac:spMkLst>
        </pc:spChg>
        <pc:spChg chg="add">
          <ac:chgData name="Alexandra Hofler" userId="S::ahofler@sdccd.edu::7e2320a2-4004-4188-bff4-07d8b43cbe65" providerId="AD" clId="Web-{19EB8963-3A20-94E7-CA0F-1066B5D58943}" dt="2024-01-12T00:09:41.921" v="71"/>
          <ac:spMkLst>
            <pc:docMk/>
            <pc:sldMk cId="2321522640" sldId="358"/>
            <ac:spMk id="14" creationId="{A05842FD-5122-0A5E-9CDA-F6439A014BF4}"/>
          </ac:spMkLst>
        </pc:spChg>
        <pc:spChg chg="add">
          <ac:chgData name="Alexandra Hofler" userId="S::ahofler@sdccd.edu::7e2320a2-4004-4188-bff4-07d8b43cbe65" providerId="AD" clId="Web-{19EB8963-3A20-94E7-CA0F-1066B5D58943}" dt="2024-01-12T00:09:41.921" v="71"/>
          <ac:spMkLst>
            <pc:docMk/>
            <pc:sldMk cId="2321522640" sldId="358"/>
            <ac:spMk id="15" creationId="{79D17CEB-5333-2559-2F6D-4E1E03E86EEC}"/>
          </ac:spMkLst>
        </pc:spChg>
        <pc:spChg chg="add">
          <ac:chgData name="Alexandra Hofler" userId="S::ahofler@sdccd.edu::7e2320a2-4004-4188-bff4-07d8b43cbe65" providerId="AD" clId="Web-{19EB8963-3A20-94E7-CA0F-1066B5D58943}" dt="2024-01-12T00:09:41.921" v="71"/>
          <ac:spMkLst>
            <pc:docMk/>
            <pc:sldMk cId="2321522640" sldId="358"/>
            <ac:spMk id="16" creationId="{CD82535E-1F00-6704-B407-3D6A7309E0DE}"/>
          </ac:spMkLst>
        </pc:spChg>
        <pc:spChg chg="add">
          <ac:chgData name="Alexandra Hofler" userId="S::ahofler@sdccd.edu::7e2320a2-4004-4188-bff4-07d8b43cbe65" providerId="AD" clId="Web-{19EB8963-3A20-94E7-CA0F-1066B5D58943}" dt="2024-01-12T00:09:41.921" v="71"/>
          <ac:spMkLst>
            <pc:docMk/>
            <pc:sldMk cId="2321522640" sldId="358"/>
            <ac:spMk id="17" creationId="{1B73A2D2-C637-1EE0-EDF0-CE6E8A574874}"/>
          </ac:spMkLst>
        </pc:spChg>
        <pc:spChg chg="add">
          <ac:chgData name="Alexandra Hofler" userId="S::ahofler@sdccd.edu::7e2320a2-4004-4188-bff4-07d8b43cbe65" providerId="AD" clId="Web-{19EB8963-3A20-94E7-CA0F-1066B5D58943}" dt="2024-01-12T00:09:41.921" v="71"/>
          <ac:spMkLst>
            <pc:docMk/>
            <pc:sldMk cId="2321522640" sldId="358"/>
            <ac:spMk id="18" creationId="{B35C6942-07F3-5336-ECF4-7B4EE67E8614}"/>
          </ac:spMkLst>
        </pc:spChg>
        <pc:spChg chg="add">
          <ac:chgData name="Alexandra Hofler" userId="S::ahofler@sdccd.edu::7e2320a2-4004-4188-bff4-07d8b43cbe65" providerId="AD" clId="Web-{19EB8963-3A20-94E7-CA0F-1066B5D58943}" dt="2024-01-12T00:09:41.921" v="71"/>
          <ac:spMkLst>
            <pc:docMk/>
            <pc:sldMk cId="2321522640" sldId="358"/>
            <ac:spMk id="19" creationId="{3C4A251F-948A-D5F4-8A37-64773E06E306}"/>
          </ac:spMkLst>
        </pc:spChg>
        <pc:spChg chg="add">
          <ac:chgData name="Alexandra Hofler" userId="S::ahofler@sdccd.edu::7e2320a2-4004-4188-bff4-07d8b43cbe65" providerId="AD" clId="Web-{19EB8963-3A20-94E7-CA0F-1066B5D58943}" dt="2024-01-12T00:09:41.921" v="71"/>
          <ac:spMkLst>
            <pc:docMk/>
            <pc:sldMk cId="2321522640" sldId="358"/>
            <ac:spMk id="20" creationId="{05195AA8-62D2-49A3-E525-708BDD65F040}"/>
          </ac:spMkLst>
        </pc:spChg>
        <pc:spChg chg="add del mod">
          <ac:chgData name="Alexandra Hofler" userId="S::ahofler@sdccd.edu::7e2320a2-4004-4188-bff4-07d8b43cbe65" providerId="AD" clId="Web-{19EB8963-3A20-94E7-CA0F-1066B5D58943}" dt="2024-01-12T00:20:12.931" v="192"/>
          <ac:spMkLst>
            <pc:docMk/>
            <pc:sldMk cId="2321522640" sldId="358"/>
            <ac:spMk id="38" creationId="{B0F3A7E3-0E88-B88B-3942-340599E5F227}"/>
          </ac:spMkLst>
        </pc:spChg>
        <pc:grpChg chg="add del mod">
          <ac:chgData name="Alexandra Hofler" userId="S::ahofler@sdccd.edu::7e2320a2-4004-4188-bff4-07d8b43cbe65" providerId="AD" clId="Web-{19EB8963-3A20-94E7-CA0F-1066B5D58943}" dt="2024-01-12T00:15:54.367" v="137"/>
          <ac:grpSpMkLst>
            <pc:docMk/>
            <pc:sldMk cId="2321522640" sldId="358"/>
            <ac:grpSpMk id="9" creationId="{86B60340-AFCB-ABF6-90AE-31B71E2A0A1C}"/>
          </ac:grpSpMkLst>
        </pc:grpChg>
        <pc:grpChg chg="add del mod">
          <ac:chgData name="Alexandra Hofler" userId="S::ahofler@sdccd.edu::7e2320a2-4004-4188-bff4-07d8b43cbe65" providerId="AD" clId="Web-{19EB8963-3A20-94E7-CA0F-1066B5D58943}" dt="2024-01-12T00:15:54.367" v="136"/>
          <ac:grpSpMkLst>
            <pc:docMk/>
            <pc:sldMk cId="2321522640" sldId="358"/>
            <ac:grpSpMk id="10" creationId="{30EDF83D-2B27-08C6-D191-416AB4BC9400}"/>
          </ac:grpSpMkLst>
        </pc:grpChg>
        <pc:grpChg chg="add del mod">
          <ac:chgData name="Alexandra Hofler" userId="S::ahofler@sdccd.edu::7e2320a2-4004-4188-bff4-07d8b43cbe65" providerId="AD" clId="Web-{19EB8963-3A20-94E7-CA0F-1066B5D58943}" dt="2024-01-12T00:15:54.367" v="135"/>
          <ac:grpSpMkLst>
            <pc:docMk/>
            <pc:sldMk cId="2321522640" sldId="358"/>
            <ac:grpSpMk id="11" creationId="{D22F5461-852C-5AB1-7F53-534BAB01F02C}"/>
          </ac:grpSpMkLst>
        </pc:grpChg>
        <pc:grpChg chg="add del mod">
          <ac:chgData name="Alexandra Hofler" userId="S::ahofler@sdccd.edu::7e2320a2-4004-4188-bff4-07d8b43cbe65" providerId="AD" clId="Web-{19EB8963-3A20-94E7-CA0F-1066B5D58943}" dt="2024-01-12T00:15:54.367" v="134"/>
          <ac:grpSpMkLst>
            <pc:docMk/>
            <pc:sldMk cId="2321522640" sldId="358"/>
            <ac:grpSpMk id="12" creationId="{D1083EB7-9B58-40EA-63A9-7908D17F5B74}"/>
          </ac:grpSpMkLst>
        </pc:grpChg>
        <pc:grpChg chg="add">
          <ac:chgData name="Alexandra Hofler" userId="S::ahofler@sdccd.edu::7e2320a2-4004-4188-bff4-07d8b43cbe65" providerId="AD" clId="Web-{19EB8963-3A20-94E7-CA0F-1066B5D58943}" dt="2024-01-12T00:15:57.695" v="138"/>
          <ac:grpSpMkLst>
            <pc:docMk/>
            <pc:sldMk cId="2321522640" sldId="358"/>
            <ac:grpSpMk id="24" creationId="{BCA4DD55-B3C5-E135-9E1C-ED97F8E8BC03}"/>
          </ac:grpSpMkLst>
        </pc:grpChg>
        <pc:grpChg chg="add">
          <ac:chgData name="Alexandra Hofler" userId="S::ahofler@sdccd.edu::7e2320a2-4004-4188-bff4-07d8b43cbe65" providerId="AD" clId="Web-{19EB8963-3A20-94E7-CA0F-1066B5D58943}" dt="2024-01-12T00:15:57.711" v="139"/>
          <ac:grpSpMkLst>
            <pc:docMk/>
            <pc:sldMk cId="2321522640" sldId="358"/>
            <ac:grpSpMk id="28" creationId="{B5B91A44-7952-D2E4-94F1-FDF06006430F}"/>
          </ac:grpSpMkLst>
        </pc:grpChg>
        <pc:grpChg chg="add">
          <ac:chgData name="Alexandra Hofler" userId="S::ahofler@sdccd.edu::7e2320a2-4004-4188-bff4-07d8b43cbe65" providerId="AD" clId="Web-{19EB8963-3A20-94E7-CA0F-1066B5D58943}" dt="2024-01-12T00:15:57.711" v="140"/>
          <ac:grpSpMkLst>
            <pc:docMk/>
            <pc:sldMk cId="2321522640" sldId="358"/>
            <ac:grpSpMk id="32" creationId="{6D1E82A8-7311-F6EE-9196-87475C632A2F}"/>
          </ac:grpSpMkLst>
        </pc:grpChg>
        <pc:grpChg chg="add">
          <ac:chgData name="Alexandra Hofler" userId="S::ahofler@sdccd.edu::7e2320a2-4004-4188-bff4-07d8b43cbe65" providerId="AD" clId="Web-{19EB8963-3A20-94E7-CA0F-1066B5D58943}" dt="2024-01-12T00:15:57.727" v="141"/>
          <ac:grpSpMkLst>
            <pc:docMk/>
            <pc:sldMk cId="2321522640" sldId="358"/>
            <ac:grpSpMk id="36" creationId="{BDDA1600-F7E8-0765-7A9D-BF23C2591243}"/>
          </ac:grpSpMkLst>
        </pc:grpChg>
        <pc:picChg chg="add del mod ord">
          <ac:chgData name="Alexandra Hofler" userId="S::ahofler@sdccd.edu::7e2320a2-4004-4188-bff4-07d8b43cbe65" providerId="AD" clId="Web-{19EB8963-3A20-94E7-CA0F-1066B5D58943}" dt="2024-01-12T00:07:26.319" v="59"/>
          <ac:picMkLst>
            <pc:docMk/>
            <pc:sldMk cId="2321522640" sldId="358"/>
            <ac:picMk id="4" creationId="{802175BF-E2A5-AEF9-E03A-C7E6CBBBBBDE}"/>
          </ac:picMkLst>
        </pc:picChg>
        <pc:picChg chg="add mod">
          <ac:chgData name="Alexandra Hofler" userId="S::ahofler@sdccd.edu::7e2320a2-4004-4188-bff4-07d8b43cbe65" providerId="AD" clId="Web-{19EB8963-3A20-94E7-CA0F-1066B5D58943}" dt="2024-01-12T00:27:26.802" v="396" actId="1076"/>
          <ac:picMkLst>
            <pc:docMk/>
            <pc:sldMk cId="2321522640" sldId="358"/>
            <ac:picMk id="8" creationId="{99D7A42F-BCC6-FE58-AA2D-E2E23F4087DF}"/>
          </ac:picMkLst>
        </pc:picChg>
      </pc:sldChg>
      <pc:sldChg chg="addSp delSp modSp">
        <pc:chgData name="Alexandra Hofler" userId="S::ahofler@sdccd.edu::7e2320a2-4004-4188-bff4-07d8b43cbe65" providerId="AD" clId="Web-{19EB8963-3A20-94E7-CA0F-1066B5D58943}" dt="2024-01-12T00:20:57.355" v="206" actId="20577"/>
        <pc:sldMkLst>
          <pc:docMk/>
          <pc:sldMk cId="72680263" sldId="359"/>
        </pc:sldMkLst>
        <pc:spChg chg="mod">
          <ac:chgData name="Alexandra Hofler" userId="S::ahofler@sdccd.edu::7e2320a2-4004-4188-bff4-07d8b43cbe65" providerId="AD" clId="Web-{19EB8963-3A20-94E7-CA0F-1066B5D58943}" dt="2024-01-12T00:01:45.937" v="10" actId="20577"/>
          <ac:spMkLst>
            <pc:docMk/>
            <pc:sldMk cId="72680263" sldId="359"/>
            <ac:spMk id="2" creationId="{DF4B4448-2405-B798-5624-09F1029FC2B6}"/>
          </ac:spMkLst>
        </pc:spChg>
        <pc:spChg chg="add del mod">
          <ac:chgData name="Alexandra Hofler" userId="S::ahofler@sdccd.edu::7e2320a2-4004-4188-bff4-07d8b43cbe65" providerId="AD" clId="Web-{19EB8963-3A20-94E7-CA0F-1066B5D58943}" dt="2024-01-12T00:20:57.355" v="206" actId="20577"/>
          <ac:spMkLst>
            <pc:docMk/>
            <pc:sldMk cId="72680263" sldId="359"/>
            <ac:spMk id="3" creationId="{2F361D11-CC74-DBAB-86E9-BAA9FB7F4BFA}"/>
          </ac:spMkLst>
        </pc:spChg>
        <pc:spChg chg="add">
          <ac:chgData name="Alexandra Hofler" userId="S::ahofler@sdccd.edu::7e2320a2-4004-4188-bff4-07d8b43cbe65" providerId="AD" clId="Web-{19EB8963-3A20-94E7-CA0F-1066B5D58943}" dt="2024-01-12T00:15:29.381" v="128"/>
          <ac:spMkLst>
            <pc:docMk/>
            <pc:sldMk cId="72680263" sldId="359"/>
            <ac:spMk id="5" creationId="{0F3EED33-B117-830E-5AE5-9D825477FA7B}"/>
          </ac:spMkLst>
        </pc:spChg>
        <pc:spChg chg="add del">
          <ac:chgData name="Alexandra Hofler" userId="S::ahofler@sdccd.edu::7e2320a2-4004-4188-bff4-07d8b43cbe65" providerId="AD" clId="Web-{19EB8963-3A20-94E7-CA0F-1066B5D58943}" dt="2024-01-12T00:17:09.200" v="156"/>
          <ac:spMkLst>
            <pc:docMk/>
            <pc:sldMk cId="72680263" sldId="359"/>
            <ac:spMk id="23" creationId="{4040D37F-A82F-AC4E-FB5A-AC5CD4498A41}"/>
          </ac:spMkLst>
        </pc:spChg>
        <pc:spChg chg="add del">
          <ac:chgData name="Alexandra Hofler" userId="S::ahofler@sdccd.edu::7e2320a2-4004-4188-bff4-07d8b43cbe65" providerId="AD" clId="Web-{19EB8963-3A20-94E7-CA0F-1066B5D58943}" dt="2024-01-12T00:17:17.388" v="158"/>
          <ac:spMkLst>
            <pc:docMk/>
            <pc:sldMk cId="72680263" sldId="359"/>
            <ac:spMk id="40" creationId="{F8A7AFF2-29BC-CC4D-0557-03BC1967BE0A}"/>
          </ac:spMkLst>
        </pc:spChg>
        <pc:spChg chg="add del">
          <ac:chgData name="Alexandra Hofler" userId="S::ahofler@sdccd.edu::7e2320a2-4004-4188-bff4-07d8b43cbe65" providerId="AD" clId="Web-{19EB8963-3A20-94E7-CA0F-1066B5D58943}" dt="2024-01-12T00:17:22.091" v="160"/>
          <ac:spMkLst>
            <pc:docMk/>
            <pc:sldMk cId="72680263" sldId="359"/>
            <ac:spMk id="41" creationId="{F8A7AFF2-29BC-CC4D-0557-03BC1967BE0A}"/>
          </ac:spMkLst>
        </pc:spChg>
        <pc:spChg chg="add del mod">
          <ac:chgData name="Alexandra Hofler" userId="S::ahofler@sdccd.edu::7e2320a2-4004-4188-bff4-07d8b43cbe65" providerId="AD" clId="Web-{19EB8963-3A20-94E7-CA0F-1066B5D58943}" dt="2024-01-12T00:17:49.562" v="165"/>
          <ac:spMkLst>
            <pc:docMk/>
            <pc:sldMk cId="72680263" sldId="359"/>
            <ac:spMk id="42" creationId="{F8A7AFF2-29BC-CC4D-0557-03BC1967BE0A}"/>
          </ac:spMkLst>
        </pc:spChg>
        <pc:grpChg chg="add">
          <ac:chgData name="Alexandra Hofler" userId="S::ahofler@sdccd.edu::7e2320a2-4004-4188-bff4-07d8b43cbe65" providerId="AD" clId="Web-{19EB8963-3A20-94E7-CA0F-1066B5D58943}" dt="2024-01-12T00:15:29.397" v="129"/>
          <ac:grpSpMkLst>
            <pc:docMk/>
            <pc:sldMk cId="72680263" sldId="359"/>
            <ac:grpSpMk id="9" creationId="{0303233C-3EF9-DC3C-B007-F5B96660E766}"/>
          </ac:grpSpMkLst>
        </pc:grpChg>
        <pc:grpChg chg="add mod">
          <ac:chgData name="Alexandra Hofler" userId="S::ahofler@sdccd.edu::7e2320a2-4004-4188-bff4-07d8b43cbe65" providerId="AD" clId="Web-{19EB8963-3A20-94E7-CA0F-1066B5D58943}" dt="2024-01-12T00:15:41.335" v="133" actId="1076"/>
          <ac:grpSpMkLst>
            <pc:docMk/>
            <pc:sldMk cId="72680263" sldId="359"/>
            <ac:grpSpMk id="13" creationId="{B40CEC49-7578-223F-3476-C427D28AD2B1}"/>
          </ac:grpSpMkLst>
        </pc:grpChg>
        <pc:grpChg chg="add">
          <ac:chgData name="Alexandra Hofler" userId="S::ahofler@sdccd.edu::7e2320a2-4004-4188-bff4-07d8b43cbe65" providerId="AD" clId="Web-{19EB8963-3A20-94E7-CA0F-1066B5D58943}" dt="2024-01-12T00:15:29.412" v="131"/>
          <ac:grpSpMkLst>
            <pc:docMk/>
            <pc:sldMk cId="72680263" sldId="359"/>
            <ac:grpSpMk id="17" creationId="{ABEF57CA-4F86-A59E-2AD7-4B382E07D23C}"/>
          </ac:grpSpMkLst>
        </pc:grpChg>
        <pc:grpChg chg="add">
          <ac:chgData name="Alexandra Hofler" userId="S::ahofler@sdccd.edu::7e2320a2-4004-4188-bff4-07d8b43cbe65" providerId="AD" clId="Web-{19EB8963-3A20-94E7-CA0F-1066B5D58943}" dt="2024-01-12T00:15:29.428" v="132"/>
          <ac:grpSpMkLst>
            <pc:docMk/>
            <pc:sldMk cId="72680263" sldId="359"/>
            <ac:grpSpMk id="21" creationId="{F68329AF-682C-E056-C652-66E8F57A828E}"/>
          </ac:grpSpMkLst>
        </pc:grpChg>
        <pc:grpChg chg="add del">
          <ac:chgData name="Alexandra Hofler" userId="S::ahofler@sdccd.edu::7e2320a2-4004-4188-bff4-07d8b43cbe65" providerId="AD" clId="Web-{19EB8963-3A20-94E7-CA0F-1066B5D58943}" dt="2024-01-12T00:17:09.184" v="155"/>
          <ac:grpSpMkLst>
            <pc:docMk/>
            <pc:sldMk cId="72680263" sldId="359"/>
            <ac:grpSpMk id="27" creationId="{31CABB2C-4379-78A2-8908-ABF74D2E40F7}"/>
          </ac:grpSpMkLst>
        </pc:grpChg>
        <pc:grpChg chg="add del">
          <ac:chgData name="Alexandra Hofler" userId="S::ahofler@sdccd.edu::7e2320a2-4004-4188-bff4-07d8b43cbe65" providerId="AD" clId="Web-{19EB8963-3A20-94E7-CA0F-1066B5D58943}" dt="2024-01-12T00:17:09.184" v="154"/>
          <ac:grpSpMkLst>
            <pc:docMk/>
            <pc:sldMk cId="72680263" sldId="359"/>
            <ac:grpSpMk id="31" creationId="{F448E936-ACE4-5071-DFE3-567985C702AE}"/>
          </ac:grpSpMkLst>
        </pc:grpChg>
        <pc:grpChg chg="add del">
          <ac:chgData name="Alexandra Hofler" userId="S::ahofler@sdccd.edu::7e2320a2-4004-4188-bff4-07d8b43cbe65" providerId="AD" clId="Web-{19EB8963-3A20-94E7-CA0F-1066B5D58943}" dt="2024-01-12T00:17:09.184" v="153"/>
          <ac:grpSpMkLst>
            <pc:docMk/>
            <pc:sldMk cId="72680263" sldId="359"/>
            <ac:grpSpMk id="35" creationId="{7C7412F6-7DBA-C633-A998-1D81E3BE1341}"/>
          </ac:grpSpMkLst>
        </pc:grpChg>
        <pc:grpChg chg="add del">
          <ac:chgData name="Alexandra Hofler" userId="S::ahofler@sdccd.edu::7e2320a2-4004-4188-bff4-07d8b43cbe65" providerId="AD" clId="Web-{19EB8963-3A20-94E7-CA0F-1066B5D58943}" dt="2024-01-12T00:17:09.184" v="152"/>
          <ac:grpSpMkLst>
            <pc:docMk/>
            <pc:sldMk cId="72680263" sldId="359"/>
            <ac:grpSpMk id="39" creationId="{96AAFCDC-1ABA-F496-E07D-F915086AE5DD}"/>
          </ac:grpSpMkLst>
        </pc:grpChg>
      </pc:sldChg>
      <pc:sldChg chg="addSp modSp">
        <pc:chgData name="Alexandra Hofler" userId="S::ahofler@sdccd.edu::7e2320a2-4004-4188-bff4-07d8b43cbe65" providerId="AD" clId="Web-{19EB8963-3A20-94E7-CA0F-1066B5D58943}" dt="2024-01-12T00:20:46.855" v="203" actId="20577"/>
        <pc:sldMkLst>
          <pc:docMk/>
          <pc:sldMk cId="3701976030" sldId="360"/>
        </pc:sldMkLst>
        <pc:spChg chg="mod">
          <ac:chgData name="Alexandra Hofler" userId="S::ahofler@sdccd.edu::7e2320a2-4004-4188-bff4-07d8b43cbe65" providerId="AD" clId="Web-{19EB8963-3A20-94E7-CA0F-1066B5D58943}" dt="2024-01-12T00:20:46.855" v="203" actId="20577"/>
          <ac:spMkLst>
            <pc:docMk/>
            <pc:sldMk cId="3701976030" sldId="360"/>
            <ac:spMk id="3" creationId="{0E6B7DC0-A15A-6A5D-5BF5-18B76C65AF1A}"/>
          </ac:spMkLst>
        </pc:spChg>
        <pc:spChg chg="add">
          <ac:chgData name="Alexandra Hofler" userId="S::ahofler@sdccd.edu::7e2320a2-4004-4188-bff4-07d8b43cbe65" providerId="AD" clId="Web-{19EB8963-3A20-94E7-CA0F-1066B5D58943}" dt="2024-01-12T00:16:08.368" v="142"/>
          <ac:spMkLst>
            <pc:docMk/>
            <pc:sldMk cId="3701976030" sldId="360"/>
            <ac:spMk id="5" creationId="{8FFE5170-1F3A-22E4-1B65-2D1582EEA80B}"/>
          </ac:spMkLst>
        </pc:spChg>
        <pc:grpChg chg="add">
          <ac:chgData name="Alexandra Hofler" userId="S::ahofler@sdccd.edu::7e2320a2-4004-4188-bff4-07d8b43cbe65" providerId="AD" clId="Web-{19EB8963-3A20-94E7-CA0F-1066B5D58943}" dt="2024-01-12T00:16:08.384" v="143"/>
          <ac:grpSpMkLst>
            <pc:docMk/>
            <pc:sldMk cId="3701976030" sldId="360"/>
            <ac:grpSpMk id="9" creationId="{F6A90DEB-7B56-715B-B059-D7BB6A0779CF}"/>
          </ac:grpSpMkLst>
        </pc:grpChg>
        <pc:grpChg chg="add">
          <ac:chgData name="Alexandra Hofler" userId="S::ahofler@sdccd.edu::7e2320a2-4004-4188-bff4-07d8b43cbe65" providerId="AD" clId="Web-{19EB8963-3A20-94E7-CA0F-1066B5D58943}" dt="2024-01-12T00:16:08.399" v="144"/>
          <ac:grpSpMkLst>
            <pc:docMk/>
            <pc:sldMk cId="3701976030" sldId="360"/>
            <ac:grpSpMk id="13" creationId="{2081E7DA-2CF7-793E-04B4-81211674D3E7}"/>
          </ac:grpSpMkLst>
        </pc:grpChg>
        <pc:grpChg chg="add">
          <ac:chgData name="Alexandra Hofler" userId="S::ahofler@sdccd.edu::7e2320a2-4004-4188-bff4-07d8b43cbe65" providerId="AD" clId="Web-{19EB8963-3A20-94E7-CA0F-1066B5D58943}" dt="2024-01-12T00:16:08.415" v="145"/>
          <ac:grpSpMkLst>
            <pc:docMk/>
            <pc:sldMk cId="3701976030" sldId="360"/>
            <ac:grpSpMk id="17" creationId="{78510FDA-C78C-9F7D-F679-A2E9E97AADE8}"/>
          </ac:grpSpMkLst>
        </pc:grpChg>
        <pc:grpChg chg="add">
          <ac:chgData name="Alexandra Hofler" userId="S::ahofler@sdccd.edu::7e2320a2-4004-4188-bff4-07d8b43cbe65" providerId="AD" clId="Web-{19EB8963-3A20-94E7-CA0F-1066B5D58943}" dt="2024-01-12T00:16:08.431" v="146"/>
          <ac:grpSpMkLst>
            <pc:docMk/>
            <pc:sldMk cId="3701976030" sldId="360"/>
            <ac:grpSpMk id="21" creationId="{72DB02F7-848A-14A4-F989-76F88B1E0F3E}"/>
          </ac:grpSpMkLst>
        </pc:grpChg>
      </pc:sldChg>
      <pc:sldChg chg="modSp add replId">
        <pc:chgData name="Alexandra Hofler" userId="S::ahofler@sdccd.edu::7e2320a2-4004-4188-bff4-07d8b43cbe65" providerId="AD" clId="Web-{19EB8963-3A20-94E7-CA0F-1066B5D58943}" dt="2024-01-12T00:22:58.191" v="213" actId="20577"/>
        <pc:sldMkLst>
          <pc:docMk/>
          <pc:sldMk cId="221344660" sldId="361"/>
        </pc:sldMkLst>
        <pc:spChg chg="mod">
          <ac:chgData name="Alexandra Hofler" userId="S::ahofler@sdccd.edu::7e2320a2-4004-4188-bff4-07d8b43cbe65" providerId="AD" clId="Web-{19EB8963-3A20-94E7-CA0F-1066B5D58943}" dt="2024-01-12T00:22:58.191" v="213" actId="20577"/>
          <ac:spMkLst>
            <pc:docMk/>
            <pc:sldMk cId="221344660" sldId="361"/>
            <ac:spMk id="7" creationId="{6128A88E-944F-2ABB-6FF0-CF0C478E5338}"/>
          </ac:spMkLst>
        </pc:spChg>
      </pc:sldChg>
    </pc:docChg>
  </pc:docChgLst>
  <pc:docChgLst>
    <pc:chgData name="Carol Sampaga" userId="S::csampaga@sdccd.edu::b6fe8b20-167b-4fd8-9b9a-896fcc72783e" providerId="AD" clId="Web-{F555E6A3-9910-4F84-3497-B287C56A4AF4}"/>
    <pc:docChg chg="modSld">
      <pc:chgData name="Carol Sampaga" userId="S::csampaga@sdccd.edu::b6fe8b20-167b-4fd8-9b9a-896fcc72783e" providerId="AD" clId="Web-{F555E6A3-9910-4F84-3497-B287C56A4AF4}" dt="2024-07-24T01:54:42.888" v="42" actId="20577"/>
      <pc:docMkLst>
        <pc:docMk/>
      </pc:docMkLst>
      <pc:sldChg chg="modSp addCm">
        <pc:chgData name="Carol Sampaga" userId="S::csampaga@sdccd.edu::b6fe8b20-167b-4fd8-9b9a-896fcc72783e" providerId="AD" clId="Web-{F555E6A3-9910-4F84-3497-B287C56A4AF4}" dt="2024-07-24T01:30:48.923" v="2" actId="20577"/>
        <pc:sldMkLst>
          <pc:docMk/>
          <pc:sldMk cId="3754964361" sldId="257"/>
        </pc:sldMkLst>
        <pc:spChg chg="mod">
          <ac:chgData name="Carol Sampaga" userId="S::csampaga@sdccd.edu::b6fe8b20-167b-4fd8-9b9a-896fcc72783e" providerId="AD" clId="Web-{F555E6A3-9910-4F84-3497-B287C56A4AF4}" dt="2024-07-24T01:30:48.923" v="2" actId="20577"/>
          <ac:spMkLst>
            <pc:docMk/>
            <pc:sldMk cId="3754964361" sldId="257"/>
            <ac:spMk id="2" creationId="{00000000-0000-0000-0000-000000000000}"/>
          </ac:spMkLst>
        </pc:spChg>
        <pc:extLst>
          <p:ext xmlns:p="http://schemas.openxmlformats.org/presentationml/2006/main" uri="{D6D511B9-2390-475A-947B-AFAB55BFBCF1}">
            <pc226:cmChg xmlns:pc226="http://schemas.microsoft.com/office/powerpoint/2022/06/main/command" chg="add">
              <pc226:chgData name="Carol Sampaga" userId="S::csampaga@sdccd.edu::b6fe8b20-167b-4fd8-9b9a-896fcc72783e" providerId="AD" clId="Web-{F555E6A3-9910-4F84-3497-B287C56A4AF4}" dt="2024-07-24T01:30:43.641" v="1"/>
              <pc2:cmMkLst xmlns:pc2="http://schemas.microsoft.com/office/powerpoint/2019/9/main/command">
                <pc:docMk/>
                <pc:sldMk cId="3754964361" sldId="257"/>
                <pc2:cmMk id="{B2BFD04A-BC51-4EEC-BA36-B8F9B3E9C49A}"/>
              </pc2:cmMkLst>
            </pc226:cmChg>
          </p:ext>
        </pc:extLst>
      </pc:sldChg>
      <pc:sldChg chg="addCm">
        <pc:chgData name="Carol Sampaga" userId="S::csampaga@sdccd.edu::b6fe8b20-167b-4fd8-9b9a-896fcc72783e" providerId="AD" clId="Web-{F555E6A3-9910-4F84-3497-B287C56A4AF4}" dt="2024-07-24T01:52:34.837" v="3"/>
        <pc:sldMkLst>
          <pc:docMk/>
          <pc:sldMk cId="2289041348" sldId="321"/>
        </pc:sldMkLst>
        <pc:extLst>
          <p:ext xmlns:p="http://schemas.openxmlformats.org/presentationml/2006/main" uri="{D6D511B9-2390-475A-947B-AFAB55BFBCF1}">
            <pc226:cmChg xmlns:pc226="http://schemas.microsoft.com/office/powerpoint/2022/06/main/command" chg="add">
              <pc226:chgData name="Carol Sampaga" userId="S::csampaga@sdccd.edu::b6fe8b20-167b-4fd8-9b9a-896fcc72783e" providerId="AD" clId="Web-{F555E6A3-9910-4F84-3497-B287C56A4AF4}" dt="2024-07-24T01:52:34.837" v="3"/>
              <pc2:cmMkLst xmlns:pc2="http://schemas.microsoft.com/office/powerpoint/2019/9/main/command">
                <pc:docMk/>
                <pc:sldMk cId="2289041348" sldId="321"/>
                <pc2:cmMk id="{64323CE4-545B-49B4-BA50-38BBA04B68D2}"/>
              </pc2:cmMkLst>
            </pc226:cmChg>
          </p:ext>
        </pc:extLst>
      </pc:sldChg>
      <pc:sldChg chg="modSp">
        <pc:chgData name="Carol Sampaga" userId="S::csampaga@sdccd.edu::b6fe8b20-167b-4fd8-9b9a-896fcc72783e" providerId="AD" clId="Web-{F555E6A3-9910-4F84-3497-B287C56A4AF4}" dt="2024-07-24T01:54:42.888" v="42" actId="20577"/>
        <pc:sldMkLst>
          <pc:docMk/>
          <pc:sldMk cId="3130425764" sldId="343"/>
        </pc:sldMkLst>
        <pc:spChg chg="mod">
          <ac:chgData name="Carol Sampaga" userId="S::csampaga@sdccd.edu::b6fe8b20-167b-4fd8-9b9a-896fcc72783e" providerId="AD" clId="Web-{F555E6A3-9910-4F84-3497-B287C56A4AF4}" dt="2024-07-24T01:54:42.888" v="42" actId="20577"/>
          <ac:spMkLst>
            <pc:docMk/>
            <pc:sldMk cId="3130425764" sldId="343"/>
            <ac:spMk id="3" creationId="{11407102-8BA2-C1CC-888D-FFCDEDA0B25B}"/>
          </ac:spMkLst>
        </pc:spChg>
      </pc:sldChg>
      <pc:sldChg chg="modSp">
        <pc:chgData name="Carol Sampaga" userId="S::csampaga@sdccd.edu::b6fe8b20-167b-4fd8-9b9a-896fcc72783e" providerId="AD" clId="Web-{F555E6A3-9910-4F84-3497-B287C56A4AF4}" dt="2024-07-24T01:53:21.541" v="15" actId="20577"/>
        <pc:sldMkLst>
          <pc:docMk/>
          <pc:sldMk cId="2613681850" sldId="353"/>
        </pc:sldMkLst>
        <pc:spChg chg="mod">
          <ac:chgData name="Carol Sampaga" userId="S::csampaga@sdccd.edu::b6fe8b20-167b-4fd8-9b9a-896fcc72783e" providerId="AD" clId="Web-{F555E6A3-9910-4F84-3497-B287C56A4AF4}" dt="2024-07-24T01:53:21.541" v="15" actId="20577"/>
          <ac:spMkLst>
            <pc:docMk/>
            <pc:sldMk cId="2613681850" sldId="353"/>
            <ac:spMk id="3" creationId="{00000000-0000-0000-0000-000000000000}"/>
          </ac:spMkLst>
        </pc:spChg>
      </pc:sldChg>
    </pc:docChg>
  </pc:docChgLst>
  <pc:docChgLst>
    <pc:chgData name="Kurt Hill" userId="S::khill@sdccd.edu::601f7b8c-9d88-4f2d-9a5d-37df9e25ba7e" providerId="AD" clId="Web-{C3A40065-E668-03EC-3C29-40114C7C13DA}"/>
    <pc:docChg chg="delSld modSld sldOrd">
      <pc:chgData name="Kurt Hill" userId="S::khill@sdccd.edu::601f7b8c-9d88-4f2d-9a5d-37df9e25ba7e" providerId="AD" clId="Web-{C3A40065-E668-03EC-3C29-40114C7C13DA}" dt="2024-01-22T22:38:41.216" v="154"/>
      <pc:docMkLst>
        <pc:docMk/>
      </pc:docMkLst>
      <pc:sldChg chg="ord">
        <pc:chgData name="Kurt Hill" userId="S::khill@sdccd.edu::601f7b8c-9d88-4f2d-9a5d-37df9e25ba7e" providerId="AD" clId="Web-{C3A40065-E668-03EC-3C29-40114C7C13DA}" dt="2024-01-22T22:09:19.428" v="134"/>
        <pc:sldMkLst>
          <pc:docMk/>
          <pc:sldMk cId="2906077464" sldId="268"/>
        </pc:sldMkLst>
      </pc:sldChg>
      <pc:sldChg chg="delSp">
        <pc:chgData name="Kurt Hill" userId="S::khill@sdccd.edu::601f7b8c-9d88-4f2d-9a5d-37df9e25ba7e" providerId="AD" clId="Web-{C3A40065-E668-03EC-3C29-40114C7C13DA}" dt="2024-01-18T21:02:10.228" v="0"/>
        <pc:sldMkLst>
          <pc:docMk/>
          <pc:sldMk cId="950164815" sldId="331"/>
        </pc:sldMkLst>
        <pc:spChg chg="del">
          <ac:chgData name="Kurt Hill" userId="S::khill@sdccd.edu::601f7b8c-9d88-4f2d-9a5d-37df9e25ba7e" providerId="AD" clId="Web-{C3A40065-E668-03EC-3C29-40114C7C13DA}" dt="2024-01-18T21:02:10.228" v="0"/>
          <ac:spMkLst>
            <pc:docMk/>
            <pc:sldMk cId="950164815" sldId="331"/>
            <ac:spMk id="4" creationId="{00000000-0000-0000-0000-000000000000}"/>
          </ac:spMkLst>
        </pc:spChg>
      </pc:sldChg>
      <pc:sldChg chg="addSp delSp modSp">
        <pc:chgData name="Kurt Hill" userId="S::khill@sdccd.edu::601f7b8c-9d88-4f2d-9a5d-37df9e25ba7e" providerId="AD" clId="Web-{C3A40065-E668-03EC-3C29-40114C7C13DA}" dt="2024-01-22T22:26:38.406" v="144" actId="20577"/>
        <pc:sldMkLst>
          <pc:docMk/>
          <pc:sldMk cId="2886526289" sldId="332"/>
        </pc:sldMkLst>
        <pc:spChg chg="del">
          <ac:chgData name="Kurt Hill" userId="S::khill@sdccd.edu::601f7b8c-9d88-4f2d-9a5d-37df9e25ba7e" providerId="AD" clId="Web-{C3A40065-E668-03EC-3C29-40114C7C13DA}" dt="2024-01-18T21:06:58.911" v="72"/>
          <ac:spMkLst>
            <pc:docMk/>
            <pc:sldMk cId="2886526289" sldId="332"/>
            <ac:spMk id="2" creationId="{00000000-0000-0000-0000-000000000000}"/>
          </ac:spMkLst>
        </pc:spChg>
        <pc:spChg chg="mod">
          <ac:chgData name="Kurt Hill" userId="S::khill@sdccd.edu::601f7b8c-9d88-4f2d-9a5d-37df9e25ba7e" providerId="AD" clId="Web-{C3A40065-E668-03EC-3C29-40114C7C13DA}" dt="2024-01-22T22:26:38.406" v="144" actId="20577"/>
          <ac:spMkLst>
            <pc:docMk/>
            <pc:sldMk cId="2886526289" sldId="332"/>
            <ac:spMk id="3" creationId="{00000000-0000-0000-0000-000000000000}"/>
          </ac:spMkLst>
        </pc:spChg>
        <pc:spChg chg="del">
          <ac:chgData name="Kurt Hill" userId="S::khill@sdccd.edu::601f7b8c-9d88-4f2d-9a5d-37df9e25ba7e" providerId="AD" clId="Web-{C3A40065-E668-03EC-3C29-40114C7C13DA}" dt="2024-01-18T21:06:52.895" v="71"/>
          <ac:spMkLst>
            <pc:docMk/>
            <pc:sldMk cId="2886526289" sldId="332"/>
            <ac:spMk id="4" creationId="{00000000-0000-0000-0000-000000000000}"/>
          </ac:spMkLst>
        </pc:spChg>
        <pc:spChg chg="add mod">
          <ac:chgData name="Kurt Hill" userId="S::khill@sdccd.edu::601f7b8c-9d88-4f2d-9a5d-37df9e25ba7e" providerId="AD" clId="Web-{C3A40065-E668-03EC-3C29-40114C7C13DA}" dt="2024-01-18T21:09:08.698" v="84" actId="20577"/>
          <ac:spMkLst>
            <pc:docMk/>
            <pc:sldMk cId="2886526289" sldId="332"/>
            <ac:spMk id="7" creationId="{64FD9177-B3AC-F10C-70EA-9F97931F7ADF}"/>
          </ac:spMkLst>
        </pc:spChg>
      </pc:sldChg>
      <pc:sldChg chg="addSp delSp modSp">
        <pc:chgData name="Kurt Hill" userId="S::khill@sdccd.edu::601f7b8c-9d88-4f2d-9a5d-37df9e25ba7e" providerId="AD" clId="Web-{C3A40065-E668-03EC-3C29-40114C7C13DA}" dt="2024-01-22T22:38:06.183" v="153" actId="20577"/>
        <pc:sldMkLst>
          <pc:docMk/>
          <pc:sldMk cId="3982605010" sldId="333"/>
        </pc:sldMkLst>
        <pc:spChg chg="del">
          <ac:chgData name="Kurt Hill" userId="S::khill@sdccd.edu::601f7b8c-9d88-4f2d-9a5d-37df9e25ba7e" providerId="AD" clId="Web-{C3A40065-E668-03EC-3C29-40114C7C13DA}" dt="2024-01-18T21:09:48.387" v="88"/>
          <ac:spMkLst>
            <pc:docMk/>
            <pc:sldMk cId="3982605010" sldId="333"/>
            <ac:spMk id="2" creationId="{00000000-0000-0000-0000-000000000000}"/>
          </ac:spMkLst>
        </pc:spChg>
        <pc:spChg chg="mod">
          <ac:chgData name="Kurt Hill" userId="S::khill@sdccd.edu::601f7b8c-9d88-4f2d-9a5d-37df9e25ba7e" providerId="AD" clId="Web-{C3A40065-E668-03EC-3C29-40114C7C13DA}" dt="2024-01-22T22:38:06.183" v="153" actId="20577"/>
          <ac:spMkLst>
            <pc:docMk/>
            <pc:sldMk cId="3982605010" sldId="333"/>
            <ac:spMk id="3" creationId="{00000000-0000-0000-0000-000000000000}"/>
          </ac:spMkLst>
        </pc:spChg>
        <pc:spChg chg="del">
          <ac:chgData name="Kurt Hill" userId="S::khill@sdccd.edu::601f7b8c-9d88-4f2d-9a5d-37df9e25ba7e" providerId="AD" clId="Web-{C3A40065-E668-03EC-3C29-40114C7C13DA}" dt="2024-01-18T21:09:40.183" v="87"/>
          <ac:spMkLst>
            <pc:docMk/>
            <pc:sldMk cId="3982605010" sldId="333"/>
            <ac:spMk id="4" creationId="{00000000-0000-0000-0000-000000000000}"/>
          </ac:spMkLst>
        </pc:spChg>
        <pc:spChg chg="add mod">
          <ac:chgData name="Kurt Hill" userId="S::khill@sdccd.edu::601f7b8c-9d88-4f2d-9a5d-37df9e25ba7e" providerId="AD" clId="Web-{C3A40065-E668-03EC-3C29-40114C7C13DA}" dt="2024-01-18T21:10:11.872" v="92" actId="20577"/>
          <ac:spMkLst>
            <pc:docMk/>
            <pc:sldMk cId="3982605010" sldId="333"/>
            <ac:spMk id="8" creationId="{D7381E0A-9AA0-23BE-596A-978E054EC622}"/>
          </ac:spMkLst>
        </pc:spChg>
      </pc:sldChg>
      <pc:sldChg chg="addSp delSp modSp del">
        <pc:chgData name="Kurt Hill" userId="S::khill@sdccd.edu::601f7b8c-9d88-4f2d-9a5d-37df9e25ba7e" providerId="AD" clId="Web-{C3A40065-E668-03EC-3C29-40114C7C13DA}" dt="2024-01-22T22:11:02.682" v="135"/>
        <pc:sldMkLst>
          <pc:docMk/>
          <pc:sldMk cId="3849987459" sldId="334"/>
        </pc:sldMkLst>
        <pc:spChg chg="del">
          <ac:chgData name="Kurt Hill" userId="S::khill@sdccd.edu::601f7b8c-9d88-4f2d-9a5d-37df9e25ba7e" providerId="AD" clId="Web-{C3A40065-E668-03EC-3C29-40114C7C13DA}" dt="2024-01-18T21:08:09.680" v="77"/>
          <ac:spMkLst>
            <pc:docMk/>
            <pc:sldMk cId="3849987459" sldId="334"/>
            <ac:spMk id="2" creationId="{00000000-0000-0000-0000-000000000000}"/>
          </ac:spMkLst>
        </pc:spChg>
        <pc:spChg chg="del">
          <ac:chgData name="Kurt Hill" userId="S::khill@sdccd.edu::601f7b8c-9d88-4f2d-9a5d-37df9e25ba7e" providerId="AD" clId="Web-{C3A40065-E668-03EC-3C29-40114C7C13DA}" dt="2024-01-18T21:08:02.414" v="76"/>
          <ac:spMkLst>
            <pc:docMk/>
            <pc:sldMk cId="3849987459" sldId="334"/>
            <ac:spMk id="4" creationId="{00000000-0000-0000-0000-000000000000}"/>
          </ac:spMkLst>
        </pc:spChg>
        <pc:spChg chg="add mod">
          <ac:chgData name="Kurt Hill" userId="S::khill@sdccd.edu::601f7b8c-9d88-4f2d-9a5d-37df9e25ba7e" providerId="AD" clId="Web-{C3A40065-E668-03EC-3C29-40114C7C13DA}" dt="2024-01-18T21:09:28.152" v="86" actId="20577"/>
          <ac:spMkLst>
            <pc:docMk/>
            <pc:sldMk cId="3849987459" sldId="334"/>
            <ac:spMk id="8" creationId="{0519812F-B4FE-15B5-C137-7B5A69052898}"/>
          </ac:spMkLst>
        </pc:spChg>
      </pc:sldChg>
      <pc:sldChg chg="addSp delSp modSp del">
        <pc:chgData name="Kurt Hill" userId="S::khill@sdccd.edu::601f7b8c-9d88-4f2d-9a5d-37df9e25ba7e" providerId="AD" clId="Web-{C3A40065-E668-03EC-3C29-40114C7C13DA}" dt="2024-01-22T22:38:41.216" v="154"/>
        <pc:sldMkLst>
          <pc:docMk/>
          <pc:sldMk cId="398529886" sldId="335"/>
        </pc:sldMkLst>
        <pc:spChg chg="del">
          <ac:chgData name="Kurt Hill" userId="S::khill@sdccd.edu::601f7b8c-9d88-4f2d-9a5d-37df9e25ba7e" providerId="AD" clId="Web-{C3A40065-E668-03EC-3C29-40114C7C13DA}" dt="2024-01-18T21:10:25.623" v="96"/>
          <ac:spMkLst>
            <pc:docMk/>
            <pc:sldMk cId="398529886" sldId="335"/>
            <ac:spMk id="2" creationId="{00000000-0000-0000-0000-000000000000}"/>
          </ac:spMkLst>
        </pc:spChg>
        <pc:spChg chg="mod">
          <ac:chgData name="Kurt Hill" userId="S::khill@sdccd.edu::601f7b8c-9d88-4f2d-9a5d-37df9e25ba7e" providerId="AD" clId="Web-{C3A40065-E668-03EC-3C29-40114C7C13DA}" dt="2024-01-18T21:14:46.305" v="133" actId="20577"/>
          <ac:spMkLst>
            <pc:docMk/>
            <pc:sldMk cId="398529886" sldId="335"/>
            <ac:spMk id="3" creationId="{00000000-0000-0000-0000-000000000000}"/>
          </ac:spMkLst>
        </pc:spChg>
        <pc:spChg chg="del mod">
          <ac:chgData name="Kurt Hill" userId="S::khill@sdccd.edu::601f7b8c-9d88-4f2d-9a5d-37df9e25ba7e" providerId="AD" clId="Web-{C3A40065-E668-03EC-3C29-40114C7C13DA}" dt="2024-01-18T21:10:23.169" v="95"/>
          <ac:spMkLst>
            <pc:docMk/>
            <pc:sldMk cId="398529886" sldId="335"/>
            <ac:spMk id="4" creationId="{00000000-0000-0000-0000-000000000000}"/>
          </ac:spMkLst>
        </pc:spChg>
        <pc:spChg chg="add mod">
          <ac:chgData name="Kurt Hill" userId="S::khill@sdccd.edu::601f7b8c-9d88-4f2d-9a5d-37df9e25ba7e" providerId="AD" clId="Web-{C3A40065-E668-03EC-3C29-40114C7C13DA}" dt="2024-01-18T21:10:46.858" v="100" actId="20577"/>
          <ac:spMkLst>
            <pc:docMk/>
            <pc:sldMk cId="398529886" sldId="335"/>
            <ac:spMk id="6" creationId="{E0DDF9DE-E793-D0D2-4787-D4F86C047B10}"/>
          </ac:spMkLst>
        </pc:spChg>
      </pc:sldChg>
      <pc:sldChg chg="addSp delSp modSp">
        <pc:chgData name="Kurt Hill" userId="S::khill@sdccd.edu::601f7b8c-9d88-4f2d-9a5d-37df9e25ba7e" providerId="AD" clId="Web-{C3A40065-E668-03EC-3C29-40114C7C13DA}" dt="2024-01-18T21:11:42.735" v="109" actId="20577"/>
        <pc:sldMkLst>
          <pc:docMk/>
          <pc:sldMk cId="2222477910" sldId="352"/>
        </pc:sldMkLst>
        <pc:spChg chg="del mod">
          <ac:chgData name="Kurt Hill" userId="S::khill@sdccd.edu::601f7b8c-9d88-4f2d-9a5d-37df9e25ba7e" providerId="AD" clId="Web-{C3A40065-E668-03EC-3C29-40114C7C13DA}" dt="2024-01-18T21:05:10.532" v="34"/>
          <ac:spMkLst>
            <pc:docMk/>
            <pc:sldMk cId="2222477910" sldId="352"/>
            <ac:spMk id="2" creationId="{00000000-0000-0000-0000-000000000000}"/>
          </ac:spMkLst>
        </pc:spChg>
        <pc:spChg chg="mod">
          <ac:chgData name="Kurt Hill" userId="S::khill@sdccd.edu::601f7b8c-9d88-4f2d-9a5d-37df9e25ba7e" providerId="AD" clId="Web-{C3A40065-E668-03EC-3C29-40114C7C13DA}" dt="2024-01-18T21:11:42.735" v="109" actId="20577"/>
          <ac:spMkLst>
            <pc:docMk/>
            <pc:sldMk cId="2222477910" sldId="352"/>
            <ac:spMk id="3" creationId="{00000000-0000-0000-0000-000000000000}"/>
          </ac:spMkLst>
        </pc:spChg>
        <pc:spChg chg="del">
          <ac:chgData name="Kurt Hill" userId="S::khill@sdccd.edu::601f7b8c-9d88-4f2d-9a5d-37df9e25ba7e" providerId="AD" clId="Web-{C3A40065-E668-03EC-3C29-40114C7C13DA}" dt="2024-01-18T21:03:28.106" v="3"/>
          <ac:spMkLst>
            <pc:docMk/>
            <pc:sldMk cId="2222477910" sldId="352"/>
            <ac:spMk id="4" creationId="{00000000-0000-0000-0000-000000000000}"/>
          </ac:spMkLst>
        </pc:spChg>
        <pc:spChg chg="add del mod">
          <ac:chgData name="Kurt Hill" userId="S::khill@sdccd.edu::601f7b8c-9d88-4f2d-9a5d-37df9e25ba7e" providerId="AD" clId="Web-{C3A40065-E668-03EC-3C29-40114C7C13DA}" dt="2024-01-18T21:06:03.690" v="48"/>
          <ac:spMkLst>
            <pc:docMk/>
            <pc:sldMk cId="2222477910" sldId="352"/>
            <ac:spMk id="9" creationId="{61FD1A24-592A-8E3A-D34D-5FCEF78FC4A3}"/>
          </ac:spMkLst>
        </pc:spChg>
        <pc:spChg chg="add mod">
          <ac:chgData name="Kurt Hill" userId="S::khill@sdccd.edu::601f7b8c-9d88-4f2d-9a5d-37df9e25ba7e" providerId="AD" clId="Web-{C3A40065-E668-03EC-3C29-40114C7C13DA}" dt="2024-01-18T21:08:46.853" v="83" actId="20577"/>
          <ac:spMkLst>
            <pc:docMk/>
            <pc:sldMk cId="2222477910" sldId="352"/>
            <ac:spMk id="11" creationId="{ED6CF2BA-E7A0-3771-5FF0-CC5A312563C2}"/>
          </ac:spMkLst>
        </pc:spChg>
      </pc:sldChg>
      <pc:sldChg chg="delSp del">
        <pc:chgData name="Kurt Hill" userId="S::khill@sdccd.edu::601f7b8c-9d88-4f2d-9a5d-37df9e25ba7e" providerId="AD" clId="Web-{C3A40065-E668-03EC-3C29-40114C7C13DA}" dt="2024-01-18T21:03:20.246" v="2"/>
        <pc:sldMkLst>
          <pc:docMk/>
          <pc:sldMk cId="31298700" sldId="357"/>
        </pc:sldMkLst>
        <pc:spChg chg="del">
          <ac:chgData name="Kurt Hill" userId="S::khill@sdccd.edu::601f7b8c-9d88-4f2d-9a5d-37df9e25ba7e" providerId="AD" clId="Web-{C3A40065-E668-03EC-3C29-40114C7C13DA}" dt="2024-01-18T21:02:17.510" v="1"/>
          <ac:spMkLst>
            <pc:docMk/>
            <pc:sldMk cId="31298700" sldId="357"/>
            <ac:spMk id="4" creationId="{00000000-0000-0000-0000-000000000000}"/>
          </ac:spMkLst>
        </pc:spChg>
      </pc:sldChg>
    </pc:docChg>
  </pc:docChgLst>
  <pc:docChgLst>
    <pc:chgData name="Alexandra Hofler" userId="S::ahofler@sdccd.edu::7e2320a2-4004-4188-bff4-07d8b43cbe65" providerId="AD" clId="Web-{01C5E27F-3529-C71D-9B43-F3804BC553F2}"/>
    <pc:docChg chg="modSld">
      <pc:chgData name="Alexandra Hofler" userId="S::ahofler@sdccd.edu::7e2320a2-4004-4188-bff4-07d8b43cbe65" providerId="AD" clId="Web-{01C5E27F-3529-C71D-9B43-F3804BC553F2}" dt="2024-01-23T00:53:52.378" v="67"/>
      <pc:docMkLst>
        <pc:docMk/>
      </pc:docMkLst>
      <pc:sldChg chg="addSp modSp">
        <pc:chgData name="Alexandra Hofler" userId="S::ahofler@sdccd.edu::7e2320a2-4004-4188-bff4-07d8b43cbe65" providerId="AD" clId="Web-{01C5E27F-3529-C71D-9B43-F3804BC553F2}" dt="2024-01-23T00:51:56.171" v="51" actId="20577"/>
        <pc:sldMkLst>
          <pc:docMk/>
          <pc:sldMk cId="2321522640" sldId="358"/>
        </pc:sldMkLst>
        <pc:spChg chg="mod">
          <ac:chgData name="Alexandra Hofler" userId="S::ahofler@sdccd.edu::7e2320a2-4004-4188-bff4-07d8b43cbe65" providerId="AD" clId="Web-{01C5E27F-3529-C71D-9B43-F3804BC553F2}" dt="2024-01-23T00:51:56.171" v="51" actId="20577"/>
          <ac:spMkLst>
            <pc:docMk/>
            <pc:sldMk cId="2321522640" sldId="358"/>
            <ac:spMk id="2" creationId="{96D7EF21-31FC-6B4A-D5EE-92E765A259C9}"/>
          </ac:spMkLst>
        </pc:spChg>
        <pc:picChg chg="add mod">
          <ac:chgData name="Alexandra Hofler" userId="S::ahofler@sdccd.edu::7e2320a2-4004-4188-bff4-07d8b43cbe65" providerId="AD" clId="Web-{01C5E27F-3529-C71D-9B43-F3804BC553F2}" dt="2024-01-23T00:51:51.374" v="49" actId="1076"/>
          <ac:picMkLst>
            <pc:docMk/>
            <pc:sldMk cId="2321522640" sldId="358"/>
            <ac:picMk id="3" creationId="{E249E28B-003F-64F7-F64D-C2A8D44D0557}"/>
          </ac:picMkLst>
        </pc:picChg>
      </pc:sldChg>
      <pc:sldChg chg="addSp delSp modSp">
        <pc:chgData name="Alexandra Hofler" userId="S::ahofler@sdccd.edu::7e2320a2-4004-4188-bff4-07d8b43cbe65" providerId="AD" clId="Web-{01C5E27F-3529-C71D-9B43-F3804BC553F2}" dt="2024-01-23T00:53:49.425" v="65"/>
        <pc:sldMkLst>
          <pc:docMk/>
          <pc:sldMk cId="72680263" sldId="359"/>
        </pc:sldMkLst>
        <pc:spChg chg="del mod">
          <ac:chgData name="Alexandra Hofler" userId="S::ahofler@sdccd.edu::7e2320a2-4004-4188-bff4-07d8b43cbe65" providerId="AD" clId="Web-{01C5E27F-3529-C71D-9B43-F3804BC553F2}" dt="2024-01-23T00:52:20.844" v="54"/>
          <ac:spMkLst>
            <pc:docMk/>
            <pc:sldMk cId="72680263" sldId="359"/>
            <ac:spMk id="2" creationId="{DF4B4448-2405-B798-5624-09F1029FC2B6}"/>
          </ac:spMkLst>
        </pc:spChg>
        <pc:spChg chg="add del mod">
          <ac:chgData name="Alexandra Hofler" userId="S::ahofler@sdccd.edu::7e2320a2-4004-4188-bff4-07d8b43cbe65" providerId="AD" clId="Web-{01C5E27F-3529-C71D-9B43-F3804BC553F2}" dt="2024-01-23T00:53:29.346" v="60"/>
          <ac:spMkLst>
            <pc:docMk/>
            <pc:sldMk cId="72680263" sldId="359"/>
            <ac:spMk id="6" creationId="{A563DB81-DA32-C051-3548-977BE9879266}"/>
          </ac:spMkLst>
        </pc:spChg>
        <pc:spChg chg="add mod">
          <ac:chgData name="Alexandra Hofler" userId="S::ahofler@sdccd.edu::7e2320a2-4004-4188-bff4-07d8b43cbe65" providerId="AD" clId="Web-{01C5E27F-3529-C71D-9B43-F3804BC553F2}" dt="2024-01-23T00:53:49.222" v="64"/>
          <ac:spMkLst>
            <pc:docMk/>
            <pc:sldMk cId="72680263" sldId="359"/>
            <ac:spMk id="14" creationId="{EB862339-B256-CE2D-D9EF-E20A6B968F63}"/>
          </ac:spMkLst>
        </pc:spChg>
        <pc:picChg chg="add">
          <ac:chgData name="Alexandra Hofler" userId="S::ahofler@sdccd.edu::7e2320a2-4004-4188-bff4-07d8b43cbe65" providerId="AD" clId="Web-{01C5E27F-3529-C71D-9B43-F3804BC553F2}" dt="2024-01-23T00:53:49.425" v="65"/>
          <ac:picMkLst>
            <pc:docMk/>
            <pc:sldMk cId="72680263" sldId="359"/>
            <ac:picMk id="22" creationId="{FFDE9285-86D6-8775-9D30-E9DF4C92CF96}"/>
          </ac:picMkLst>
        </pc:picChg>
      </pc:sldChg>
      <pc:sldChg chg="addSp delSp modSp">
        <pc:chgData name="Alexandra Hofler" userId="S::ahofler@sdccd.edu::7e2320a2-4004-4188-bff4-07d8b43cbe65" providerId="AD" clId="Web-{01C5E27F-3529-C71D-9B43-F3804BC553F2}" dt="2024-01-23T00:53:52.378" v="67"/>
        <pc:sldMkLst>
          <pc:docMk/>
          <pc:sldMk cId="3701976030" sldId="360"/>
        </pc:sldMkLst>
        <pc:spChg chg="del mod">
          <ac:chgData name="Alexandra Hofler" userId="S::ahofler@sdccd.edu::7e2320a2-4004-4188-bff4-07d8b43cbe65" providerId="AD" clId="Web-{01C5E27F-3529-C71D-9B43-F3804BC553F2}" dt="2024-01-23T00:52:17.078" v="53"/>
          <ac:spMkLst>
            <pc:docMk/>
            <pc:sldMk cId="3701976030" sldId="360"/>
            <ac:spMk id="2" creationId="{7F2B0540-40F1-0F6D-0CB0-2FC4468B04A7}"/>
          </ac:spMkLst>
        </pc:spChg>
        <pc:spChg chg="add del mod">
          <ac:chgData name="Alexandra Hofler" userId="S::ahofler@sdccd.edu::7e2320a2-4004-4188-bff4-07d8b43cbe65" providerId="AD" clId="Web-{01C5E27F-3529-C71D-9B43-F3804BC553F2}" dt="2024-01-23T00:53:17.268" v="59"/>
          <ac:spMkLst>
            <pc:docMk/>
            <pc:sldMk cId="3701976030" sldId="360"/>
            <ac:spMk id="6" creationId="{598FF67A-C663-E301-6DF7-0F3BF9BE1919}"/>
          </ac:spMkLst>
        </pc:spChg>
        <pc:spChg chg="add mod">
          <ac:chgData name="Alexandra Hofler" userId="S::ahofler@sdccd.edu::7e2320a2-4004-4188-bff4-07d8b43cbe65" providerId="AD" clId="Web-{01C5E27F-3529-C71D-9B43-F3804BC553F2}" dt="2024-01-23T00:53:52.128" v="66"/>
          <ac:spMkLst>
            <pc:docMk/>
            <pc:sldMk cId="3701976030" sldId="360"/>
            <ac:spMk id="14" creationId="{73299B79-1C9E-6339-F629-1DED29EACBA5}"/>
          </ac:spMkLst>
        </pc:spChg>
        <pc:picChg chg="add">
          <ac:chgData name="Alexandra Hofler" userId="S::ahofler@sdccd.edu::7e2320a2-4004-4188-bff4-07d8b43cbe65" providerId="AD" clId="Web-{01C5E27F-3529-C71D-9B43-F3804BC553F2}" dt="2024-01-23T00:53:52.378" v="67"/>
          <ac:picMkLst>
            <pc:docMk/>
            <pc:sldMk cId="3701976030" sldId="360"/>
            <ac:picMk id="22" creationId="{07D847C8-2F67-09EB-73F4-37EA565E50F5}"/>
          </ac:picMkLst>
        </pc:picChg>
      </pc:sldChg>
      <pc:sldChg chg="addSp delSp modSp">
        <pc:chgData name="Alexandra Hofler" userId="S::ahofler@sdccd.edu::7e2320a2-4004-4188-bff4-07d8b43cbe65" providerId="AD" clId="Web-{01C5E27F-3529-C71D-9B43-F3804BC553F2}" dt="2024-01-23T00:53:12.580" v="58"/>
        <pc:sldMkLst>
          <pc:docMk/>
          <pc:sldMk cId="221344660" sldId="361"/>
        </pc:sldMkLst>
        <pc:spChg chg="del mod">
          <ac:chgData name="Alexandra Hofler" userId="S::ahofler@sdccd.edu::7e2320a2-4004-4188-bff4-07d8b43cbe65" providerId="AD" clId="Web-{01C5E27F-3529-C71D-9B43-F3804BC553F2}" dt="2024-01-23T00:52:14.687" v="52"/>
          <ac:spMkLst>
            <pc:docMk/>
            <pc:sldMk cId="221344660" sldId="361"/>
            <ac:spMk id="2" creationId="{D10EF687-C584-B983-FB37-CC493DB8F065}"/>
          </ac:spMkLst>
        </pc:spChg>
        <pc:spChg chg="add del mod">
          <ac:chgData name="Alexandra Hofler" userId="S::ahofler@sdccd.edu::7e2320a2-4004-4188-bff4-07d8b43cbe65" providerId="AD" clId="Web-{01C5E27F-3529-C71D-9B43-F3804BC553F2}" dt="2024-01-23T00:52:51.579" v="56"/>
          <ac:spMkLst>
            <pc:docMk/>
            <pc:sldMk cId="221344660" sldId="361"/>
            <ac:spMk id="4" creationId="{8B6F834B-8ABF-AD48-2321-636650FBAF5F}"/>
          </ac:spMkLst>
        </pc:spChg>
        <pc:spChg chg="add mod">
          <ac:chgData name="Alexandra Hofler" userId="S::ahofler@sdccd.edu::7e2320a2-4004-4188-bff4-07d8b43cbe65" providerId="AD" clId="Web-{01C5E27F-3529-C71D-9B43-F3804BC553F2}" dt="2024-01-23T00:53:12.346" v="57"/>
          <ac:spMkLst>
            <pc:docMk/>
            <pc:sldMk cId="221344660" sldId="361"/>
            <ac:spMk id="9" creationId="{64E85EEA-0D30-4FDB-D3FE-A6BD2DF90A54}"/>
          </ac:spMkLst>
        </pc:spChg>
        <pc:picChg chg="add">
          <ac:chgData name="Alexandra Hofler" userId="S::ahofler@sdccd.edu::7e2320a2-4004-4188-bff4-07d8b43cbe65" providerId="AD" clId="Web-{01C5E27F-3529-C71D-9B43-F3804BC553F2}" dt="2024-01-23T00:53:12.580" v="58"/>
          <ac:picMkLst>
            <pc:docMk/>
            <pc:sldMk cId="221344660" sldId="361"/>
            <ac:picMk id="11" creationId="{8CB12175-DD08-1186-1921-74FDEA575DD0}"/>
          </ac:picMkLst>
        </pc:picChg>
      </pc:sldChg>
      <pc:sldChg chg="addSp delSp modSp">
        <pc:chgData name="Alexandra Hofler" userId="S::ahofler@sdccd.edu::7e2320a2-4004-4188-bff4-07d8b43cbe65" providerId="AD" clId="Web-{01C5E27F-3529-C71D-9B43-F3804BC553F2}" dt="2024-01-23T00:53:44.331" v="63"/>
        <pc:sldMkLst>
          <pc:docMk/>
          <pc:sldMk cId="3332198355" sldId="362"/>
        </pc:sldMkLst>
        <pc:spChg chg="del mod">
          <ac:chgData name="Alexandra Hofler" userId="S::ahofler@sdccd.edu::7e2320a2-4004-4188-bff4-07d8b43cbe65" providerId="AD" clId="Web-{01C5E27F-3529-C71D-9B43-F3804BC553F2}" dt="2024-01-23T00:52:23.703" v="55"/>
          <ac:spMkLst>
            <pc:docMk/>
            <pc:sldMk cId="3332198355" sldId="362"/>
            <ac:spMk id="2" creationId="{529D4FDF-F954-34F3-1D1A-D35EC142BAF7}"/>
          </ac:spMkLst>
        </pc:spChg>
        <pc:spChg chg="add del mod">
          <ac:chgData name="Alexandra Hofler" userId="S::ahofler@sdccd.edu::7e2320a2-4004-4188-bff4-07d8b43cbe65" providerId="AD" clId="Web-{01C5E27F-3529-C71D-9B43-F3804BC553F2}" dt="2024-01-23T00:53:34.034" v="61"/>
          <ac:spMkLst>
            <pc:docMk/>
            <pc:sldMk cId="3332198355" sldId="362"/>
            <ac:spMk id="5" creationId="{B5F9557F-040E-CE0E-2BD7-4AA84E511B40}"/>
          </ac:spMkLst>
        </pc:spChg>
        <pc:spChg chg="add mod">
          <ac:chgData name="Alexandra Hofler" userId="S::ahofler@sdccd.edu::7e2320a2-4004-4188-bff4-07d8b43cbe65" providerId="AD" clId="Web-{01C5E27F-3529-C71D-9B43-F3804BC553F2}" dt="2024-01-23T00:53:44.081" v="62"/>
          <ac:spMkLst>
            <pc:docMk/>
            <pc:sldMk cId="3332198355" sldId="362"/>
            <ac:spMk id="9" creationId="{9C08598E-6A1C-A626-0440-09417054FC22}"/>
          </ac:spMkLst>
        </pc:spChg>
        <pc:picChg chg="add">
          <ac:chgData name="Alexandra Hofler" userId="S::ahofler@sdccd.edu::7e2320a2-4004-4188-bff4-07d8b43cbe65" providerId="AD" clId="Web-{01C5E27F-3529-C71D-9B43-F3804BC553F2}" dt="2024-01-23T00:53:44.331" v="63"/>
          <ac:picMkLst>
            <pc:docMk/>
            <pc:sldMk cId="3332198355" sldId="362"/>
            <ac:picMk id="11" creationId="{BFC8096F-3BC9-C38B-F137-A371823487C7}"/>
          </ac:picMkLst>
        </pc:picChg>
      </pc:sldChg>
    </pc:docChg>
  </pc:docChgLst>
  <pc:docChgLst>
    <pc:chgData name="Francine McCorkell" userId="S::fmccorke@sdccd.edu::4bf84f27-d41a-4d02-80a2-8c7146cbc135" providerId="AD" clId="Web-{BB47F223-1F23-967B-0BD3-C8F9C8EF939B}"/>
    <pc:docChg chg="modSld">
      <pc:chgData name="Francine McCorkell" userId="S::fmccorke@sdccd.edu::4bf84f27-d41a-4d02-80a2-8c7146cbc135" providerId="AD" clId="Web-{BB47F223-1F23-967B-0BD3-C8F9C8EF939B}" dt="2024-01-11T21:04:54.202" v="26" actId="20577"/>
      <pc:docMkLst>
        <pc:docMk/>
      </pc:docMkLst>
      <pc:sldChg chg="modSp">
        <pc:chgData name="Francine McCorkell" userId="S::fmccorke@sdccd.edu::4bf84f27-d41a-4d02-80a2-8c7146cbc135" providerId="AD" clId="Web-{BB47F223-1F23-967B-0BD3-C8F9C8EF939B}" dt="2024-01-11T21:04:54.202" v="26" actId="20577"/>
        <pc:sldMkLst>
          <pc:docMk/>
          <pc:sldMk cId="2613681850" sldId="353"/>
        </pc:sldMkLst>
        <pc:spChg chg="mod">
          <ac:chgData name="Francine McCorkell" userId="S::fmccorke@sdccd.edu::4bf84f27-d41a-4d02-80a2-8c7146cbc135" providerId="AD" clId="Web-{BB47F223-1F23-967B-0BD3-C8F9C8EF939B}" dt="2024-01-11T21:04:54.202" v="26" actId="20577"/>
          <ac:spMkLst>
            <pc:docMk/>
            <pc:sldMk cId="2613681850" sldId="353"/>
            <ac:spMk id="3" creationId="{00000000-0000-0000-0000-000000000000}"/>
          </ac:spMkLst>
        </pc:spChg>
      </pc:sldChg>
    </pc:docChg>
  </pc:docChgLst>
  <pc:docChgLst>
    <pc:chgData name="Donnie Tran" userId="S::dtran@sdccd.edu::dfe18601-ecc8-47fe-9770-fcdae2aa0c15" providerId="AD" clId="Web-{DDE990EF-AA46-46F6-82CA-FE0DB687F33D}"/>
    <pc:docChg chg="modSld">
      <pc:chgData name="Donnie Tran" userId="S::dtran@sdccd.edu::dfe18601-ecc8-47fe-9770-fcdae2aa0c15" providerId="AD" clId="Web-{DDE990EF-AA46-46F6-82CA-FE0DB687F33D}" dt="2024-01-16T19:22:45.241" v="109"/>
      <pc:docMkLst>
        <pc:docMk/>
      </pc:docMkLst>
      <pc:sldChg chg="modSp">
        <pc:chgData name="Donnie Tran" userId="S::dtran@sdccd.edu::dfe18601-ecc8-47fe-9770-fcdae2aa0c15" providerId="AD" clId="Web-{DDE990EF-AA46-46F6-82CA-FE0DB687F33D}" dt="2024-01-16T19:22:45.241" v="109"/>
        <pc:sldMkLst>
          <pc:docMk/>
          <pc:sldMk cId="2273874681" sldId="337"/>
        </pc:sldMkLst>
        <pc:graphicFrameChg chg="mod modGraphic">
          <ac:chgData name="Donnie Tran" userId="S::dtran@sdccd.edu::dfe18601-ecc8-47fe-9770-fcdae2aa0c15" providerId="AD" clId="Web-{DDE990EF-AA46-46F6-82CA-FE0DB687F33D}" dt="2024-01-16T19:22:45.241" v="109"/>
          <ac:graphicFrameMkLst>
            <pc:docMk/>
            <pc:sldMk cId="2273874681" sldId="337"/>
            <ac:graphicFrameMk id="5" creationId="{37CF9209-7679-8220-AE48-699F83D03DDB}"/>
          </ac:graphicFrameMkLst>
        </pc:graphicFrameChg>
      </pc:sldChg>
    </pc:docChg>
  </pc:docChgLst>
  <pc:docChgLst>
    <pc:chgData name="Carol Sampaga" userId="S::csampaga@sdccd.edu::b6fe8b20-167b-4fd8-9b9a-896fcc72783e" providerId="AD" clId="Web-{7DE8F3EE-8885-8D8A-A417-BE81344AF9C0}"/>
    <pc:docChg chg="addSld modSld">
      <pc:chgData name="Carol Sampaga" userId="S::csampaga@sdccd.edu::b6fe8b20-167b-4fd8-9b9a-896fcc72783e" providerId="AD" clId="Web-{7DE8F3EE-8885-8D8A-A417-BE81344AF9C0}" dt="2024-01-11T18:41:39.748" v="22"/>
      <pc:docMkLst>
        <pc:docMk/>
      </pc:docMkLst>
      <pc:sldChg chg="modSp new">
        <pc:chgData name="Carol Sampaga" userId="S::csampaga@sdccd.edu::b6fe8b20-167b-4fd8-9b9a-896fcc72783e" providerId="AD" clId="Web-{7DE8F3EE-8885-8D8A-A417-BE81344AF9C0}" dt="2024-01-11T18:41:30.419" v="20" actId="20577"/>
        <pc:sldMkLst>
          <pc:docMk/>
          <pc:sldMk cId="2321522640" sldId="358"/>
        </pc:sldMkLst>
        <pc:spChg chg="mod">
          <ac:chgData name="Carol Sampaga" userId="S::csampaga@sdccd.edu::b6fe8b20-167b-4fd8-9b9a-896fcc72783e" providerId="AD" clId="Web-{7DE8F3EE-8885-8D8A-A417-BE81344AF9C0}" dt="2024-01-11T18:41:30.419" v="20" actId="20577"/>
          <ac:spMkLst>
            <pc:docMk/>
            <pc:sldMk cId="2321522640" sldId="358"/>
            <ac:spMk id="2" creationId="{96D7EF21-31FC-6B4A-D5EE-92E765A259C9}"/>
          </ac:spMkLst>
        </pc:spChg>
      </pc:sldChg>
      <pc:sldChg chg="add replId">
        <pc:chgData name="Carol Sampaga" userId="S::csampaga@sdccd.edu::b6fe8b20-167b-4fd8-9b9a-896fcc72783e" providerId="AD" clId="Web-{7DE8F3EE-8885-8D8A-A417-BE81344AF9C0}" dt="2024-01-11T18:41:34.794" v="21"/>
        <pc:sldMkLst>
          <pc:docMk/>
          <pc:sldMk cId="72680263" sldId="359"/>
        </pc:sldMkLst>
      </pc:sldChg>
      <pc:sldChg chg="add replId">
        <pc:chgData name="Carol Sampaga" userId="S::csampaga@sdccd.edu::b6fe8b20-167b-4fd8-9b9a-896fcc72783e" providerId="AD" clId="Web-{7DE8F3EE-8885-8D8A-A417-BE81344AF9C0}" dt="2024-01-11T18:41:39.748" v="22"/>
        <pc:sldMkLst>
          <pc:docMk/>
          <pc:sldMk cId="3701976030" sldId="360"/>
        </pc:sldMkLst>
      </pc:sldChg>
    </pc:docChg>
  </pc:docChgLst>
  <pc:docChgLst>
    <pc:chgData name="Heath Hines" userId="S::hhines@sdccd.edu::d2dac6d2-7c66-40b4-9356-f77db17861ab" providerId="AD" clId="Web-{13808771-BC5C-5D18-4158-AE00CC31E4E4}"/>
    <pc:docChg chg="addSld delSld modSld sldOrd">
      <pc:chgData name="Heath Hines" userId="S::hhines@sdccd.edu::d2dac6d2-7c66-40b4-9356-f77db17861ab" providerId="AD" clId="Web-{13808771-BC5C-5D18-4158-AE00CC31E4E4}" dt="2024-08-13T18:16:11.144" v="149"/>
      <pc:docMkLst>
        <pc:docMk/>
      </pc:docMkLst>
      <pc:sldChg chg="delSp modSp">
        <pc:chgData name="Heath Hines" userId="S::hhines@sdccd.edu::d2dac6d2-7c66-40b4-9356-f77db17861ab" providerId="AD" clId="Web-{13808771-BC5C-5D18-4158-AE00CC31E4E4}" dt="2024-08-13T17:50:00.156" v="82" actId="20577"/>
        <pc:sldMkLst>
          <pc:docMk/>
          <pc:sldMk cId="3754964361" sldId="257"/>
        </pc:sldMkLst>
        <pc:spChg chg="mod">
          <ac:chgData name="Heath Hines" userId="S::hhines@sdccd.edu::d2dac6d2-7c66-40b4-9356-f77db17861ab" providerId="AD" clId="Web-{13808771-BC5C-5D18-4158-AE00CC31E4E4}" dt="2024-08-13T17:50:00.156" v="82" actId="20577"/>
          <ac:spMkLst>
            <pc:docMk/>
            <pc:sldMk cId="3754964361" sldId="257"/>
            <ac:spMk id="2" creationId="{00000000-0000-0000-0000-000000000000}"/>
          </ac:spMkLst>
        </pc:spChg>
        <pc:spChg chg="del">
          <ac:chgData name="Heath Hines" userId="S::hhines@sdccd.edu::d2dac6d2-7c66-40b4-9356-f77db17861ab" providerId="AD" clId="Web-{13808771-BC5C-5D18-4158-AE00CC31E4E4}" dt="2024-08-13T17:45:49.711" v="50"/>
          <ac:spMkLst>
            <pc:docMk/>
            <pc:sldMk cId="3754964361" sldId="257"/>
            <ac:spMk id="3" creationId="{00000000-0000-0000-0000-000000000000}"/>
          </ac:spMkLst>
        </pc:spChg>
      </pc:sldChg>
      <pc:sldChg chg="ord">
        <pc:chgData name="Heath Hines" userId="S::hhines@sdccd.edu::d2dac6d2-7c66-40b4-9356-f77db17861ab" providerId="AD" clId="Web-{13808771-BC5C-5D18-4158-AE00CC31E4E4}" dt="2024-08-13T18:15:55.175" v="147"/>
        <pc:sldMkLst>
          <pc:docMk/>
          <pc:sldMk cId="2727849239" sldId="303"/>
        </pc:sldMkLst>
      </pc:sldChg>
      <pc:sldChg chg="del ord">
        <pc:chgData name="Heath Hines" userId="S::hhines@sdccd.edu::d2dac6d2-7c66-40b4-9356-f77db17861ab" providerId="AD" clId="Web-{13808771-BC5C-5D18-4158-AE00CC31E4E4}" dt="2024-08-13T18:04:48.825" v="117"/>
        <pc:sldMkLst>
          <pc:docMk/>
          <pc:sldMk cId="1993736881" sldId="318"/>
        </pc:sldMkLst>
      </pc:sldChg>
      <pc:sldChg chg="del ord">
        <pc:chgData name="Heath Hines" userId="S::hhines@sdccd.edu::d2dac6d2-7c66-40b4-9356-f77db17861ab" providerId="AD" clId="Web-{13808771-BC5C-5D18-4158-AE00CC31E4E4}" dt="2024-08-13T18:04:48.825" v="118"/>
        <pc:sldMkLst>
          <pc:docMk/>
          <pc:sldMk cId="1098386201" sldId="319"/>
        </pc:sldMkLst>
      </pc:sldChg>
      <pc:sldChg chg="del ord">
        <pc:chgData name="Heath Hines" userId="S::hhines@sdccd.edu::d2dac6d2-7c66-40b4-9356-f77db17861ab" providerId="AD" clId="Web-{13808771-BC5C-5D18-4158-AE00CC31E4E4}" dt="2024-08-13T18:01:04.318" v="85"/>
        <pc:sldMkLst>
          <pc:docMk/>
          <pc:sldMk cId="1206206522" sldId="324"/>
        </pc:sldMkLst>
      </pc:sldChg>
      <pc:sldChg chg="ord">
        <pc:chgData name="Heath Hines" userId="S::hhines@sdccd.edu::d2dac6d2-7c66-40b4-9356-f77db17861ab" providerId="AD" clId="Web-{13808771-BC5C-5D18-4158-AE00CC31E4E4}" dt="2024-08-13T18:15:03.298" v="139"/>
        <pc:sldMkLst>
          <pc:docMk/>
          <pc:sldMk cId="950164815" sldId="331"/>
        </pc:sldMkLst>
      </pc:sldChg>
      <pc:sldChg chg="ord">
        <pc:chgData name="Heath Hines" userId="S::hhines@sdccd.edu::d2dac6d2-7c66-40b4-9356-f77db17861ab" providerId="AD" clId="Web-{13808771-BC5C-5D18-4158-AE00CC31E4E4}" dt="2024-08-13T18:15:03.298" v="137"/>
        <pc:sldMkLst>
          <pc:docMk/>
          <pc:sldMk cId="2886526289" sldId="332"/>
        </pc:sldMkLst>
      </pc:sldChg>
      <pc:sldChg chg="ord">
        <pc:chgData name="Heath Hines" userId="S::hhines@sdccd.edu::d2dac6d2-7c66-40b4-9356-f77db17861ab" providerId="AD" clId="Web-{13808771-BC5C-5D18-4158-AE00CC31E4E4}" dt="2024-08-13T18:15:03.298" v="136"/>
        <pc:sldMkLst>
          <pc:docMk/>
          <pc:sldMk cId="3982605010" sldId="333"/>
        </pc:sldMkLst>
      </pc:sldChg>
      <pc:sldChg chg="del ord">
        <pc:chgData name="Heath Hines" userId="S::hhines@sdccd.edu::d2dac6d2-7c66-40b4-9356-f77db17861ab" providerId="AD" clId="Web-{13808771-BC5C-5D18-4158-AE00CC31E4E4}" dt="2024-08-13T18:04:48.825" v="114"/>
        <pc:sldMkLst>
          <pc:docMk/>
          <pc:sldMk cId="687896924" sldId="340"/>
        </pc:sldMkLst>
      </pc:sldChg>
      <pc:sldChg chg="ord">
        <pc:chgData name="Heath Hines" userId="S::hhines@sdccd.edu::d2dac6d2-7c66-40b4-9356-f77db17861ab" providerId="AD" clId="Web-{13808771-BC5C-5D18-4158-AE00CC31E4E4}" dt="2024-08-13T18:01:04.318" v="84"/>
        <pc:sldMkLst>
          <pc:docMk/>
          <pc:sldMk cId="3835173329" sldId="341"/>
        </pc:sldMkLst>
      </pc:sldChg>
      <pc:sldChg chg="ord">
        <pc:chgData name="Heath Hines" userId="S::hhines@sdccd.edu::d2dac6d2-7c66-40b4-9356-f77db17861ab" providerId="AD" clId="Web-{13808771-BC5C-5D18-4158-AE00CC31E4E4}" dt="2024-08-13T18:05:03.951" v="119"/>
        <pc:sldMkLst>
          <pc:docMk/>
          <pc:sldMk cId="4112032209" sldId="344"/>
        </pc:sldMkLst>
      </pc:sldChg>
      <pc:sldChg chg="ord">
        <pc:chgData name="Heath Hines" userId="S::hhines@sdccd.edu::d2dac6d2-7c66-40b4-9356-f77db17861ab" providerId="AD" clId="Web-{13808771-BC5C-5D18-4158-AE00CC31E4E4}" dt="2024-08-13T18:15:45.768" v="143"/>
        <pc:sldMkLst>
          <pc:docMk/>
          <pc:sldMk cId="3771315245" sldId="345"/>
        </pc:sldMkLst>
      </pc:sldChg>
      <pc:sldChg chg="del ord">
        <pc:chgData name="Heath Hines" userId="S::hhines@sdccd.edu::d2dac6d2-7c66-40b4-9356-f77db17861ab" providerId="AD" clId="Web-{13808771-BC5C-5D18-4158-AE00CC31E4E4}" dt="2024-08-13T18:04:48.825" v="116"/>
        <pc:sldMkLst>
          <pc:docMk/>
          <pc:sldMk cId="4182667933" sldId="346"/>
        </pc:sldMkLst>
      </pc:sldChg>
      <pc:sldChg chg="del ord">
        <pc:chgData name="Heath Hines" userId="S::hhines@sdccd.edu::d2dac6d2-7c66-40b4-9356-f77db17861ab" providerId="AD" clId="Web-{13808771-BC5C-5D18-4158-AE00CC31E4E4}" dt="2024-08-13T18:04:48.825" v="115"/>
        <pc:sldMkLst>
          <pc:docMk/>
          <pc:sldMk cId="570212055" sldId="347"/>
        </pc:sldMkLst>
      </pc:sldChg>
      <pc:sldChg chg="ord">
        <pc:chgData name="Heath Hines" userId="S::hhines@sdccd.edu::d2dac6d2-7c66-40b4-9356-f77db17861ab" providerId="AD" clId="Web-{13808771-BC5C-5D18-4158-AE00CC31E4E4}" dt="2024-08-13T18:15:55.175" v="146"/>
        <pc:sldMkLst>
          <pc:docMk/>
          <pc:sldMk cId="117318266" sldId="348"/>
        </pc:sldMkLst>
      </pc:sldChg>
      <pc:sldChg chg="ord">
        <pc:chgData name="Heath Hines" userId="S::hhines@sdccd.edu::d2dac6d2-7c66-40b4-9356-f77db17861ab" providerId="AD" clId="Web-{13808771-BC5C-5D18-4158-AE00CC31E4E4}" dt="2024-08-13T18:16:11.144" v="148"/>
        <pc:sldMkLst>
          <pc:docMk/>
          <pc:sldMk cId="1743865957" sldId="350"/>
        </pc:sldMkLst>
      </pc:sldChg>
      <pc:sldChg chg="ord">
        <pc:chgData name="Heath Hines" userId="S::hhines@sdccd.edu::d2dac6d2-7c66-40b4-9356-f77db17861ab" providerId="AD" clId="Web-{13808771-BC5C-5D18-4158-AE00CC31E4E4}" dt="2024-08-13T18:15:03.298" v="138"/>
        <pc:sldMkLst>
          <pc:docMk/>
          <pc:sldMk cId="2222477910" sldId="352"/>
        </pc:sldMkLst>
      </pc:sldChg>
      <pc:sldChg chg="ord">
        <pc:chgData name="Heath Hines" userId="S::hhines@sdccd.edu::d2dac6d2-7c66-40b4-9356-f77db17861ab" providerId="AD" clId="Web-{13808771-BC5C-5D18-4158-AE00CC31E4E4}" dt="2024-08-13T18:16:11.144" v="149"/>
        <pc:sldMkLst>
          <pc:docMk/>
          <pc:sldMk cId="1265821330" sldId="356"/>
        </pc:sldMkLst>
      </pc:sldChg>
      <pc:sldChg chg="add del">
        <pc:chgData name="Heath Hines" userId="S::hhines@sdccd.edu::d2dac6d2-7c66-40b4-9356-f77db17861ab" providerId="AD" clId="Web-{13808771-BC5C-5D18-4158-AE00CC31E4E4}" dt="2024-08-13T18:04:22.496" v="113"/>
        <pc:sldMkLst>
          <pc:docMk/>
          <pc:sldMk cId="1098386201" sldId="379"/>
        </pc:sldMkLst>
      </pc:sldChg>
      <pc:sldChg chg="add del">
        <pc:chgData name="Heath Hines" userId="S::hhines@sdccd.edu::d2dac6d2-7c66-40b4-9356-f77db17861ab" providerId="AD" clId="Web-{13808771-BC5C-5D18-4158-AE00CC31E4E4}" dt="2024-08-13T18:04:22.496" v="112"/>
        <pc:sldMkLst>
          <pc:docMk/>
          <pc:sldMk cId="1993736881" sldId="380"/>
        </pc:sldMkLst>
      </pc:sldChg>
      <pc:sldChg chg="add del">
        <pc:chgData name="Heath Hines" userId="S::hhines@sdccd.edu::d2dac6d2-7c66-40b4-9356-f77db17861ab" providerId="AD" clId="Web-{13808771-BC5C-5D18-4158-AE00CC31E4E4}" dt="2024-08-13T18:04:22.496" v="111"/>
        <pc:sldMkLst>
          <pc:docMk/>
          <pc:sldMk cId="4182667933" sldId="381"/>
        </pc:sldMkLst>
      </pc:sldChg>
      <pc:sldChg chg="add del">
        <pc:chgData name="Heath Hines" userId="S::hhines@sdccd.edu::d2dac6d2-7c66-40b4-9356-f77db17861ab" providerId="AD" clId="Web-{13808771-BC5C-5D18-4158-AE00CC31E4E4}" dt="2024-08-13T18:04:22.496" v="110"/>
        <pc:sldMkLst>
          <pc:docMk/>
          <pc:sldMk cId="570212055" sldId="382"/>
        </pc:sldMkLst>
      </pc:sldChg>
      <pc:sldChg chg="add del">
        <pc:chgData name="Heath Hines" userId="S::hhines@sdccd.edu::d2dac6d2-7c66-40b4-9356-f77db17861ab" providerId="AD" clId="Web-{13808771-BC5C-5D18-4158-AE00CC31E4E4}" dt="2024-08-13T18:04:22.481" v="109"/>
        <pc:sldMkLst>
          <pc:docMk/>
          <pc:sldMk cId="687896924" sldId="383"/>
        </pc:sldMkLst>
      </pc:sldChg>
    </pc:docChg>
  </pc:docChgLst>
  <pc:docChgLst>
    <pc:chgData name="Carol Sampaga" userId="S::csampaga@sdccd.edu::b6fe8b20-167b-4fd8-9b9a-896fcc72783e" providerId="AD" clId="Web-{662CE368-B8C8-EDF4-CE97-DCC6F90C48E7}"/>
    <pc:docChg chg="addSld modSld">
      <pc:chgData name="Carol Sampaga" userId="S::csampaga@sdccd.edu::b6fe8b20-167b-4fd8-9b9a-896fcc72783e" providerId="AD" clId="Web-{662CE368-B8C8-EDF4-CE97-DCC6F90C48E7}" dt="2024-01-22T21:03:29.340" v="3" actId="20577"/>
      <pc:docMkLst>
        <pc:docMk/>
      </pc:docMkLst>
      <pc:sldChg chg="modSp new">
        <pc:chgData name="Carol Sampaga" userId="S::csampaga@sdccd.edu::b6fe8b20-167b-4fd8-9b9a-896fcc72783e" providerId="AD" clId="Web-{662CE368-B8C8-EDF4-CE97-DCC6F90C48E7}" dt="2024-01-22T21:03:29.340" v="3" actId="20577"/>
        <pc:sldMkLst>
          <pc:docMk/>
          <pc:sldMk cId="814690630" sldId="369"/>
        </pc:sldMkLst>
        <pc:spChg chg="mod">
          <ac:chgData name="Carol Sampaga" userId="S::csampaga@sdccd.edu::b6fe8b20-167b-4fd8-9b9a-896fcc72783e" providerId="AD" clId="Web-{662CE368-B8C8-EDF4-CE97-DCC6F90C48E7}" dt="2024-01-22T21:03:29.340" v="3" actId="20577"/>
          <ac:spMkLst>
            <pc:docMk/>
            <pc:sldMk cId="814690630" sldId="369"/>
            <ac:spMk id="2" creationId="{3407F479-E4C0-5C0D-B716-98757CAB59BC}"/>
          </ac:spMkLst>
        </pc:spChg>
      </pc:sldChg>
    </pc:docChg>
  </pc:docChgLst>
  <pc:docChgLst>
    <pc:chgData name="Alexandra Hofler" userId="S::ahofler@sdccd.edu::7e2320a2-4004-4188-bff4-07d8b43cbe65" providerId="AD" clId="Web-{7B6293A0-4889-9955-7184-00C8987B0961}"/>
    <pc:docChg chg="addSld delSld modSld sldOrd">
      <pc:chgData name="Alexandra Hofler" userId="S::ahofler@sdccd.edu::7e2320a2-4004-4188-bff4-07d8b43cbe65" providerId="AD" clId="Web-{7B6293A0-4889-9955-7184-00C8987B0961}" dt="2024-08-13T18:10:57.879" v="48" actId="1076"/>
      <pc:docMkLst>
        <pc:docMk/>
      </pc:docMkLst>
      <pc:sldChg chg="addSp delSp modSp ord">
        <pc:chgData name="Alexandra Hofler" userId="S::ahofler@sdccd.edu::7e2320a2-4004-4188-bff4-07d8b43cbe65" providerId="AD" clId="Web-{7B6293A0-4889-9955-7184-00C8987B0961}" dt="2024-08-13T18:09:32.317" v="40"/>
        <pc:sldMkLst>
          <pc:docMk/>
          <pc:sldMk cId="2321522640" sldId="358"/>
        </pc:sldMkLst>
        <pc:spChg chg="add mod">
          <ac:chgData name="Alexandra Hofler" userId="S::ahofler@sdccd.edu::7e2320a2-4004-4188-bff4-07d8b43cbe65" providerId="AD" clId="Web-{7B6293A0-4889-9955-7184-00C8987B0961}" dt="2024-08-13T18:09:01.723" v="39" actId="14100"/>
          <ac:spMkLst>
            <pc:docMk/>
            <pc:sldMk cId="2321522640" sldId="358"/>
            <ac:spMk id="4" creationId="{828EBEFB-EDA4-3DE6-477E-384537B18154}"/>
          </ac:spMkLst>
        </pc:spChg>
        <pc:spChg chg="add">
          <ac:chgData name="Alexandra Hofler" userId="S::ahofler@sdccd.edu::7e2320a2-4004-4188-bff4-07d8b43cbe65" providerId="AD" clId="Web-{7B6293A0-4889-9955-7184-00C8987B0961}" dt="2024-08-13T18:09:32.317" v="40"/>
          <ac:spMkLst>
            <pc:docMk/>
            <pc:sldMk cId="2321522640" sldId="358"/>
            <ac:spMk id="6" creationId="{C3104D99-F0A6-A66C-3685-D771C608482C}"/>
          </ac:spMkLst>
        </pc:spChg>
        <pc:spChg chg="del">
          <ac:chgData name="Alexandra Hofler" userId="S::ahofler@sdccd.edu::7e2320a2-4004-4188-bff4-07d8b43cbe65" providerId="AD" clId="Web-{7B6293A0-4889-9955-7184-00C8987B0961}" dt="2024-08-13T18:07:33.083" v="26"/>
          <ac:spMkLst>
            <pc:docMk/>
            <pc:sldMk cId="2321522640" sldId="358"/>
            <ac:spMk id="7" creationId="{E668DD9F-9AD5-08F9-02A6-91E395C30F77}"/>
          </ac:spMkLst>
        </pc:spChg>
        <pc:grpChg chg="del">
          <ac:chgData name="Alexandra Hofler" userId="S::ahofler@sdccd.edu::7e2320a2-4004-4188-bff4-07d8b43cbe65" providerId="AD" clId="Web-{7B6293A0-4889-9955-7184-00C8987B0961}" dt="2024-08-13T18:07:33.083" v="24"/>
          <ac:grpSpMkLst>
            <pc:docMk/>
            <pc:sldMk cId="2321522640" sldId="358"/>
            <ac:grpSpMk id="24" creationId="{BCA4DD55-B3C5-E135-9E1C-ED97F8E8BC03}"/>
          </ac:grpSpMkLst>
        </pc:grpChg>
        <pc:grpChg chg="del">
          <ac:chgData name="Alexandra Hofler" userId="S::ahofler@sdccd.edu::7e2320a2-4004-4188-bff4-07d8b43cbe65" providerId="AD" clId="Web-{7B6293A0-4889-9955-7184-00C8987B0961}" dt="2024-08-13T18:07:33.083" v="23"/>
          <ac:grpSpMkLst>
            <pc:docMk/>
            <pc:sldMk cId="2321522640" sldId="358"/>
            <ac:grpSpMk id="28" creationId="{B5B91A44-7952-D2E4-94F1-FDF06006430F}"/>
          </ac:grpSpMkLst>
        </pc:grpChg>
        <pc:grpChg chg="del">
          <ac:chgData name="Alexandra Hofler" userId="S::ahofler@sdccd.edu::7e2320a2-4004-4188-bff4-07d8b43cbe65" providerId="AD" clId="Web-{7B6293A0-4889-9955-7184-00C8987B0961}" dt="2024-08-13T18:07:33.083" v="22"/>
          <ac:grpSpMkLst>
            <pc:docMk/>
            <pc:sldMk cId="2321522640" sldId="358"/>
            <ac:grpSpMk id="32" creationId="{6D1E82A8-7311-F6EE-9196-87475C632A2F}"/>
          </ac:grpSpMkLst>
        </pc:grpChg>
        <pc:grpChg chg="del">
          <ac:chgData name="Alexandra Hofler" userId="S::ahofler@sdccd.edu::7e2320a2-4004-4188-bff4-07d8b43cbe65" providerId="AD" clId="Web-{7B6293A0-4889-9955-7184-00C8987B0961}" dt="2024-08-13T18:07:33.083" v="21"/>
          <ac:grpSpMkLst>
            <pc:docMk/>
            <pc:sldMk cId="2321522640" sldId="358"/>
            <ac:grpSpMk id="36" creationId="{BDDA1600-F7E8-0765-7A9D-BF23C2591243}"/>
          </ac:grpSpMkLst>
        </pc:grpChg>
        <pc:picChg chg="del">
          <ac:chgData name="Alexandra Hofler" userId="S::ahofler@sdccd.edu::7e2320a2-4004-4188-bff4-07d8b43cbe65" providerId="AD" clId="Web-{7B6293A0-4889-9955-7184-00C8987B0961}" dt="2024-08-13T18:07:33.083" v="25"/>
          <ac:picMkLst>
            <pc:docMk/>
            <pc:sldMk cId="2321522640" sldId="358"/>
            <ac:picMk id="8" creationId="{99D7A42F-BCC6-FE58-AA2D-E2E23F4087DF}"/>
          </ac:picMkLst>
        </pc:picChg>
      </pc:sldChg>
      <pc:sldChg chg="del">
        <pc:chgData name="Alexandra Hofler" userId="S::ahofler@sdccd.edu::7e2320a2-4004-4188-bff4-07d8b43cbe65" providerId="AD" clId="Web-{7B6293A0-4889-9955-7184-00C8987B0961}" dt="2024-08-13T18:07:27.458" v="20"/>
        <pc:sldMkLst>
          <pc:docMk/>
          <pc:sldMk cId="2330615697" sldId="370"/>
        </pc:sldMkLst>
      </pc:sldChg>
      <pc:sldChg chg="addSp delSp modSp add replId">
        <pc:chgData name="Alexandra Hofler" userId="S::ahofler@sdccd.edu::7e2320a2-4004-4188-bff4-07d8b43cbe65" providerId="AD" clId="Web-{7B6293A0-4889-9955-7184-00C8987B0961}" dt="2024-08-13T18:10:57.879" v="48" actId="1076"/>
        <pc:sldMkLst>
          <pc:docMk/>
          <pc:sldMk cId="2157337945" sldId="379"/>
        </pc:sldMkLst>
        <pc:spChg chg="add mod">
          <ac:chgData name="Alexandra Hofler" userId="S::ahofler@sdccd.edu::7e2320a2-4004-4188-bff4-07d8b43cbe65" providerId="AD" clId="Web-{7B6293A0-4889-9955-7184-00C8987B0961}" dt="2024-08-13T18:08:17.333" v="30" actId="1076"/>
          <ac:spMkLst>
            <pc:docMk/>
            <pc:sldMk cId="2157337945" sldId="379"/>
            <ac:spMk id="4" creationId="{E668DD9F-9AD5-08F9-02A6-91E395C30F77}"/>
          </ac:spMkLst>
        </pc:spChg>
        <pc:spChg chg="del">
          <ac:chgData name="Alexandra Hofler" userId="S::ahofler@sdccd.edu::7e2320a2-4004-4188-bff4-07d8b43cbe65" providerId="AD" clId="Web-{7B6293A0-4889-9955-7184-00C8987B0961}" dt="2024-08-13T18:06:56.739" v="6"/>
          <ac:spMkLst>
            <pc:docMk/>
            <pc:sldMk cId="2157337945" sldId="379"/>
            <ac:spMk id="7" creationId="{E668DD9F-9AD5-08F9-02A6-91E395C30F77}"/>
          </ac:spMkLst>
        </pc:spChg>
        <pc:spChg chg="add mod">
          <ac:chgData name="Alexandra Hofler" userId="S::ahofler@sdccd.edu::7e2320a2-4004-4188-bff4-07d8b43cbe65" providerId="AD" clId="Web-{7B6293A0-4889-9955-7184-00C8987B0961}" dt="2024-08-13T18:10:57.879" v="48" actId="1076"/>
          <ac:spMkLst>
            <pc:docMk/>
            <pc:sldMk cId="2157337945" sldId="379"/>
            <ac:spMk id="12" creationId="{C69484BD-E0CF-D150-8658-C5910DB1353A}"/>
          </ac:spMkLst>
        </pc:spChg>
        <pc:spChg chg="add mod">
          <ac:chgData name="Alexandra Hofler" userId="S::ahofler@sdccd.edu::7e2320a2-4004-4188-bff4-07d8b43cbe65" providerId="AD" clId="Web-{7B6293A0-4889-9955-7184-00C8987B0961}" dt="2024-08-13T18:10:25.301" v="42" actId="20577"/>
          <ac:spMkLst>
            <pc:docMk/>
            <pc:sldMk cId="2157337945" sldId="379"/>
            <ac:spMk id="13" creationId="{FA0BBC06-4D41-F2C3-D854-2EBD527DE3F9}"/>
          </ac:spMkLst>
        </pc:spChg>
        <pc:spChg chg="add mod">
          <ac:chgData name="Alexandra Hofler" userId="S::ahofler@sdccd.edu::7e2320a2-4004-4188-bff4-07d8b43cbe65" providerId="AD" clId="Web-{7B6293A0-4889-9955-7184-00C8987B0961}" dt="2024-08-13T18:10:25.333" v="43" actId="20577"/>
          <ac:spMkLst>
            <pc:docMk/>
            <pc:sldMk cId="2157337945" sldId="379"/>
            <ac:spMk id="14" creationId="{A3157582-6F1F-8DA0-03ED-0EAE9AC31107}"/>
          </ac:spMkLst>
        </pc:spChg>
        <pc:spChg chg="add">
          <ac:chgData name="Alexandra Hofler" userId="S::ahofler@sdccd.edu::7e2320a2-4004-4188-bff4-07d8b43cbe65" providerId="AD" clId="Web-{7B6293A0-4889-9955-7184-00C8987B0961}" dt="2024-08-13T18:07:04.317" v="7"/>
          <ac:spMkLst>
            <pc:docMk/>
            <pc:sldMk cId="2157337945" sldId="379"/>
            <ac:spMk id="19" creationId="{20D8B577-909D-3E8D-30D5-CF98EB9CED2D}"/>
          </ac:spMkLst>
        </pc:spChg>
        <pc:spChg chg="add">
          <ac:chgData name="Alexandra Hofler" userId="S::ahofler@sdccd.edu::7e2320a2-4004-4188-bff4-07d8b43cbe65" providerId="AD" clId="Web-{7B6293A0-4889-9955-7184-00C8987B0961}" dt="2024-08-13T18:07:04.317" v="7"/>
          <ac:spMkLst>
            <pc:docMk/>
            <pc:sldMk cId="2157337945" sldId="379"/>
            <ac:spMk id="20" creationId="{63579031-C828-DC81-85A3-B7BAA7950867}"/>
          </ac:spMkLst>
        </pc:spChg>
        <pc:spChg chg="add">
          <ac:chgData name="Alexandra Hofler" userId="S::ahofler@sdccd.edu::7e2320a2-4004-4188-bff4-07d8b43cbe65" providerId="AD" clId="Web-{7B6293A0-4889-9955-7184-00C8987B0961}" dt="2024-08-13T18:07:04.317" v="7"/>
          <ac:spMkLst>
            <pc:docMk/>
            <pc:sldMk cId="2157337945" sldId="379"/>
            <ac:spMk id="21" creationId="{30463473-072C-735B-3EE0-5BD3EA47E5DF}"/>
          </ac:spMkLst>
        </pc:spChg>
        <pc:spChg chg="add">
          <ac:chgData name="Alexandra Hofler" userId="S::ahofler@sdccd.edu::7e2320a2-4004-4188-bff4-07d8b43cbe65" providerId="AD" clId="Web-{7B6293A0-4889-9955-7184-00C8987B0961}" dt="2024-08-13T18:07:04.317" v="7"/>
          <ac:spMkLst>
            <pc:docMk/>
            <pc:sldMk cId="2157337945" sldId="379"/>
            <ac:spMk id="25" creationId="{2077DBB7-6CD5-941D-ABB5-B4B4A7EE7271}"/>
          </ac:spMkLst>
        </pc:spChg>
        <pc:spChg chg="add">
          <ac:chgData name="Alexandra Hofler" userId="S::ahofler@sdccd.edu::7e2320a2-4004-4188-bff4-07d8b43cbe65" providerId="AD" clId="Web-{7B6293A0-4889-9955-7184-00C8987B0961}" dt="2024-08-13T18:07:04.317" v="7"/>
          <ac:spMkLst>
            <pc:docMk/>
            <pc:sldMk cId="2157337945" sldId="379"/>
            <ac:spMk id="29" creationId="{1801F035-2FAB-2F59-548C-2BE3671EEFEB}"/>
          </ac:spMkLst>
        </pc:spChg>
        <pc:spChg chg="add">
          <ac:chgData name="Alexandra Hofler" userId="S::ahofler@sdccd.edu::7e2320a2-4004-4188-bff4-07d8b43cbe65" providerId="AD" clId="Web-{7B6293A0-4889-9955-7184-00C8987B0961}" dt="2024-08-13T18:07:04.317" v="7"/>
          <ac:spMkLst>
            <pc:docMk/>
            <pc:sldMk cId="2157337945" sldId="379"/>
            <ac:spMk id="33" creationId="{F58B4CD5-1D3F-8910-6A90-10523A9FAEB0}"/>
          </ac:spMkLst>
        </pc:spChg>
        <pc:spChg chg="add">
          <ac:chgData name="Alexandra Hofler" userId="S::ahofler@sdccd.edu::7e2320a2-4004-4188-bff4-07d8b43cbe65" providerId="AD" clId="Web-{7B6293A0-4889-9955-7184-00C8987B0961}" dt="2024-08-13T18:07:04.317" v="7"/>
          <ac:spMkLst>
            <pc:docMk/>
            <pc:sldMk cId="2157337945" sldId="379"/>
            <ac:spMk id="37" creationId="{EF62E5F6-F4E1-BA04-BA9B-EA263822B444}"/>
          </ac:spMkLst>
        </pc:spChg>
        <pc:spChg chg="add">
          <ac:chgData name="Alexandra Hofler" userId="S::ahofler@sdccd.edu::7e2320a2-4004-4188-bff4-07d8b43cbe65" providerId="AD" clId="Web-{7B6293A0-4889-9955-7184-00C8987B0961}" dt="2024-08-13T18:07:04.317" v="7"/>
          <ac:spMkLst>
            <pc:docMk/>
            <pc:sldMk cId="2157337945" sldId="379"/>
            <ac:spMk id="38" creationId="{CC1901E2-D012-A99C-810D-3E1DE6716523}"/>
          </ac:spMkLst>
        </pc:spChg>
        <pc:grpChg chg="add mod">
          <ac:chgData name="Alexandra Hofler" userId="S::ahofler@sdccd.edu::7e2320a2-4004-4188-bff4-07d8b43cbe65" providerId="AD" clId="Web-{7B6293A0-4889-9955-7184-00C8987B0961}" dt="2024-08-13T18:07:15.114" v="15" actId="1076"/>
          <ac:grpSpMkLst>
            <pc:docMk/>
            <pc:sldMk cId="2157337945" sldId="379"/>
            <ac:grpSpMk id="5" creationId="{120694AE-FA62-3A29-6B65-96109AC106BF}"/>
          </ac:grpSpMkLst>
        </pc:grpChg>
        <pc:grpChg chg="add mod">
          <ac:chgData name="Alexandra Hofler" userId="S::ahofler@sdccd.edu::7e2320a2-4004-4188-bff4-07d8b43cbe65" providerId="AD" clId="Web-{7B6293A0-4889-9955-7184-00C8987B0961}" dt="2024-08-13T18:10:46.926" v="47" actId="1076"/>
          <ac:grpSpMkLst>
            <pc:docMk/>
            <pc:sldMk cId="2157337945" sldId="379"/>
            <ac:grpSpMk id="6" creationId="{EE1A34D5-92B6-EB1C-5CA6-0C14F1EB9E11}"/>
          </ac:grpSpMkLst>
        </pc:grpChg>
        <pc:grpChg chg="add">
          <ac:chgData name="Alexandra Hofler" userId="S::ahofler@sdccd.edu::7e2320a2-4004-4188-bff4-07d8b43cbe65" providerId="AD" clId="Web-{7B6293A0-4889-9955-7184-00C8987B0961}" dt="2024-08-13T18:07:04.317" v="7"/>
          <ac:grpSpMkLst>
            <pc:docMk/>
            <pc:sldMk cId="2157337945" sldId="379"/>
            <ac:grpSpMk id="15" creationId="{BCA4DD55-B3C5-E135-9E1C-ED97F8E8BC03}"/>
          </ac:grpSpMkLst>
        </pc:grpChg>
        <pc:grpChg chg="add">
          <ac:chgData name="Alexandra Hofler" userId="S::ahofler@sdccd.edu::7e2320a2-4004-4188-bff4-07d8b43cbe65" providerId="AD" clId="Web-{7B6293A0-4889-9955-7184-00C8987B0961}" dt="2024-08-13T18:07:04.317" v="7"/>
          <ac:grpSpMkLst>
            <pc:docMk/>
            <pc:sldMk cId="2157337945" sldId="379"/>
            <ac:grpSpMk id="16" creationId="{B5B91A44-7952-D2E4-94F1-FDF06006430F}"/>
          </ac:grpSpMkLst>
        </pc:grpChg>
        <pc:grpChg chg="add">
          <ac:chgData name="Alexandra Hofler" userId="S::ahofler@sdccd.edu::7e2320a2-4004-4188-bff4-07d8b43cbe65" providerId="AD" clId="Web-{7B6293A0-4889-9955-7184-00C8987B0961}" dt="2024-08-13T18:07:04.317" v="7"/>
          <ac:grpSpMkLst>
            <pc:docMk/>
            <pc:sldMk cId="2157337945" sldId="379"/>
            <ac:grpSpMk id="17" creationId="{6D1E82A8-7311-F6EE-9196-87475C632A2F}"/>
          </ac:grpSpMkLst>
        </pc:grpChg>
        <pc:grpChg chg="add">
          <ac:chgData name="Alexandra Hofler" userId="S::ahofler@sdccd.edu::7e2320a2-4004-4188-bff4-07d8b43cbe65" providerId="AD" clId="Web-{7B6293A0-4889-9955-7184-00C8987B0961}" dt="2024-08-13T18:07:04.317" v="7"/>
          <ac:grpSpMkLst>
            <pc:docMk/>
            <pc:sldMk cId="2157337945" sldId="379"/>
            <ac:grpSpMk id="18" creationId="{BDDA1600-F7E8-0765-7A9D-BF23C2591243}"/>
          </ac:grpSpMkLst>
        </pc:grpChg>
        <pc:grpChg chg="del">
          <ac:chgData name="Alexandra Hofler" userId="S::ahofler@sdccd.edu::7e2320a2-4004-4188-bff4-07d8b43cbe65" providerId="AD" clId="Web-{7B6293A0-4889-9955-7184-00C8987B0961}" dt="2024-08-13T18:06:56.739" v="4"/>
          <ac:grpSpMkLst>
            <pc:docMk/>
            <pc:sldMk cId="2157337945" sldId="379"/>
            <ac:grpSpMk id="24" creationId="{BCA4DD55-B3C5-E135-9E1C-ED97F8E8BC03}"/>
          </ac:grpSpMkLst>
        </pc:grpChg>
        <pc:grpChg chg="del">
          <ac:chgData name="Alexandra Hofler" userId="S::ahofler@sdccd.edu::7e2320a2-4004-4188-bff4-07d8b43cbe65" providerId="AD" clId="Web-{7B6293A0-4889-9955-7184-00C8987B0961}" dt="2024-08-13T18:06:56.739" v="3"/>
          <ac:grpSpMkLst>
            <pc:docMk/>
            <pc:sldMk cId="2157337945" sldId="379"/>
            <ac:grpSpMk id="28" creationId="{B5B91A44-7952-D2E4-94F1-FDF06006430F}"/>
          </ac:grpSpMkLst>
        </pc:grpChg>
        <pc:grpChg chg="del">
          <ac:chgData name="Alexandra Hofler" userId="S::ahofler@sdccd.edu::7e2320a2-4004-4188-bff4-07d8b43cbe65" providerId="AD" clId="Web-{7B6293A0-4889-9955-7184-00C8987B0961}" dt="2024-08-13T18:06:56.739" v="2"/>
          <ac:grpSpMkLst>
            <pc:docMk/>
            <pc:sldMk cId="2157337945" sldId="379"/>
            <ac:grpSpMk id="32" creationId="{6D1E82A8-7311-F6EE-9196-87475C632A2F}"/>
          </ac:grpSpMkLst>
        </pc:grpChg>
        <pc:grpChg chg="del">
          <ac:chgData name="Alexandra Hofler" userId="S::ahofler@sdccd.edu::7e2320a2-4004-4188-bff4-07d8b43cbe65" providerId="AD" clId="Web-{7B6293A0-4889-9955-7184-00C8987B0961}" dt="2024-08-13T18:06:56.739" v="1"/>
          <ac:grpSpMkLst>
            <pc:docMk/>
            <pc:sldMk cId="2157337945" sldId="379"/>
            <ac:grpSpMk id="36" creationId="{BDDA1600-F7E8-0765-7A9D-BF23C2591243}"/>
          </ac:grpSpMkLst>
        </pc:grpChg>
        <pc:picChg chg="del">
          <ac:chgData name="Alexandra Hofler" userId="S::ahofler@sdccd.edu::7e2320a2-4004-4188-bff4-07d8b43cbe65" providerId="AD" clId="Web-{7B6293A0-4889-9955-7184-00C8987B0961}" dt="2024-08-13T18:06:56.739" v="5"/>
          <ac:picMkLst>
            <pc:docMk/>
            <pc:sldMk cId="2157337945" sldId="379"/>
            <ac:picMk id="8" creationId="{99D7A42F-BCC6-FE58-AA2D-E2E23F4087DF}"/>
          </ac:picMkLst>
        </pc:picChg>
        <pc:picChg chg="add mod">
          <ac:chgData name="Alexandra Hofler" userId="S::ahofler@sdccd.edu::7e2320a2-4004-4188-bff4-07d8b43cbe65" providerId="AD" clId="Web-{7B6293A0-4889-9955-7184-00C8987B0961}" dt="2024-08-13T18:10:46.879" v="44" actId="1076"/>
          <ac:picMkLst>
            <pc:docMk/>
            <pc:sldMk cId="2157337945" sldId="379"/>
            <ac:picMk id="9" creationId="{9BDF39A6-92B6-1AC9-8610-779EBA289F28}"/>
          </ac:picMkLst>
        </pc:picChg>
        <pc:picChg chg="add mod">
          <ac:chgData name="Alexandra Hofler" userId="S::ahofler@sdccd.edu::7e2320a2-4004-4188-bff4-07d8b43cbe65" providerId="AD" clId="Web-{7B6293A0-4889-9955-7184-00C8987B0961}" dt="2024-08-13T18:10:46.895" v="45" actId="1076"/>
          <ac:picMkLst>
            <pc:docMk/>
            <pc:sldMk cId="2157337945" sldId="379"/>
            <ac:picMk id="10" creationId="{F84FD88B-840D-C516-D0D5-91AC5D7506B3}"/>
          </ac:picMkLst>
        </pc:picChg>
        <pc:picChg chg="add mod">
          <ac:chgData name="Alexandra Hofler" userId="S::ahofler@sdccd.edu::7e2320a2-4004-4188-bff4-07d8b43cbe65" providerId="AD" clId="Web-{7B6293A0-4889-9955-7184-00C8987B0961}" dt="2024-08-13T18:10:46.911" v="46" actId="1076"/>
          <ac:picMkLst>
            <pc:docMk/>
            <pc:sldMk cId="2157337945" sldId="379"/>
            <ac:picMk id="11" creationId="{7AB11BB5-481E-9891-85A0-D7B27E5C3ADB}"/>
          </ac:picMkLst>
        </pc:picChg>
      </pc:sldChg>
    </pc:docChg>
  </pc:docChgLst>
  <pc:docChgLst>
    <pc:chgData name="Heath Hines" userId="S::hhines@sdccd.edu::d2dac6d2-7c66-40b4-9356-f77db17861ab" providerId="AD" clId="Web-{E48557D4-A936-FA71-19CE-EC7765BE5C97}"/>
    <pc:docChg chg="addSld modSld sldOrd">
      <pc:chgData name="Heath Hines" userId="S::hhines@sdccd.edu::d2dac6d2-7c66-40b4-9356-f77db17861ab" providerId="AD" clId="Web-{E48557D4-A936-FA71-19CE-EC7765BE5C97}" dt="2024-08-13T18:47:17.689" v="54"/>
      <pc:docMkLst>
        <pc:docMk/>
      </pc:docMkLst>
      <pc:sldChg chg="ord">
        <pc:chgData name="Heath Hines" userId="S::hhines@sdccd.edu::d2dac6d2-7c66-40b4-9356-f77db17861ab" providerId="AD" clId="Web-{E48557D4-A936-FA71-19CE-EC7765BE5C97}" dt="2024-08-13T18:47:17.689" v="53"/>
        <pc:sldMkLst>
          <pc:docMk/>
          <pc:sldMk cId="1490528926" sldId="371"/>
        </pc:sldMkLst>
      </pc:sldChg>
      <pc:sldChg chg="ord">
        <pc:chgData name="Heath Hines" userId="S::hhines@sdccd.edu::d2dac6d2-7c66-40b4-9356-f77db17861ab" providerId="AD" clId="Web-{E48557D4-A936-FA71-19CE-EC7765BE5C97}" dt="2024-08-13T18:47:17.689" v="54"/>
        <pc:sldMkLst>
          <pc:docMk/>
          <pc:sldMk cId="3802069637" sldId="372"/>
        </pc:sldMkLst>
      </pc:sldChg>
      <pc:sldChg chg="ord">
        <pc:chgData name="Heath Hines" userId="S::hhines@sdccd.edu::d2dac6d2-7c66-40b4-9356-f77db17861ab" providerId="AD" clId="Web-{E48557D4-A936-FA71-19CE-EC7765BE5C97}" dt="2024-08-13T18:47:17.689" v="52"/>
        <pc:sldMkLst>
          <pc:docMk/>
          <pc:sldMk cId="3606280828" sldId="373"/>
        </pc:sldMkLst>
      </pc:sldChg>
      <pc:sldChg chg="ord">
        <pc:chgData name="Heath Hines" userId="S::hhines@sdccd.edu::d2dac6d2-7c66-40b4-9356-f77db17861ab" providerId="AD" clId="Web-{E48557D4-A936-FA71-19CE-EC7765BE5C97}" dt="2024-08-13T18:47:17.689" v="51"/>
        <pc:sldMkLst>
          <pc:docMk/>
          <pc:sldMk cId="1900002061" sldId="374"/>
        </pc:sldMkLst>
      </pc:sldChg>
      <pc:sldChg chg="ord">
        <pc:chgData name="Heath Hines" userId="S::hhines@sdccd.edu::d2dac6d2-7c66-40b4-9356-f77db17861ab" providerId="AD" clId="Web-{E48557D4-A936-FA71-19CE-EC7765BE5C97}" dt="2024-08-13T18:47:17.689" v="49"/>
        <pc:sldMkLst>
          <pc:docMk/>
          <pc:sldMk cId="1525731952" sldId="375"/>
        </pc:sldMkLst>
      </pc:sldChg>
      <pc:sldChg chg="ord">
        <pc:chgData name="Heath Hines" userId="S::hhines@sdccd.edu::d2dac6d2-7c66-40b4-9356-f77db17861ab" providerId="AD" clId="Web-{E48557D4-A936-FA71-19CE-EC7765BE5C97}" dt="2024-08-13T18:47:17.689" v="50"/>
        <pc:sldMkLst>
          <pc:docMk/>
          <pc:sldMk cId="761247968" sldId="376"/>
        </pc:sldMkLst>
      </pc:sldChg>
      <pc:sldChg chg="ord">
        <pc:chgData name="Heath Hines" userId="S::hhines@sdccd.edu::d2dac6d2-7c66-40b4-9356-f77db17861ab" providerId="AD" clId="Web-{E48557D4-A936-FA71-19CE-EC7765BE5C97}" dt="2024-08-13T18:47:17.689" v="48"/>
        <pc:sldMkLst>
          <pc:docMk/>
          <pc:sldMk cId="3122046509" sldId="377"/>
        </pc:sldMkLst>
      </pc:sldChg>
      <pc:sldChg chg="addSp delSp modSp add">
        <pc:chgData name="Heath Hines" userId="S::hhines@sdccd.edu::d2dac6d2-7c66-40b4-9356-f77db17861ab" providerId="AD" clId="Web-{E48557D4-A936-FA71-19CE-EC7765BE5C97}" dt="2024-08-13T18:44:17.527" v="47" actId="20577"/>
        <pc:sldMkLst>
          <pc:docMk/>
          <pc:sldMk cId="2145285196" sldId="380"/>
        </pc:sldMkLst>
        <pc:spChg chg="mod">
          <ac:chgData name="Heath Hines" userId="S::hhines@sdccd.edu::d2dac6d2-7c66-40b4-9356-f77db17861ab" providerId="AD" clId="Web-{E48557D4-A936-FA71-19CE-EC7765BE5C97}" dt="2024-08-13T18:44:17.527" v="47" actId="20577"/>
          <ac:spMkLst>
            <pc:docMk/>
            <pc:sldMk cId="2145285196" sldId="380"/>
            <ac:spMk id="8" creationId="{00000000-0000-0000-0000-000000000000}"/>
          </ac:spMkLst>
        </pc:spChg>
        <pc:picChg chg="add del mod modCrop">
          <ac:chgData name="Heath Hines" userId="S::hhines@sdccd.edu::d2dac6d2-7c66-40b4-9356-f77db17861ab" providerId="AD" clId="Web-{E48557D4-A936-FA71-19CE-EC7765BE5C97}" dt="2024-08-13T18:42:30.617" v="14"/>
          <ac:picMkLst>
            <pc:docMk/>
            <pc:sldMk cId="2145285196" sldId="380"/>
            <ac:picMk id="5" creationId="{A1D5696D-ABE9-7083-0FF4-D8C0569E9055}"/>
          </ac:picMkLst>
        </pc:picChg>
        <pc:picChg chg="add mod modCrop">
          <ac:chgData name="Heath Hines" userId="S::hhines@sdccd.edu::d2dac6d2-7c66-40b4-9356-f77db17861ab" providerId="AD" clId="Web-{E48557D4-A936-FA71-19CE-EC7765BE5C97}" dt="2024-08-13T18:43:07.149" v="21"/>
          <ac:picMkLst>
            <pc:docMk/>
            <pc:sldMk cId="2145285196" sldId="380"/>
            <ac:picMk id="6" creationId="{F2752585-131F-A57B-4A68-3A71DA30EE90}"/>
          </ac:picMkLst>
        </pc:picChg>
      </pc:sldChg>
    </pc:docChg>
  </pc:docChgLst>
  <pc:docChgLst>
    <pc:chgData name="Heath Hines" userId="S::hhines@sdccd.edu::d2dac6d2-7c66-40b4-9356-f77db17861ab" providerId="AD" clId="Web-{7B8C666E-6B48-74C3-DE15-838602E96ABD}"/>
    <pc:docChg chg="sldOrd">
      <pc:chgData name="Heath Hines" userId="S::hhines@sdccd.edu::d2dac6d2-7c66-40b4-9356-f77db17861ab" providerId="AD" clId="Web-{7B8C666E-6B48-74C3-DE15-838602E96ABD}" dt="2024-08-13T20:27:14.063" v="6"/>
      <pc:docMkLst>
        <pc:docMk/>
      </pc:docMkLst>
      <pc:sldChg chg="ord">
        <pc:chgData name="Heath Hines" userId="S::hhines@sdccd.edu::d2dac6d2-7c66-40b4-9356-f77db17861ab" providerId="AD" clId="Web-{7B8C666E-6B48-74C3-DE15-838602E96ABD}" dt="2024-08-13T20:27:14.046" v="5"/>
        <pc:sldMkLst>
          <pc:docMk/>
          <pc:sldMk cId="1490528926" sldId="371"/>
        </pc:sldMkLst>
      </pc:sldChg>
      <pc:sldChg chg="ord">
        <pc:chgData name="Heath Hines" userId="S::hhines@sdccd.edu::d2dac6d2-7c66-40b4-9356-f77db17861ab" providerId="AD" clId="Web-{7B8C666E-6B48-74C3-DE15-838602E96ABD}" dt="2024-08-13T20:27:14.063" v="6"/>
        <pc:sldMkLst>
          <pc:docMk/>
          <pc:sldMk cId="3802069637" sldId="372"/>
        </pc:sldMkLst>
      </pc:sldChg>
      <pc:sldChg chg="ord">
        <pc:chgData name="Heath Hines" userId="S::hhines@sdccd.edu::d2dac6d2-7c66-40b4-9356-f77db17861ab" providerId="AD" clId="Web-{7B8C666E-6B48-74C3-DE15-838602E96ABD}" dt="2024-08-13T20:27:14.046" v="4"/>
        <pc:sldMkLst>
          <pc:docMk/>
          <pc:sldMk cId="3606280828" sldId="373"/>
        </pc:sldMkLst>
      </pc:sldChg>
      <pc:sldChg chg="ord">
        <pc:chgData name="Heath Hines" userId="S::hhines@sdccd.edu::d2dac6d2-7c66-40b4-9356-f77db17861ab" providerId="AD" clId="Web-{7B8C666E-6B48-74C3-DE15-838602E96ABD}" dt="2024-08-13T20:27:14.046" v="3"/>
        <pc:sldMkLst>
          <pc:docMk/>
          <pc:sldMk cId="1900002061" sldId="374"/>
        </pc:sldMkLst>
      </pc:sldChg>
      <pc:sldChg chg="ord">
        <pc:chgData name="Heath Hines" userId="S::hhines@sdccd.edu::d2dac6d2-7c66-40b4-9356-f77db17861ab" providerId="AD" clId="Web-{7B8C666E-6B48-74C3-DE15-838602E96ABD}" dt="2024-08-13T20:27:14.046" v="1"/>
        <pc:sldMkLst>
          <pc:docMk/>
          <pc:sldMk cId="1525731952" sldId="375"/>
        </pc:sldMkLst>
      </pc:sldChg>
      <pc:sldChg chg="ord">
        <pc:chgData name="Heath Hines" userId="S::hhines@sdccd.edu::d2dac6d2-7c66-40b4-9356-f77db17861ab" providerId="AD" clId="Web-{7B8C666E-6B48-74C3-DE15-838602E96ABD}" dt="2024-08-13T20:27:14.046" v="2"/>
        <pc:sldMkLst>
          <pc:docMk/>
          <pc:sldMk cId="761247968" sldId="376"/>
        </pc:sldMkLst>
      </pc:sldChg>
      <pc:sldChg chg="ord">
        <pc:chgData name="Heath Hines" userId="S::hhines@sdccd.edu::d2dac6d2-7c66-40b4-9356-f77db17861ab" providerId="AD" clId="Web-{7B8C666E-6B48-74C3-DE15-838602E96ABD}" dt="2024-08-13T20:27:14.046" v="0"/>
        <pc:sldMkLst>
          <pc:docMk/>
          <pc:sldMk cId="3122046509" sldId="377"/>
        </pc:sldMkLst>
      </pc:sldChg>
    </pc:docChg>
  </pc:docChgLst>
  <pc:docChgLst>
    <pc:chgData name="Carol Sampaga" userId="S::csampaga@sdccd.edu::b6fe8b20-167b-4fd8-9b9a-896fcc72783e" providerId="AD" clId="Web-{D7DF6925-E7DF-2872-6909-DF602C41A4E3}"/>
    <pc:docChg chg="addSld modSld">
      <pc:chgData name="Carol Sampaga" userId="S::csampaga@sdccd.edu::b6fe8b20-167b-4fd8-9b9a-896fcc72783e" providerId="AD" clId="Web-{D7DF6925-E7DF-2872-6909-DF602C41A4E3}" dt="2024-01-23T23:31:42.054" v="6" actId="20577"/>
      <pc:docMkLst>
        <pc:docMk/>
      </pc:docMkLst>
      <pc:sldChg chg="modSp new">
        <pc:chgData name="Carol Sampaga" userId="S::csampaga@sdccd.edu::b6fe8b20-167b-4fd8-9b9a-896fcc72783e" providerId="AD" clId="Web-{D7DF6925-E7DF-2872-6909-DF602C41A4E3}" dt="2024-01-23T23:31:42.054" v="6" actId="20577"/>
        <pc:sldMkLst>
          <pc:docMk/>
          <pc:sldMk cId="1130409588" sldId="369"/>
        </pc:sldMkLst>
        <pc:spChg chg="mod">
          <ac:chgData name="Carol Sampaga" userId="S::csampaga@sdccd.edu::b6fe8b20-167b-4fd8-9b9a-896fcc72783e" providerId="AD" clId="Web-{D7DF6925-E7DF-2872-6909-DF602C41A4E3}" dt="2024-01-23T23:31:02.739" v="3" actId="20577"/>
          <ac:spMkLst>
            <pc:docMk/>
            <pc:sldMk cId="1130409588" sldId="369"/>
            <ac:spMk id="2" creationId="{695F4FF0-19E4-356E-15C8-C68A0AFA6F19}"/>
          </ac:spMkLst>
        </pc:spChg>
        <pc:spChg chg="mod">
          <ac:chgData name="Carol Sampaga" userId="S::csampaga@sdccd.edu::b6fe8b20-167b-4fd8-9b9a-896fcc72783e" providerId="AD" clId="Web-{D7DF6925-E7DF-2872-6909-DF602C41A4E3}" dt="2024-01-23T23:31:42.054" v="6" actId="20577"/>
          <ac:spMkLst>
            <pc:docMk/>
            <pc:sldMk cId="1130409588" sldId="369"/>
            <ac:spMk id="3" creationId="{E9EAB9D5-7647-CD57-8FDF-ADEBA863A6FA}"/>
          </ac:spMkLst>
        </pc:spChg>
      </pc:sldChg>
    </pc:docChg>
  </pc:docChgLst>
  <pc:docChgLst>
    <pc:chgData name="Carol Sampaga" userId="S::csampaga@sdccd.edu::b6fe8b20-167b-4fd8-9b9a-896fcc72783e" providerId="AD" clId="Web-{9A7A7BEA-D4EB-9451-16FE-BFB9D20E7E6C}"/>
    <pc:docChg chg="modSld sldOrd">
      <pc:chgData name="Carol Sampaga" userId="S::csampaga@sdccd.edu::b6fe8b20-167b-4fd8-9b9a-896fcc72783e" providerId="AD" clId="Web-{9A7A7BEA-D4EB-9451-16FE-BFB9D20E7E6C}" dt="2024-01-23T06:39:02.635" v="67"/>
      <pc:docMkLst>
        <pc:docMk/>
      </pc:docMkLst>
      <pc:sldChg chg="modSp mod ord modClrScheme chgLayout">
        <pc:chgData name="Carol Sampaga" userId="S::csampaga@sdccd.edu::b6fe8b20-167b-4fd8-9b9a-896fcc72783e" providerId="AD" clId="Web-{9A7A7BEA-D4EB-9451-16FE-BFB9D20E7E6C}" dt="2024-01-23T06:39:02.635" v="67"/>
        <pc:sldMkLst>
          <pc:docMk/>
          <pc:sldMk cId="3754964361" sldId="257"/>
        </pc:sldMkLst>
        <pc:spChg chg="mod ord">
          <ac:chgData name="Carol Sampaga" userId="S::csampaga@sdccd.edu::b6fe8b20-167b-4fd8-9b9a-896fcc72783e" providerId="AD" clId="Web-{9A7A7BEA-D4EB-9451-16FE-BFB9D20E7E6C}" dt="2024-01-23T06:35:22.980" v="66" actId="20577"/>
          <ac:spMkLst>
            <pc:docMk/>
            <pc:sldMk cId="3754964361" sldId="257"/>
            <ac:spMk id="2" creationId="{00000000-0000-0000-0000-000000000000}"/>
          </ac:spMkLst>
        </pc:spChg>
        <pc:spChg chg="mod ord">
          <ac:chgData name="Carol Sampaga" userId="S::csampaga@sdccd.edu::b6fe8b20-167b-4fd8-9b9a-896fcc72783e" providerId="AD" clId="Web-{9A7A7BEA-D4EB-9451-16FE-BFB9D20E7E6C}" dt="2024-01-23T06:29:09.549" v="8"/>
          <ac:spMkLst>
            <pc:docMk/>
            <pc:sldMk cId="3754964361" sldId="257"/>
            <ac:spMk id="3" creationId="{00000000-0000-0000-0000-000000000000}"/>
          </ac:spMkLst>
        </pc:spChg>
      </pc:sldChg>
    </pc:docChg>
  </pc:docChgLst>
  <pc:docChgLst>
    <pc:chgData name="Carol Sampaga" userId="S::csampaga@sdccd.edu::b6fe8b20-167b-4fd8-9b9a-896fcc72783e" providerId="AD" clId="Web-{E9526813-EA96-2ED9-6E41-478A5781A0CA}"/>
    <pc:docChg chg="modSld addMainMaster delMainMaster modMainMaster">
      <pc:chgData name="Carol Sampaga" userId="S::csampaga@sdccd.edu::b6fe8b20-167b-4fd8-9b9a-896fcc72783e" providerId="AD" clId="Web-{E9526813-EA96-2ED9-6E41-478A5781A0CA}" dt="2024-01-11T22:27:27.542" v="15"/>
      <pc:docMkLst>
        <pc:docMk/>
      </pc:docMkLst>
      <pc:sldChg chg="modSp mod modClrScheme chgLayout">
        <pc:chgData name="Carol Sampaga" userId="S::csampaga@sdccd.edu::b6fe8b20-167b-4fd8-9b9a-896fcc72783e" providerId="AD" clId="Web-{E9526813-EA96-2ED9-6E41-478A5781A0CA}" dt="2024-01-11T22:27:27.542" v="15"/>
        <pc:sldMkLst>
          <pc:docMk/>
          <pc:sldMk cId="4287433537" sldId="256"/>
        </pc:sldMkLst>
        <pc:spChg chg="mod ord">
          <ac:chgData name="Carol Sampaga" userId="S::csampaga@sdccd.edu::b6fe8b20-167b-4fd8-9b9a-896fcc72783e" providerId="AD" clId="Web-{E9526813-EA96-2ED9-6E41-478A5781A0CA}" dt="2024-01-11T22:27:27.542" v="15"/>
          <ac:spMkLst>
            <pc:docMk/>
            <pc:sldMk cId="4287433537" sldId="256"/>
            <ac:spMk id="2" creationId="{00000000-0000-0000-0000-000000000000}"/>
          </ac:spMkLst>
        </pc:spChg>
        <pc:spChg chg="mod ord">
          <ac:chgData name="Carol Sampaga" userId="S::csampaga@sdccd.edu::b6fe8b20-167b-4fd8-9b9a-896fcc72783e" providerId="AD" clId="Web-{E9526813-EA96-2ED9-6E41-478A5781A0CA}" dt="2024-01-11T22:27:27.542" v="15"/>
          <ac:spMkLst>
            <pc:docMk/>
            <pc:sldMk cId="4287433537" sldId="256"/>
            <ac:spMk id="3"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3754964361" sldId="257"/>
        </pc:sldMkLst>
        <pc:spChg chg="mod ord">
          <ac:chgData name="Carol Sampaga" userId="S::csampaga@sdccd.edu::b6fe8b20-167b-4fd8-9b9a-896fcc72783e" providerId="AD" clId="Web-{E9526813-EA96-2ED9-6E41-478A5781A0CA}" dt="2024-01-11T22:27:27.542" v="15"/>
          <ac:spMkLst>
            <pc:docMk/>
            <pc:sldMk cId="3754964361" sldId="257"/>
            <ac:spMk id="2" creationId="{00000000-0000-0000-0000-000000000000}"/>
          </ac:spMkLst>
        </pc:spChg>
        <pc:spChg chg="mod ord">
          <ac:chgData name="Carol Sampaga" userId="S::csampaga@sdccd.edu::b6fe8b20-167b-4fd8-9b9a-896fcc72783e" providerId="AD" clId="Web-{E9526813-EA96-2ED9-6E41-478A5781A0CA}" dt="2024-01-11T22:27:27.542" v="15"/>
          <ac:spMkLst>
            <pc:docMk/>
            <pc:sldMk cId="3754964361" sldId="257"/>
            <ac:spMk id="3"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2906077464" sldId="268"/>
        </pc:sldMkLst>
        <pc:spChg chg="mod ord">
          <ac:chgData name="Carol Sampaga" userId="S::csampaga@sdccd.edu::b6fe8b20-167b-4fd8-9b9a-896fcc72783e" providerId="AD" clId="Web-{E9526813-EA96-2ED9-6E41-478A5781A0CA}" dt="2024-01-11T22:27:27.542" v="15"/>
          <ac:spMkLst>
            <pc:docMk/>
            <pc:sldMk cId="2906077464" sldId="268"/>
            <ac:spMk id="2" creationId="{00000000-0000-0000-0000-000000000000}"/>
          </ac:spMkLst>
        </pc:spChg>
        <pc:spChg chg="mod ord">
          <ac:chgData name="Carol Sampaga" userId="S::csampaga@sdccd.edu::b6fe8b20-167b-4fd8-9b9a-896fcc72783e" providerId="AD" clId="Web-{E9526813-EA96-2ED9-6E41-478A5781A0CA}" dt="2024-01-11T22:27:27.542" v="15"/>
          <ac:spMkLst>
            <pc:docMk/>
            <pc:sldMk cId="2906077464" sldId="268"/>
            <ac:spMk id="8" creationId="{B1AEB2F2-9D7A-482B-1596-280CCEBD6D36}"/>
          </ac:spMkLst>
        </pc:spChg>
      </pc:sldChg>
      <pc:sldChg chg="modSp mod modClrScheme chgLayout">
        <pc:chgData name="Carol Sampaga" userId="S::csampaga@sdccd.edu::b6fe8b20-167b-4fd8-9b9a-896fcc72783e" providerId="AD" clId="Web-{E9526813-EA96-2ED9-6E41-478A5781A0CA}" dt="2024-01-11T22:27:27.542" v="15"/>
        <pc:sldMkLst>
          <pc:docMk/>
          <pc:sldMk cId="2727849239" sldId="303"/>
        </pc:sldMkLst>
        <pc:spChg chg="mod ord">
          <ac:chgData name="Carol Sampaga" userId="S::csampaga@sdccd.edu::b6fe8b20-167b-4fd8-9b9a-896fcc72783e" providerId="AD" clId="Web-{E9526813-EA96-2ED9-6E41-478A5781A0CA}" dt="2024-01-11T22:27:27.542" v="15"/>
          <ac:spMkLst>
            <pc:docMk/>
            <pc:sldMk cId="2727849239" sldId="303"/>
            <ac:spMk id="2" creationId="{00000000-0000-0000-0000-000000000000}"/>
          </ac:spMkLst>
        </pc:spChg>
        <pc:spChg chg="mod ord">
          <ac:chgData name="Carol Sampaga" userId="S::csampaga@sdccd.edu::b6fe8b20-167b-4fd8-9b9a-896fcc72783e" providerId="AD" clId="Web-{E9526813-EA96-2ED9-6E41-478A5781A0CA}" dt="2024-01-11T22:27:27.542" v="15"/>
          <ac:spMkLst>
            <pc:docMk/>
            <pc:sldMk cId="2727849239" sldId="303"/>
            <ac:spMk id="3"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2413638063" sldId="314"/>
        </pc:sldMkLst>
        <pc:spChg chg="mod ord">
          <ac:chgData name="Carol Sampaga" userId="S::csampaga@sdccd.edu::b6fe8b20-167b-4fd8-9b9a-896fcc72783e" providerId="AD" clId="Web-{E9526813-EA96-2ED9-6E41-478A5781A0CA}" dt="2024-01-11T22:27:27.542" v="15"/>
          <ac:spMkLst>
            <pc:docMk/>
            <pc:sldMk cId="2413638063" sldId="314"/>
            <ac:spMk id="2"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1993736881" sldId="318"/>
        </pc:sldMkLst>
        <pc:spChg chg="mod ord">
          <ac:chgData name="Carol Sampaga" userId="S::csampaga@sdccd.edu::b6fe8b20-167b-4fd8-9b9a-896fcc72783e" providerId="AD" clId="Web-{E9526813-EA96-2ED9-6E41-478A5781A0CA}" dt="2024-01-11T22:27:27.542" v="15"/>
          <ac:spMkLst>
            <pc:docMk/>
            <pc:sldMk cId="1993736881" sldId="318"/>
            <ac:spMk id="2" creationId="{00000000-0000-0000-0000-000000000000}"/>
          </ac:spMkLst>
        </pc:spChg>
        <pc:spChg chg="mod ord">
          <ac:chgData name="Carol Sampaga" userId="S::csampaga@sdccd.edu::b6fe8b20-167b-4fd8-9b9a-896fcc72783e" providerId="AD" clId="Web-{E9526813-EA96-2ED9-6E41-478A5781A0CA}" dt="2024-01-11T22:27:27.542" v="15"/>
          <ac:spMkLst>
            <pc:docMk/>
            <pc:sldMk cId="1993736881" sldId="318"/>
            <ac:spMk id="3"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1098386201" sldId="319"/>
        </pc:sldMkLst>
        <pc:spChg chg="mod ord">
          <ac:chgData name="Carol Sampaga" userId="S::csampaga@sdccd.edu::b6fe8b20-167b-4fd8-9b9a-896fcc72783e" providerId="AD" clId="Web-{E9526813-EA96-2ED9-6E41-478A5781A0CA}" dt="2024-01-11T22:27:27.542" v="15"/>
          <ac:spMkLst>
            <pc:docMk/>
            <pc:sldMk cId="1098386201" sldId="319"/>
            <ac:spMk id="2" creationId="{00000000-0000-0000-0000-000000000000}"/>
          </ac:spMkLst>
        </pc:spChg>
        <pc:spChg chg="mod ord">
          <ac:chgData name="Carol Sampaga" userId="S::csampaga@sdccd.edu::b6fe8b20-167b-4fd8-9b9a-896fcc72783e" providerId="AD" clId="Web-{E9526813-EA96-2ED9-6E41-478A5781A0CA}" dt="2024-01-11T22:27:27.542" v="15"/>
          <ac:spMkLst>
            <pc:docMk/>
            <pc:sldMk cId="1098386201" sldId="319"/>
            <ac:spMk id="3"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2289041348" sldId="321"/>
        </pc:sldMkLst>
        <pc:spChg chg="mod ord">
          <ac:chgData name="Carol Sampaga" userId="S::csampaga@sdccd.edu::b6fe8b20-167b-4fd8-9b9a-896fcc72783e" providerId="AD" clId="Web-{E9526813-EA96-2ED9-6E41-478A5781A0CA}" dt="2024-01-11T22:27:27.542" v="15"/>
          <ac:spMkLst>
            <pc:docMk/>
            <pc:sldMk cId="2289041348" sldId="321"/>
            <ac:spMk id="2"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1206206522" sldId="324"/>
        </pc:sldMkLst>
        <pc:spChg chg="mod ord">
          <ac:chgData name="Carol Sampaga" userId="S::csampaga@sdccd.edu::b6fe8b20-167b-4fd8-9b9a-896fcc72783e" providerId="AD" clId="Web-{E9526813-EA96-2ED9-6E41-478A5781A0CA}" dt="2024-01-11T22:27:27.542" v="15"/>
          <ac:spMkLst>
            <pc:docMk/>
            <pc:sldMk cId="1206206522" sldId="324"/>
            <ac:spMk id="2" creationId="{00000000-0000-0000-0000-000000000000}"/>
          </ac:spMkLst>
        </pc:spChg>
        <pc:spChg chg="mod ord">
          <ac:chgData name="Carol Sampaga" userId="S::csampaga@sdccd.edu::b6fe8b20-167b-4fd8-9b9a-896fcc72783e" providerId="AD" clId="Web-{E9526813-EA96-2ED9-6E41-478A5781A0CA}" dt="2024-01-11T22:27:27.542" v="15"/>
          <ac:spMkLst>
            <pc:docMk/>
            <pc:sldMk cId="1206206522" sldId="324"/>
            <ac:spMk id="3"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950164815" sldId="331"/>
        </pc:sldMkLst>
        <pc:spChg chg="mod ord">
          <ac:chgData name="Carol Sampaga" userId="S::csampaga@sdccd.edu::b6fe8b20-167b-4fd8-9b9a-896fcc72783e" providerId="AD" clId="Web-{E9526813-EA96-2ED9-6E41-478A5781A0CA}" dt="2024-01-11T22:27:27.542" v="15"/>
          <ac:spMkLst>
            <pc:docMk/>
            <pc:sldMk cId="950164815" sldId="331"/>
            <ac:spMk id="2" creationId="{00000000-0000-0000-0000-000000000000}"/>
          </ac:spMkLst>
        </pc:spChg>
        <pc:spChg chg="mod ord">
          <ac:chgData name="Carol Sampaga" userId="S::csampaga@sdccd.edu::b6fe8b20-167b-4fd8-9b9a-896fcc72783e" providerId="AD" clId="Web-{E9526813-EA96-2ED9-6E41-478A5781A0CA}" dt="2024-01-11T22:27:27.542" v="15"/>
          <ac:spMkLst>
            <pc:docMk/>
            <pc:sldMk cId="950164815" sldId="331"/>
            <ac:spMk id="3"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2886526289" sldId="332"/>
        </pc:sldMkLst>
        <pc:spChg chg="mod ord">
          <ac:chgData name="Carol Sampaga" userId="S::csampaga@sdccd.edu::b6fe8b20-167b-4fd8-9b9a-896fcc72783e" providerId="AD" clId="Web-{E9526813-EA96-2ED9-6E41-478A5781A0CA}" dt="2024-01-11T22:27:27.542" v="15"/>
          <ac:spMkLst>
            <pc:docMk/>
            <pc:sldMk cId="2886526289" sldId="332"/>
            <ac:spMk id="2" creationId="{00000000-0000-0000-0000-000000000000}"/>
          </ac:spMkLst>
        </pc:spChg>
        <pc:spChg chg="mod ord">
          <ac:chgData name="Carol Sampaga" userId="S::csampaga@sdccd.edu::b6fe8b20-167b-4fd8-9b9a-896fcc72783e" providerId="AD" clId="Web-{E9526813-EA96-2ED9-6E41-478A5781A0CA}" dt="2024-01-11T22:27:27.542" v="15"/>
          <ac:spMkLst>
            <pc:docMk/>
            <pc:sldMk cId="2886526289" sldId="332"/>
            <ac:spMk id="3"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3982605010" sldId="333"/>
        </pc:sldMkLst>
        <pc:spChg chg="mod ord">
          <ac:chgData name="Carol Sampaga" userId="S::csampaga@sdccd.edu::b6fe8b20-167b-4fd8-9b9a-896fcc72783e" providerId="AD" clId="Web-{E9526813-EA96-2ED9-6E41-478A5781A0CA}" dt="2024-01-11T22:27:27.542" v="15"/>
          <ac:spMkLst>
            <pc:docMk/>
            <pc:sldMk cId="3982605010" sldId="333"/>
            <ac:spMk id="2" creationId="{00000000-0000-0000-0000-000000000000}"/>
          </ac:spMkLst>
        </pc:spChg>
        <pc:spChg chg="mod ord">
          <ac:chgData name="Carol Sampaga" userId="S::csampaga@sdccd.edu::b6fe8b20-167b-4fd8-9b9a-896fcc72783e" providerId="AD" clId="Web-{E9526813-EA96-2ED9-6E41-478A5781A0CA}" dt="2024-01-11T22:27:27.542" v="15"/>
          <ac:spMkLst>
            <pc:docMk/>
            <pc:sldMk cId="3982605010" sldId="333"/>
            <ac:spMk id="3"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3849987459" sldId="334"/>
        </pc:sldMkLst>
        <pc:spChg chg="mod ord">
          <ac:chgData name="Carol Sampaga" userId="S::csampaga@sdccd.edu::b6fe8b20-167b-4fd8-9b9a-896fcc72783e" providerId="AD" clId="Web-{E9526813-EA96-2ED9-6E41-478A5781A0CA}" dt="2024-01-11T22:27:27.542" v="15"/>
          <ac:spMkLst>
            <pc:docMk/>
            <pc:sldMk cId="3849987459" sldId="334"/>
            <ac:spMk id="2" creationId="{00000000-0000-0000-0000-000000000000}"/>
          </ac:spMkLst>
        </pc:spChg>
        <pc:spChg chg="mod ord">
          <ac:chgData name="Carol Sampaga" userId="S::csampaga@sdccd.edu::b6fe8b20-167b-4fd8-9b9a-896fcc72783e" providerId="AD" clId="Web-{E9526813-EA96-2ED9-6E41-478A5781A0CA}" dt="2024-01-11T22:27:27.542" v="15"/>
          <ac:spMkLst>
            <pc:docMk/>
            <pc:sldMk cId="3849987459" sldId="334"/>
            <ac:spMk id="3"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398529886" sldId="335"/>
        </pc:sldMkLst>
        <pc:spChg chg="mod ord">
          <ac:chgData name="Carol Sampaga" userId="S::csampaga@sdccd.edu::b6fe8b20-167b-4fd8-9b9a-896fcc72783e" providerId="AD" clId="Web-{E9526813-EA96-2ED9-6E41-478A5781A0CA}" dt="2024-01-11T22:27:27.542" v="15"/>
          <ac:spMkLst>
            <pc:docMk/>
            <pc:sldMk cId="398529886" sldId="335"/>
            <ac:spMk id="2" creationId="{00000000-0000-0000-0000-000000000000}"/>
          </ac:spMkLst>
        </pc:spChg>
        <pc:spChg chg="mod ord">
          <ac:chgData name="Carol Sampaga" userId="S::csampaga@sdccd.edu::b6fe8b20-167b-4fd8-9b9a-896fcc72783e" providerId="AD" clId="Web-{E9526813-EA96-2ED9-6E41-478A5781A0CA}" dt="2024-01-11T22:27:27.542" v="15"/>
          <ac:spMkLst>
            <pc:docMk/>
            <pc:sldMk cId="398529886" sldId="335"/>
            <ac:spMk id="3"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2273874681" sldId="337"/>
        </pc:sldMkLst>
        <pc:spChg chg="mod ord">
          <ac:chgData name="Carol Sampaga" userId="S::csampaga@sdccd.edu::b6fe8b20-167b-4fd8-9b9a-896fcc72783e" providerId="AD" clId="Web-{E9526813-EA96-2ED9-6E41-478A5781A0CA}" dt="2024-01-11T22:27:27.542" v="15"/>
          <ac:spMkLst>
            <pc:docMk/>
            <pc:sldMk cId="2273874681" sldId="337"/>
            <ac:spMk id="2"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3945154854" sldId="338"/>
        </pc:sldMkLst>
        <pc:spChg chg="mod ord">
          <ac:chgData name="Carol Sampaga" userId="S::csampaga@sdccd.edu::b6fe8b20-167b-4fd8-9b9a-896fcc72783e" providerId="AD" clId="Web-{E9526813-EA96-2ED9-6E41-478A5781A0CA}" dt="2024-01-11T22:27:27.542" v="15"/>
          <ac:spMkLst>
            <pc:docMk/>
            <pc:sldMk cId="3945154854" sldId="338"/>
            <ac:spMk id="2" creationId="{4BB00F24-7CD0-C7A5-4BF5-0EB12D3A9536}"/>
          </ac:spMkLst>
        </pc:spChg>
        <pc:spChg chg="mod ord">
          <ac:chgData name="Carol Sampaga" userId="S::csampaga@sdccd.edu::b6fe8b20-167b-4fd8-9b9a-896fcc72783e" providerId="AD" clId="Web-{E9526813-EA96-2ED9-6E41-478A5781A0CA}" dt="2024-01-11T22:27:27.542" v="15"/>
          <ac:spMkLst>
            <pc:docMk/>
            <pc:sldMk cId="3945154854" sldId="338"/>
            <ac:spMk id="3" creationId="{60D6C1CD-9A5E-E28B-7514-F6D113CA7B18}"/>
          </ac:spMkLst>
        </pc:spChg>
      </pc:sldChg>
      <pc:sldChg chg="modSp mod modClrScheme chgLayout">
        <pc:chgData name="Carol Sampaga" userId="S::csampaga@sdccd.edu::b6fe8b20-167b-4fd8-9b9a-896fcc72783e" providerId="AD" clId="Web-{E9526813-EA96-2ED9-6E41-478A5781A0CA}" dt="2024-01-11T22:27:27.542" v="15"/>
        <pc:sldMkLst>
          <pc:docMk/>
          <pc:sldMk cId="687896924" sldId="340"/>
        </pc:sldMkLst>
        <pc:spChg chg="mod ord">
          <ac:chgData name="Carol Sampaga" userId="S::csampaga@sdccd.edu::b6fe8b20-167b-4fd8-9b9a-896fcc72783e" providerId="AD" clId="Web-{E9526813-EA96-2ED9-6E41-478A5781A0CA}" dt="2024-01-11T22:27:27.542" v="15"/>
          <ac:spMkLst>
            <pc:docMk/>
            <pc:sldMk cId="687896924" sldId="340"/>
            <ac:spMk id="2" creationId="{00000000-0000-0000-0000-000000000000}"/>
          </ac:spMkLst>
        </pc:spChg>
        <pc:spChg chg="mod ord">
          <ac:chgData name="Carol Sampaga" userId="S::csampaga@sdccd.edu::b6fe8b20-167b-4fd8-9b9a-896fcc72783e" providerId="AD" clId="Web-{E9526813-EA96-2ED9-6E41-478A5781A0CA}" dt="2024-01-11T22:27:27.542" v="15"/>
          <ac:spMkLst>
            <pc:docMk/>
            <pc:sldMk cId="687896924" sldId="340"/>
            <ac:spMk id="3" creationId="{00000000-0000-0000-0000-000000000000}"/>
          </ac:spMkLst>
        </pc:spChg>
      </pc:sldChg>
      <pc:sldChg chg="mod modClrScheme chgLayout">
        <pc:chgData name="Carol Sampaga" userId="S::csampaga@sdccd.edu::b6fe8b20-167b-4fd8-9b9a-896fcc72783e" providerId="AD" clId="Web-{E9526813-EA96-2ED9-6E41-478A5781A0CA}" dt="2024-01-11T22:27:27.542" v="15"/>
        <pc:sldMkLst>
          <pc:docMk/>
          <pc:sldMk cId="3835173329" sldId="341"/>
        </pc:sldMkLst>
      </pc:sldChg>
      <pc:sldChg chg="modSp mod modClrScheme chgLayout">
        <pc:chgData name="Carol Sampaga" userId="S::csampaga@sdccd.edu::b6fe8b20-167b-4fd8-9b9a-896fcc72783e" providerId="AD" clId="Web-{E9526813-EA96-2ED9-6E41-478A5781A0CA}" dt="2024-01-11T22:27:27.542" v="15"/>
        <pc:sldMkLst>
          <pc:docMk/>
          <pc:sldMk cId="3130425764" sldId="343"/>
        </pc:sldMkLst>
        <pc:spChg chg="mod ord">
          <ac:chgData name="Carol Sampaga" userId="S::csampaga@sdccd.edu::b6fe8b20-167b-4fd8-9b9a-896fcc72783e" providerId="AD" clId="Web-{E9526813-EA96-2ED9-6E41-478A5781A0CA}" dt="2024-01-11T22:27:27.542" v="15"/>
          <ac:spMkLst>
            <pc:docMk/>
            <pc:sldMk cId="3130425764" sldId="343"/>
            <ac:spMk id="2" creationId="{A3D594C6-FAF7-886E-51D6-2BB7B2767B63}"/>
          </ac:spMkLst>
        </pc:spChg>
        <pc:spChg chg="mod ord">
          <ac:chgData name="Carol Sampaga" userId="S::csampaga@sdccd.edu::b6fe8b20-167b-4fd8-9b9a-896fcc72783e" providerId="AD" clId="Web-{E9526813-EA96-2ED9-6E41-478A5781A0CA}" dt="2024-01-11T22:27:27.542" v="15"/>
          <ac:spMkLst>
            <pc:docMk/>
            <pc:sldMk cId="3130425764" sldId="343"/>
            <ac:spMk id="3" creationId="{11407102-8BA2-C1CC-888D-FFCDEDA0B25B}"/>
          </ac:spMkLst>
        </pc:spChg>
      </pc:sldChg>
      <pc:sldChg chg="modSp mod modClrScheme chgLayout">
        <pc:chgData name="Carol Sampaga" userId="S::csampaga@sdccd.edu::b6fe8b20-167b-4fd8-9b9a-896fcc72783e" providerId="AD" clId="Web-{E9526813-EA96-2ED9-6E41-478A5781A0CA}" dt="2024-01-11T22:27:27.542" v="15"/>
        <pc:sldMkLst>
          <pc:docMk/>
          <pc:sldMk cId="4112032209" sldId="344"/>
        </pc:sldMkLst>
        <pc:spChg chg="mod ord">
          <ac:chgData name="Carol Sampaga" userId="S::csampaga@sdccd.edu::b6fe8b20-167b-4fd8-9b9a-896fcc72783e" providerId="AD" clId="Web-{E9526813-EA96-2ED9-6E41-478A5781A0CA}" dt="2024-01-11T22:27:27.542" v="15"/>
          <ac:spMkLst>
            <pc:docMk/>
            <pc:sldMk cId="4112032209" sldId="344"/>
            <ac:spMk id="2" creationId="{16D21313-B0BC-763B-7B4E-DAF1A48B52D5}"/>
          </ac:spMkLst>
        </pc:spChg>
        <pc:spChg chg="mod ord">
          <ac:chgData name="Carol Sampaga" userId="S::csampaga@sdccd.edu::b6fe8b20-167b-4fd8-9b9a-896fcc72783e" providerId="AD" clId="Web-{E9526813-EA96-2ED9-6E41-478A5781A0CA}" dt="2024-01-11T22:27:27.542" v="15"/>
          <ac:spMkLst>
            <pc:docMk/>
            <pc:sldMk cId="4112032209" sldId="344"/>
            <ac:spMk id="11" creationId="{D9771B07-9B17-7D91-895B-07D2A3021F3A}"/>
          </ac:spMkLst>
        </pc:spChg>
      </pc:sldChg>
      <pc:sldChg chg="modSp mod modClrScheme chgLayout">
        <pc:chgData name="Carol Sampaga" userId="S::csampaga@sdccd.edu::b6fe8b20-167b-4fd8-9b9a-896fcc72783e" providerId="AD" clId="Web-{E9526813-EA96-2ED9-6E41-478A5781A0CA}" dt="2024-01-11T22:27:27.542" v="15"/>
        <pc:sldMkLst>
          <pc:docMk/>
          <pc:sldMk cId="3771315245" sldId="345"/>
        </pc:sldMkLst>
        <pc:spChg chg="mod ord">
          <ac:chgData name="Carol Sampaga" userId="S::csampaga@sdccd.edu::b6fe8b20-167b-4fd8-9b9a-896fcc72783e" providerId="AD" clId="Web-{E9526813-EA96-2ED9-6E41-478A5781A0CA}" dt="2024-01-11T22:27:27.542" v="15"/>
          <ac:spMkLst>
            <pc:docMk/>
            <pc:sldMk cId="3771315245" sldId="345"/>
            <ac:spMk id="2"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4182667933" sldId="346"/>
        </pc:sldMkLst>
        <pc:spChg chg="mod ord">
          <ac:chgData name="Carol Sampaga" userId="S::csampaga@sdccd.edu::b6fe8b20-167b-4fd8-9b9a-896fcc72783e" providerId="AD" clId="Web-{E9526813-EA96-2ED9-6E41-478A5781A0CA}" dt="2024-01-11T22:27:27.542" v="15"/>
          <ac:spMkLst>
            <pc:docMk/>
            <pc:sldMk cId="4182667933" sldId="346"/>
            <ac:spMk id="2" creationId="{00000000-0000-0000-0000-000000000000}"/>
          </ac:spMkLst>
        </pc:spChg>
        <pc:spChg chg="mod ord">
          <ac:chgData name="Carol Sampaga" userId="S::csampaga@sdccd.edu::b6fe8b20-167b-4fd8-9b9a-896fcc72783e" providerId="AD" clId="Web-{E9526813-EA96-2ED9-6E41-478A5781A0CA}" dt="2024-01-11T22:27:27.542" v="15"/>
          <ac:spMkLst>
            <pc:docMk/>
            <pc:sldMk cId="4182667933" sldId="346"/>
            <ac:spMk id="3"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570212055" sldId="347"/>
        </pc:sldMkLst>
        <pc:spChg chg="mod ord">
          <ac:chgData name="Carol Sampaga" userId="S::csampaga@sdccd.edu::b6fe8b20-167b-4fd8-9b9a-896fcc72783e" providerId="AD" clId="Web-{E9526813-EA96-2ED9-6E41-478A5781A0CA}" dt="2024-01-11T22:27:27.542" v="15"/>
          <ac:spMkLst>
            <pc:docMk/>
            <pc:sldMk cId="570212055" sldId="347"/>
            <ac:spMk id="2" creationId="{00000000-0000-0000-0000-000000000000}"/>
          </ac:spMkLst>
        </pc:spChg>
        <pc:spChg chg="mod ord">
          <ac:chgData name="Carol Sampaga" userId="S::csampaga@sdccd.edu::b6fe8b20-167b-4fd8-9b9a-896fcc72783e" providerId="AD" clId="Web-{E9526813-EA96-2ED9-6E41-478A5781A0CA}" dt="2024-01-11T22:27:27.542" v="15"/>
          <ac:spMkLst>
            <pc:docMk/>
            <pc:sldMk cId="570212055" sldId="347"/>
            <ac:spMk id="3"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117318266" sldId="348"/>
        </pc:sldMkLst>
        <pc:spChg chg="mod ord">
          <ac:chgData name="Carol Sampaga" userId="S::csampaga@sdccd.edu::b6fe8b20-167b-4fd8-9b9a-896fcc72783e" providerId="AD" clId="Web-{E9526813-EA96-2ED9-6E41-478A5781A0CA}" dt="2024-01-11T22:27:27.542" v="15"/>
          <ac:spMkLst>
            <pc:docMk/>
            <pc:sldMk cId="117318266" sldId="348"/>
            <ac:spMk id="2" creationId="{00000000-0000-0000-0000-000000000000}"/>
          </ac:spMkLst>
        </pc:spChg>
        <pc:spChg chg="mod ord">
          <ac:chgData name="Carol Sampaga" userId="S::csampaga@sdccd.edu::b6fe8b20-167b-4fd8-9b9a-896fcc72783e" providerId="AD" clId="Web-{E9526813-EA96-2ED9-6E41-478A5781A0CA}" dt="2024-01-11T22:27:27.542" v="15"/>
          <ac:spMkLst>
            <pc:docMk/>
            <pc:sldMk cId="117318266" sldId="348"/>
            <ac:spMk id="3"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1743865957" sldId="350"/>
        </pc:sldMkLst>
        <pc:spChg chg="mod ord">
          <ac:chgData name="Carol Sampaga" userId="S::csampaga@sdccd.edu::b6fe8b20-167b-4fd8-9b9a-896fcc72783e" providerId="AD" clId="Web-{E9526813-EA96-2ED9-6E41-478A5781A0CA}" dt="2024-01-11T22:27:27.542" v="15"/>
          <ac:spMkLst>
            <pc:docMk/>
            <pc:sldMk cId="1743865957" sldId="350"/>
            <ac:spMk id="3" creationId="{CC52F410-9FCD-CE78-75A9-F6B09BB52F64}"/>
          </ac:spMkLst>
        </pc:spChg>
      </pc:sldChg>
      <pc:sldChg chg="modSp mod modClrScheme chgLayout">
        <pc:chgData name="Carol Sampaga" userId="S::csampaga@sdccd.edu::b6fe8b20-167b-4fd8-9b9a-896fcc72783e" providerId="AD" clId="Web-{E9526813-EA96-2ED9-6E41-478A5781A0CA}" dt="2024-01-11T22:27:27.542" v="15"/>
        <pc:sldMkLst>
          <pc:docMk/>
          <pc:sldMk cId="331264190" sldId="351"/>
        </pc:sldMkLst>
        <pc:spChg chg="mod ord">
          <ac:chgData name="Carol Sampaga" userId="S::csampaga@sdccd.edu::b6fe8b20-167b-4fd8-9b9a-896fcc72783e" providerId="AD" clId="Web-{E9526813-EA96-2ED9-6E41-478A5781A0CA}" dt="2024-01-11T22:27:27.542" v="15"/>
          <ac:spMkLst>
            <pc:docMk/>
            <pc:sldMk cId="331264190" sldId="351"/>
            <ac:spMk id="2"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2222477910" sldId="352"/>
        </pc:sldMkLst>
        <pc:spChg chg="mod ord">
          <ac:chgData name="Carol Sampaga" userId="S::csampaga@sdccd.edu::b6fe8b20-167b-4fd8-9b9a-896fcc72783e" providerId="AD" clId="Web-{E9526813-EA96-2ED9-6E41-478A5781A0CA}" dt="2024-01-11T22:27:27.542" v="15"/>
          <ac:spMkLst>
            <pc:docMk/>
            <pc:sldMk cId="2222477910" sldId="352"/>
            <ac:spMk id="2" creationId="{00000000-0000-0000-0000-000000000000}"/>
          </ac:spMkLst>
        </pc:spChg>
        <pc:spChg chg="mod ord">
          <ac:chgData name="Carol Sampaga" userId="S::csampaga@sdccd.edu::b6fe8b20-167b-4fd8-9b9a-896fcc72783e" providerId="AD" clId="Web-{E9526813-EA96-2ED9-6E41-478A5781A0CA}" dt="2024-01-11T22:27:27.542" v="15"/>
          <ac:spMkLst>
            <pc:docMk/>
            <pc:sldMk cId="2222477910" sldId="352"/>
            <ac:spMk id="3"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2613681850" sldId="353"/>
        </pc:sldMkLst>
        <pc:spChg chg="mod ord">
          <ac:chgData name="Carol Sampaga" userId="S::csampaga@sdccd.edu::b6fe8b20-167b-4fd8-9b9a-896fcc72783e" providerId="AD" clId="Web-{E9526813-EA96-2ED9-6E41-478A5781A0CA}" dt="2024-01-11T22:27:27.542" v="15"/>
          <ac:spMkLst>
            <pc:docMk/>
            <pc:sldMk cId="2613681850" sldId="353"/>
            <ac:spMk id="2"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491258858" sldId="354"/>
        </pc:sldMkLst>
        <pc:spChg chg="mod ord">
          <ac:chgData name="Carol Sampaga" userId="S::csampaga@sdccd.edu::b6fe8b20-167b-4fd8-9b9a-896fcc72783e" providerId="AD" clId="Web-{E9526813-EA96-2ED9-6E41-478A5781A0CA}" dt="2024-01-11T22:27:27.542" v="15"/>
          <ac:spMkLst>
            <pc:docMk/>
            <pc:sldMk cId="491258858" sldId="354"/>
            <ac:spMk id="2"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2666628937" sldId="355"/>
        </pc:sldMkLst>
        <pc:spChg chg="mod ord">
          <ac:chgData name="Carol Sampaga" userId="S::csampaga@sdccd.edu::b6fe8b20-167b-4fd8-9b9a-896fcc72783e" providerId="AD" clId="Web-{E9526813-EA96-2ED9-6E41-478A5781A0CA}" dt="2024-01-11T22:27:27.542" v="15"/>
          <ac:spMkLst>
            <pc:docMk/>
            <pc:sldMk cId="2666628937" sldId="355"/>
            <ac:spMk id="2"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1265821330" sldId="356"/>
        </pc:sldMkLst>
        <pc:spChg chg="mod ord">
          <ac:chgData name="Carol Sampaga" userId="S::csampaga@sdccd.edu::b6fe8b20-167b-4fd8-9b9a-896fcc72783e" providerId="AD" clId="Web-{E9526813-EA96-2ED9-6E41-478A5781A0CA}" dt="2024-01-11T22:27:27.542" v="15"/>
          <ac:spMkLst>
            <pc:docMk/>
            <pc:sldMk cId="1265821330" sldId="356"/>
            <ac:spMk id="3" creationId="{E1433643-FF90-8708-E263-6BA898C4D068}"/>
          </ac:spMkLst>
        </pc:spChg>
      </pc:sldChg>
      <pc:sldChg chg="modSp mod modClrScheme chgLayout">
        <pc:chgData name="Carol Sampaga" userId="S::csampaga@sdccd.edu::b6fe8b20-167b-4fd8-9b9a-896fcc72783e" providerId="AD" clId="Web-{E9526813-EA96-2ED9-6E41-478A5781A0CA}" dt="2024-01-11T22:27:27.542" v="15"/>
        <pc:sldMkLst>
          <pc:docMk/>
          <pc:sldMk cId="31298700" sldId="357"/>
        </pc:sldMkLst>
        <pc:spChg chg="mod ord">
          <ac:chgData name="Carol Sampaga" userId="S::csampaga@sdccd.edu::b6fe8b20-167b-4fd8-9b9a-896fcc72783e" providerId="AD" clId="Web-{E9526813-EA96-2ED9-6E41-478A5781A0CA}" dt="2024-01-11T22:27:27.542" v="15"/>
          <ac:spMkLst>
            <pc:docMk/>
            <pc:sldMk cId="31298700" sldId="357"/>
            <ac:spMk id="2" creationId="{00000000-0000-0000-0000-000000000000}"/>
          </ac:spMkLst>
        </pc:spChg>
      </pc:sldChg>
      <pc:sldChg chg="modSp mod modClrScheme chgLayout">
        <pc:chgData name="Carol Sampaga" userId="S::csampaga@sdccd.edu::b6fe8b20-167b-4fd8-9b9a-896fcc72783e" providerId="AD" clId="Web-{E9526813-EA96-2ED9-6E41-478A5781A0CA}" dt="2024-01-11T22:27:27.542" v="15"/>
        <pc:sldMkLst>
          <pc:docMk/>
          <pc:sldMk cId="2321522640" sldId="358"/>
        </pc:sldMkLst>
        <pc:spChg chg="mod ord">
          <ac:chgData name="Carol Sampaga" userId="S::csampaga@sdccd.edu::b6fe8b20-167b-4fd8-9b9a-896fcc72783e" providerId="AD" clId="Web-{E9526813-EA96-2ED9-6E41-478A5781A0CA}" dt="2024-01-11T22:27:27.542" v="15"/>
          <ac:spMkLst>
            <pc:docMk/>
            <pc:sldMk cId="2321522640" sldId="358"/>
            <ac:spMk id="2" creationId="{96D7EF21-31FC-6B4A-D5EE-92E765A259C9}"/>
          </ac:spMkLst>
        </pc:spChg>
        <pc:spChg chg="mod ord">
          <ac:chgData name="Carol Sampaga" userId="S::csampaga@sdccd.edu::b6fe8b20-167b-4fd8-9b9a-896fcc72783e" providerId="AD" clId="Web-{E9526813-EA96-2ED9-6E41-478A5781A0CA}" dt="2024-01-11T22:27:27.542" v="15"/>
          <ac:spMkLst>
            <pc:docMk/>
            <pc:sldMk cId="2321522640" sldId="358"/>
            <ac:spMk id="3" creationId="{CD78A73B-031F-DA33-EF13-9646A7F5E229}"/>
          </ac:spMkLst>
        </pc:spChg>
      </pc:sldChg>
      <pc:sldChg chg="modSp mod modClrScheme chgLayout">
        <pc:chgData name="Carol Sampaga" userId="S::csampaga@sdccd.edu::b6fe8b20-167b-4fd8-9b9a-896fcc72783e" providerId="AD" clId="Web-{E9526813-EA96-2ED9-6E41-478A5781A0CA}" dt="2024-01-11T22:27:27.542" v="15"/>
        <pc:sldMkLst>
          <pc:docMk/>
          <pc:sldMk cId="72680263" sldId="359"/>
        </pc:sldMkLst>
        <pc:spChg chg="mod ord">
          <ac:chgData name="Carol Sampaga" userId="S::csampaga@sdccd.edu::b6fe8b20-167b-4fd8-9b9a-896fcc72783e" providerId="AD" clId="Web-{E9526813-EA96-2ED9-6E41-478A5781A0CA}" dt="2024-01-11T22:27:27.542" v="15"/>
          <ac:spMkLst>
            <pc:docMk/>
            <pc:sldMk cId="72680263" sldId="359"/>
            <ac:spMk id="2" creationId="{DF4B4448-2405-B798-5624-09F1029FC2B6}"/>
          </ac:spMkLst>
        </pc:spChg>
        <pc:spChg chg="mod ord">
          <ac:chgData name="Carol Sampaga" userId="S::csampaga@sdccd.edu::b6fe8b20-167b-4fd8-9b9a-896fcc72783e" providerId="AD" clId="Web-{E9526813-EA96-2ED9-6E41-478A5781A0CA}" dt="2024-01-11T22:27:27.542" v="15"/>
          <ac:spMkLst>
            <pc:docMk/>
            <pc:sldMk cId="72680263" sldId="359"/>
            <ac:spMk id="3" creationId="{2F361D11-CC74-DBAB-86E9-BAA9FB7F4BFA}"/>
          </ac:spMkLst>
        </pc:spChg>
      </pc:sldChg>
      <pc:sldChg chg="modSp mod modClrScheme chgLayout">
        <pc:chgData name="Carol Sampaga" userId="S::csampaga@sdccd.edu::b6fe8b20-167b-4fd8-9b9a-896fcc72783e" providerId="AD" clId="Web-{E9526813-EA96-2ED9-6E41-478A5781A0CA}" dt="2024-01-11T22:27:27.542" v="15"/>
        <pc:sldMkLst>
          <pc:docMk/>
          <pc:sldMk cId="3701976030" sldId="360"/>
        </pc:sldMkLst>
        <pc:spChg chg="mod ord">
          <ac:chgData name="Carol Sampaga" userId="S::csampaga@sdccd.edu::b6fe8b20-167b-4fd8-9b9a-896fcc72783e" providerId="AD" clId="Web-{E9526813-EA96-2ED9-6E41-478A5781A0CA}" dt="2024-01-11T22:27:27.542" v="15"/>
          <ac:spMkLst>
            <pc:docMk/>
            <pc:sldMk cId="3701976030" sldId="360"/>
            <ac:spMk id="2" creationId="{7F2B0540-40F1-0F6D-0CB0-2FC4468B04A7}"/>
          </ac:spMkLst>
        </pc:spChg>
        <pc:spChg chg="mod ord">
          <ac:chgData name="Carol Sampaga" userId="S::csampaga@sdccd.edu::b6fe8b20-167b-4fd8-9b9a-896fcc72783e" providerId="AD" clId="Web-{E9526813-EA96-2ED9-6E41-478A5781A0CA}" dt="2024-01-11T22:27:27.542" v="15"/>
          <ac:spMkLst>
            <pc:docMk/>
            <pc:sldMk cId="3701976030" sldId="360"/>
            <ac:spMk id="3" creationId="{0E6B7DC0-A15A-6A5D-5BF5-18B76C65AF1A}"/>
          </ac:spMkLst>
        </pc:spChg>
      </pc:sldChg>
      <pc:sldMasterChg chg="add del addSldLayout delSldLayout">
        <pc:chgData name="Carol Sampaga" userId="S::csampaga@sdccd.edu::b6fe8b20-167b-4fd8-9b9a-896fcc72783e" providerId="AD" clId="Web-{E9526813-EA96-2ED9-6E41-478A5781A0CA}" dt="2024-01-11T22:27:27.542" v="15"/>
        <pc:sldMasterMkLst>
          <pc:docMk/>
          <pc:sldMasterMk cId="0" sldId="2147483862"/>
        </pc:sldMasterMkLst>
        <pc:sldLayoutChg chg="add del">
          <pc:chgData name="Carol Sampaga" userId="S::csampaga@sdccd.edu::b6fe8b20-167b-4fd8-9b9a-896fcc72783e" providerId="AD" clId="Web-{E9526813-EA96-2ED9-6E41-478A5781A0CA}" dt="2024-01-11T22:27:27.542" v="15"/>
          <pc:sldLayoutMkLst>
            <pc:docMk/>
            <pc:sldMasterMk cId="0" sldId="2147483862"/>
            <pc:sldLayoutMk cId="0" sldId="2147483863"/>
          </pc:sldLayoutMkLst>
        </pc:sldLayoutChg>
        <pc:sldLayoutChg chg="add del">
          <pc:chgData name="Carol Sampaga" userId="S::csampaga@sdccd.edu::b6fe8b20-167b-4fd8-9b9a-896fcc72783e" providerId="AD" clId="Web-{E9526813-EA96-2ED9-6E41-478A5781A0CA}" dt="2024-01-11T22:27:27.542" v="15"/>
          <pc:sldLayoutMkLst>
            <pc:docMk/>
            <pc:sldMasterMk cId="0" sldId="2147483862"/>
            <pc:sldLayoutMk cId="0" sldId="2147483864"/>
          </pc:sldLayoutMkLst>
        </pc:sldLayoutChg>
        <pc:sldLayoutChg chg="add del">
          <pc:chgData name="Carol Sampaga" userId="S::csampaga@sdccd.edu::b6fe8b20-167b-4fd8-9b9a-896fcc72783e" providerId="AD" clId="Web-{E9526813-EA96-2ED9-6E41-478A5781A0CA}" dt="2024-01-11T22:27:27.542" v="15"/>
          <pc:sldLayoutMkLst>
            <pc:docMk/>
            <pc:sldMasterMk cId="0" sldId="2147483862"/>
            <pc:sldLayoutMk cId="0" sldId="2147483865"/>
          </pc:sldLayoutMkLst>
        </pc:sldLayoutChg>
        <pc:sldLayoutChg chg="add del">
          <pc:chgData name="Carol Sampaga" userId="S::csampaga@sdccd.edu::b6fe8b20-167b-4fd8-9b9a-896fcc72783e" providerId="AD" clId="Web-{E9526813-EA96-2ED9-6E41-478A5781A0CA}" dt="2024-01-11T22:27:27.542" v="15"/>
          <pc:sldLayoutMkLst>
            <pc:docMk/>
            <pc:sldMasterMk cId="0" sldId="2147483862"/>
            <pc:sldLayoutMk cId="0" sldId="2147483866"/>
          </pc:sldLayoutMkLst>
        </pc:sldLayoutChg>
        <pc:sldLayoutChg chg="add del">
          <pc:chgData name="Carol Sampaga" userId="S::csampaga@sdccd.edu::b6fe8b20-167b-4fd8-9b9a-896fcc72783e" providerId="AD" clId="Web-{E9526813-EA96-2ED9-6E41-478A5781A0CA}" dt="2024-01-11T22:27:27.542" v="15"/>
          <pc:sldLayoutMkLst>
            <pc:docMk/>
            <pc:sldMasterMk cId="0" sldId="2147483862"/>
            <pc:sldLayoutMk cId="0" sldId="2147483867"/>
          </pc:sldLayoutMkLst>
        </pc:sldLayoutChg>
        <pc:sldLayoutChg chg="add del">
          <pc:chgData name="Carol Sampaga" userId="S::csampaga@sdccd.edu::b6fe8b20-167b-4fd8-9b9a-896fcc72783e" providerId="AD" clId="Web-{E9526813-EA96-2ED9-6E41-478A5781A0CA}" dt="2024-01-11T22:27:27.542" v="15"/>
          <pc:sldLayoutMkLst>
            <pc:docMk/>
            <pc:sldMasterMk cId="0" sldId="2147483862"/>
            <pc:sldLayoutMk cId="0" sldId="2147483868"/>
          </pc:sldLayoutMkLst>
        </pc:sldLayoutChg>
        <pc:sldLayoutChg chg="add del">
          <pc:chgData name="Carol Sampaga" userId="S::csampaga@sdccd.edu::b6fe8b20-167b-4fd8-9b9a-896fcc72783e" providerId="AD" clId="Web-{E9526813-EA96-2ED9-6E41-478A5781A0CA}" dt="2024-01-11T22:27:27.542" v="15"/>
          <pc:sldLayoutMkLst>
            <pc:docMk/>
            <pc:sldMasterMk cId="0" sldId="2147483862"/>
            <pc:sldLayoutMk cId="0" sldId="2147483869"/>
          </pc:sldLayoutMkLst>
        </pc:sldLayoutChg>
        <pc:sldLayoutChg chg="add del">
          <pc:chgData name="Carol Sampaga" userId="S::csampaga@sdccd.edu::b6fe8b20-167b-4fd8-9b9a-896fcc72783e" providerId="AD" clId="Web-{E9526813-EA96-2ED9-6E41-478A5781A0CA}" dt="2024-01-11T22:27:27.542" v="15"/>
          <pc:sldLayoutMkLst>
            <pc:docMk/>
            <pc:sldMasterMk cId="0" sldId="2147483862"/>
            <pc:sldLayoutMk cId="0" sldId="2147483870"/>
          </pc:sldLayoutMkLst>
        </pc:sldLayoutChg>
        <pc:sldLayoutChg chg="add del">
          <pc:chgData name="Carol Sampaga" userId="S::csampaga@sdccd.edu::b6fe8b20-167b-4fd8-9b9a-896fcc72783e" providerId="AD" clId="Web-{E9526813-EA96-2ED9-6E41-478A5781A0CA}" dt="2024-01-11T22:27:27.542" v="15"/>
          <pc:sldLayoutMkLst>
            <pc:docMk/>
            <pc:sldMasterMk cId="0" sldId="2147483862"/>
            <pc:sldLayoutMk cId="0" sldId="2147483871"/>
          </pc:sldLayoutMkLst>
        </pc:sldLayoutChg>
      </pc:sldMasterChg>
      <pc:sldMasterChg chg="add del modTransition addSldLayout delSldLayout modSldLayout">
        <pc:chgData name="Carol Sampaga" userId="S::csampaga@sdccd.edu::b6fe8b20-167b-4fd8-9b9a-896fcc72783e" providerId="AD" clId="Web-{E9526813-EA96-2ED9-6E41-478A5781A0CA}" dt="2024-01-11T22:27:27.542" v="15"/>
        <pc:sldMasterMkLst>
          <pc:docMk/>
          <pc:sldMasterMk cId="3808898025" sldId="2147483872"/>
        </pc:sldMasterMkLst>
        <pc:sldLayoutChg chg="add del mod replId">
          <pc:chgData name="Carol Sampaga" userId="S::csampaga@sdccd.edu::b6fe8b20-167b-4fd8-9b9a-896fcc72783e" providerId="AD" clId="Web-{E9526813-EA96-2ED9-6E41-478A5781A0CA}" dt="2024-01-11T22:27:27.542" v="15"/>
          <pc:sldLayoutMkLst>
            <pc:docMk/>
            <pc:sldMasterMk cId="3808898025" sldId="2147483872"/>
            <pc:sldLayoutMk cId="4205487943" sldId="2147483873"/>
          </pc:sldLayoutMkLst>
        </pc:sldLayoutChg>
        <pc:sldLayoutChg chg="add del mod replId">
          <pc:chgData name="Carol Sampaga" userId="S::csampaga@sdccd.edu::b6fe8b20-167b-4fd8-9b9a-896fcc72783e" providerId="AD" clId="Web-{E9526813-EA96-2ED9-6E41-478A5781A0CA}" dt="2024-01-11T22:27:27.542" v="15"/>
          <pc:sldLayoutMkLst>
            <pc:docMk/>
            <pc:sldMasterMk cId="3808898025" sldId="2147483872"/>
            <pc:sldLayoutMk cId="3508628554" sldId="2147483874"/>
          </pc:sldLayoutMkLst>
        </pc:sldLayoutChg>
        <pc:sldLayoutChg chg="add del mod replId">
          <pc:chgData name="Carol Sampaga" userId="S::csampaga@sdccd.edu::b6fe8b20-167b-4fd8-9b9a-896fcc72783e" providerId="AD" clId="Web-{E9526813-EA96-2ED9-6E41-478A5781A0CA}" dt="2024-01-11T22:27:27.542" v="15"/>
          <pc:sldLayoutMkLst>
            <pc:docMk/>
            <pc:sldMasterMk cId="3808898025" sldId="2147483872"/>
            <pc:sldLayoutMk cId="1937867683" sldId="2147483875"/>
          </pc:sldLayoutMkLst>
        </pc:sldLayoutChg>
        <pc:sldLayoutChg chg="add del mod replId">
          <pc:chgData name="Carol Sampaga" userId="S::csampaga@sdccd.edu::b6fe8b20-167b-4fd8-9b9a-896fcc72783e" providerId="AD" clId="Web-{E9526813-EA96-2ED9-6E41-478A5781A0CA}" dt="2024-01-11T22:27:27.542" v="15"/>
          <pc:sldLayoutMkLst>
            <pc:docMk/>
            <pc:sldMasterMk cId="3808898025" sldId="2147483872"/>
            <pc:sldLayoutMk cId="458827698" sldId="2147483876"/>
          </pc:sldLayoutMkLst>
        </pc:sldLayoutChg>
        <pc:sldLayoutChg chg="add del mod replId">
          <pc:chgData name="Carol Sampaga" userId="S::csampaga@sdccd.edu::b6fe8b20-167b-4fd8-9b9a-896fcc72783e" providerId="AD" clId="Web-{E9526813-EA96-2ED9-6E41-478A5781A0CA}" dt="2024-01-11T22:27:27.542" v="15"/>
          <pc:sldLayoutMkLst>
            <pc:docMk/>
            <pc:sldMasterMk cId="3808898025" sldId="2147483872"/>
            <pc:sldLayoutMk cId="2287950371" sldId="2147483877"/>
          </pc:sldLayoutMkLst>
        </pc:sldLayoutChg>
        <pc:sldLayoutChg chg="add del mod replId">
          <pc:chgData name="Carol Sampaga" userId="S::csampaga@sdccd.edu::b6fe8b20-167b-4fd8-9b9a-896fcc72783e" providerId="AD" clId="Web-{E9526813-EA96-2ED9-6E41-478A5781A0CA}" dt="2024-01-11T22:27:27.542" v="15"/>
          <pc:sldLayoutMkLst>
            <pc:docMk/>
            <pc:sldMasterMk cId="3808898025" sldId="2147483872"/>
            <pc:sldLayoutMk cId="1987780724" sldId="2147483878"/>
          </pc:sldLayoutMkLst>
        </pc:sldLayoutChg>
        <pc:sldLayoutChg chg="add del mod replId">
          <pc:chgData name="Carol Sampaga" userId="S::csampaga@sdccd.edu::b6fe8b20-167b-4fd8-9b9a-896fcc72783e" providerId="AD" clId="Web-{E9526813-EA96-2ED9-6E41-478A5781A0CA}" dt="2024-01-11T22:27:27.542" v="15"/>
          <pc:sldLayoutMkLst>
            <pc:docMk/>
            <pc:sldMasterMk cId="3808898025" sldId="2147483872"/>
            <pc:sldLayoutMk cId="1963190931" sldId="2147483879"/>
          </pc:sldLayoutMkLst>
        </pc:sldLayoutChg>
        <pc:sldLayoutChg chg="add del mod replId">
          <pc:chgData name="Carol Sampaga" userId="S::csampaga@sdccd.edu::b6fe8b20-167b-4fd8-9b9a-896fcc72783e" providerId="AD" clId="Web-{E9526813-EA96-2ED9-6E41-478A5781A0CA}" dt="2024-01-11T22:27:27.542" v="15"/>
          <pc:sldLayoutMkLst>
            <pc:docMk/>
            <pc:sldMasterMk cId="3808898025" sldId="2147483872"/>
            <pc:sldLayoutMk cId="3719132215" sldId="2147483880"/>
          </pc:sldLayoutMkLst>
        </pc:sldLayoutChg>
        <pc:sldLayoutChg chg="add del mod replId">
          <pc:chgData name="Carol Sampaga" userId="S::csampaga@sdccd.edu::b6fe8b20-167b-4fd8-9b9a-896fcc72783e" providerId="AD" clId="Web-{E9526813-EA96-2ED9-6E41-478A5781A0CA}" dt="2024-01-11T22:27:27.542" v="15"/>
          <pc:sldLayoutMkLst>
            <pc:docMk/>
            <pc:sldMasterMk cId="3808898025" sldId="2147483872"/>
            <pc:sldLayoutMk cId="1881389994" sldId="2147483881"/>
          </pc:sldLayoutMkLst>
        </pc:sldLayoutChg>
        <pc:sldLayoutChg chg="add del mod replId">
          <pc:chgData name="Carol Sampaga" userId="S::csampaga@sdccd.edu::b6fe8b20-167b-4fd8-9b9a-896fcc72783e" providerId="AD" clId="Web-{E9526813-EA96-2ED9-6E41-478A5781A0CA}" dt="2024-01-11T22:27:27.542" v="15"/>
          <pc:sldLayoutMkLst>
            <pc:docMk/>
            <pc:sldMasterMk cId="3808898025" sldId="2147483872"/>
            <pc:sldLayoutMk cId="3975521980" sldId="2147483882"/>
          </pc:sldLayoutMkLst>
        </pc:sldLayoutChg>
        <pc:sldLayoutChg chg="add del mod replId">
          <pc:chgData name="Carol Sampaga" userId="S::csampaga@sdccd.edu::b6fe8b20-167b-4fd8-9b9a-896fcc72783e" providerId="AD" clId="Web-{E9526813-EA96-2ED9-6E41-478A5781A0CA}" dt="2024-01-11T22:27:27.542" v="15"/>
          <pc:sldLayoutMkLst>
            <pc:docMk/>
            <pc:sldMasterMk cId="3808898025" sldId="2147483872"/>
            <pc:sldLayoutMk cId="796908401" sldId="2147483883"/>
          </pc:sldLayoutMkLst>
        </pc:sldLayoutChg>
      </pc:sldMasterChg>
      <pc:sldMasterChg chg="add del modTransition addSldLayout delSldLayout modSldLayout">
        <pc:chgData name="Carol Sampaga" userId="S::csampaga@sdccd.edu::b6fe8b20-167b-4fd8-9b9a-896fcc72783e" providerId="AD" clId="Web-{E9526813-EA96-2ED9-6E41-478A5781A0CA}" dt="2024-01-11T22:27:26.136" v="14"/>
        <pc:sldMasterMkLst>
          <pc:docMk/>
          <pc:sldMasterMk cId="1805872185" sldId="2147483884"/>
        </pc:sldMasterMkLst>
        <pc:sldLayoutChg chg="add del mod replId">
          <pc:chgData name="Carol Sampaga" userId="S::csampaga@sdccd.edu::b6fe8b20-167b-4fd8-9b9a-896fcc72783e" providerId="AD" clId="Web-{E9526813-EA96-2ED9-6E41-478A5781A0CA}" dt="2024-01-11T22:27:26.136" v="14"/>
          <pc:sldLayoutMkLst>
            <pc:docMk/>
            <pc:sldMasterMk cId="1805872185" sldId="2147483884"/>
            <pc:sldLayoutMk cId="3411738010" sldId="2147483885"/>
          </pc:sldLayoutMkLst>
        </pc:sldLayoutChg>
        <pc:sldLayoutChg chg="add del mod replId">
          <pc:chgData name="Carol Sampaga" userId="S::csampaga@sdccd.edu::b6fe8b20-167b-4fd8-9b9a-896fcc72783e" providerId="AD" clId="Web-{E9526813-EA96-2ED9-6E41-478A5781A0CA}" dt="2024-01-11T22:27:26.136" v="14"/>
          <pc:sldLayoutMkLst>
            <pc:docMk/>
            <pc:sldMasterMk cId="1805872185" sldId="2147483884"/>
            <pc:sldLayoutMk cId="4157019480" sldId="2147483886"/>
          </pc:sldLayoutMkLst>
        </pc:sldLayoutChg>
        <pc:sldLayoutChg chg="add del mod replId">
          <pc:chgData name="Carol Sampaga" userId="S::csampaga@sdccd.edu::b6fe8b20-167b-4fd8-9b9a-896fcc72783e" providerId="AD" clId="Web-{E9526813-EA96-2ED9-6E41-478A5781A0CA}" dt="2024-01-11T22:27:26.136" v="14"/>
          <pc:sldLayoutMkLst>
            <pc:docMk/>
            <pc:sldMasterMk cId="1805872185" sldId="2147483884"/>
            <pc:sldLayoutMk cId="3610233723" sldId="2147483887"/>
          </pc:sldLayoutMkLst>
        </pc:sldLayoutChg>
        <pc:sldLayoutChg chg="add del mod replId">
          <pc:chgData name="Carol Sampaga" userId="S::csampaga@sdccd.edu::b6fe8b20-167b-4fd8-9b9a-896fcc72783e" providerId="AD" clId="Web-{E9526813-EA96-2ED9-6E41-478A5781A0CA}" dt="2024-01-11T22:27:26.136" v="14"/>
          <pc:sldLayoutMkLst>
            <pc:docMk/>
            <pc:sldMasterMk cId="1805872185" sldId="2147483884"/>
            <pc:sldLayoutMk cId="2208607891" sldId="2147483888"/>
          </pc:sldLayoutMkLst>
        </pc:sldLayoutChg>
        <pc:sldLayoutChg chg="add del mod replId">
          <pc:chgData name="Carol Sampaga" userId="S::csampaga@sdccd.edu::b6fe8b20-167b-4fd8-9b9a-896fcc72783e" providerId="AD" clId="Web-{E9526813-EA96-2ED9-6E41-478A5781A0CA}" dt="2024-01-11T22:27:26.136" v="14"/>
          <pc:sldLayoutMkLst>
            <pc:docMk/>
            <pc:sldMasterMk cId="1805872185" sldId="2147483884"/>
            <pc:sldLayoutMk cId="506686881" sldId="2147483889"/>
          </pc:sldLayoutMkLst>
        </pc:sldLayoutChg>
        <pc:sldLayoutChg chg="add del mod replId">
          <pc:chgData name="Carol Sampaga" userId="S::csampaga@sdccd.edu::b6fe8b20-167b-4fd8-9b9a-896fcc72783e" providerId="AD" clId="Web-{E9526813-EA96-2ED9-6E41-478A5781A0CA}" dt="2024-01-11T22:27:26.136" v="14"/>
          <pc:sldLayoutMkLst>
            <pc:docMk/>
            <pc:sldMasterMk cId="1805872185" sldId="2147483884"/>
            <pc:sldLayoutMk cId="1473402315" sldId="2147483890"/>
          </pc:sldLayoutMkLst>
        </pc:sldLayoutChg>
        <pc:sldLayoutChg chg="add del mod replId">
          <pc:chgData name="Carol Sampaga" userId="S::csampaga@sdccd.edu::b6fe8b20-167b-4fd8-9b9a-896fcc72783e" providerId="AD" clId="Web-{E9526813-EA96-2ED9-6E41-478A5781A0CA}" dt="2024-01-11T22:27:26.136" v="14"/>
          <pc:sldLayoutMkLst>
            <pc:docMk/>
            <pc:sldMasterMk cId="1805872185" sldId="2147483884"/>
            <pc:sldLayoutMk cId="1423799215" sldId="2147483891"/>
          </pc:sldLayoutMkLst>
        </pc:sldLayoutChg>
        <pc:sldLayoutChg chg="add del mod replId">
          <pc:chgData name="Carol Sampaga" userId="S::csampaga@sdccd.edu::b6fe8b20-167b-4fd8-9b9a-896fcc72783e" providerId="AD" clId="Web-{E9526813-EA96-2ED9-6E41-478A5781A0CA}" dt="2024-01-11T22:27:26.136" v="14"/>
          <pc:sldLayoutMkLst>
            <pc:docMk/>
            <pc:sldMasterMk cId="1805872185" sldId="2147483884"/>
            <pc:sldLayoutMk cId="2119173712" sldId="2147483892"/>
          </pc:sldLayoutMkLst>
        </pc:sldLayoutChg>
        <pc:sldLayoutChg chg="add del mod replId">
          <pc:chgData name="Carol Sampaga" userId="S::csampaga@sdccd.edu::b6fe8b20-167b-4fd8-9b9a-896fcc72783e" providerId="AD" clId="Web-{E9526813-EA96-2ED9-6E41-478A5781A0CA}" dt="2024-01-11T22:27:26.136" v="14"/>
          <pc:sldLayoutMkLst>
            <pc:docMk/>
            <pc:sldMasterMk cId="1805872185" sldId="2147483884"/>
            <pc:sldLayoutMk cId="800633581" sldId="2147483893"/>
          </pc:sldLayoutMkLst>
        </pc:sldLayoutChg>
        <pc:sldLayoutChg chg="add del mod replId">
          <pc:chgData name="Carol Sampaga" userId="S::csampaga@sdccd.edu::b6fe8b20-167b-4fd8-9b9a-896fcc72783e" providerId="AD" clId="Web-{E9526813-EA96-2ED9-6E41-478A5781A0CA}" dt="2024-01-11T22:27:26.136" v="14"/>
          <pc:sldLayoutMkLst>
            <pc:docMk/>
            <pc:sldMasterMk cId="1805872185" sldId="2147483884"/>
            <pc:sldLayoutMk cId="3621255724" sldId="2147483894"/>
          </pc:sldLayoutMkLst>
        </pc:sldLayoutChg>
        <pc:sldLayoutChg chg="add del mod replId">
          <pc:chgData name="Carol Sampaga" userId="S::csampaga@sdccd.edu::b6fe8b20-167b-4fd8-9b9a-896fcc72783e" providerId="AD" clId="Web-{E9526813-EA96-2ED9-6E41-478A5781A0CA}" dt="2024-01-11T22:27:26.136" v="14"/>
          <pc:sldLayoutMkLst>
            <pc:docMk/>
            <pc:sldMasterMk cId="1805872185" sldId="2147483884"/>
            <pc:sldLayoutMk cId="2463786644" sldId="2147483895"/>
          </pc:sldLayoutMkLst>
        </pc:sldLayoutChg>
      </pc:sldMasterChg>
      <pc:sldMasterChg chg="add del modTransition addSldLayout delSldLayout modSldLayout">
        <pc:chgData name="Carol Sampaga" userId="S::csampaga@sdccd.edu::b6fe8b20-167b-4fd8-9b9a-896fcc72783e" providerId="AD" clId="Web-{E9526813-EA96-2ED9-6E41-478A5781A0CA}" dt="2024-01-11T22:27:25.151" v="13"/>
        <pc:sldMasterMkLst>
          <pc:docMk/>
          <pc:sldMasterMk cId="2394371972" sldId="2147483896"/>
        </pc:sldMasterMkLst>
        <pc:sldLayoutChg chg="add del mod replId">
          <pc:chgData name="Carol Sampaga" userId="S::csampaga@sdccd.edu::b6fe8b20-167b-4fd8-9b9a-896fcc72783e" providerId="AD" clId="Web-{E9526813-EA96-2ED9-6E41-478A5781A0CA}" dt="2024-01-11T22:27:25.151" v="13"/>
          <pc:sldLayoutMkLst>
            <pc:docMk/>
            <pc:sldMasterMk cId="2394371972" sldId="2147483896"/>
            <pc:sldLayoutMk cId="4023636302" sldId="2147483897"/>
          </pc:sldLayoutMkLst>
        </pc:sldLayoutChg>
        <pc:sldLayoutChg chg="add del mod replId">
          <pc:chgData name="Carol Sampaga" userId="S::csampaga@sdccd.edu::b6fe8b20-167b-4fd8-9b9a-896fcc72783e" providerId="AD" clId="Web-{E9526813-EA96-2ED9-6E41-478A5781A0CA}" dt="2024-01-11T22:27:25.151" v="13"/>
          <pc:sldLayoutMkLst>
            <pc:docMk/>
            <pc:sldMasterMk cId="2394371972" sldId="2147483896"/>
            <pc:sldLayoutMk cId="1377341398" sldId="2147483898"/>
          </pc:sldLayoutMkLst>
        </pc:sldLayoutChg>
        <pc:sldLayoutChg chg="add del mod replId">
          <pc:chgData name="Carol Sampaga" userId="S::csampaga@sdccd.edu::b6fe8b20-167b-4fd8-9b9a-896fcc72783e" providerId="AD" clId="Web-{E9526813-EA96-2ED9-6E41-478A5781A0CA}" dt="2024-01-11T22:27:25.151" v="13"/>
          <pc:sldLayoutMkLst>
            <pc:docMk/>
            <pc:sldMasterMk cId="2394371972" sldId="2147483896"/>
            <pc:sldLayoutMk cId="3271080464" sldId="2147483899"/>
          </pc:sldLayoutMkLst>
        </pc:sldLayoutChg>
        <pc:sldLayoutChg chg="add del mod replId">
          <pc:chgData name="Carol Sampaga" userId="S::csampaga@sdccd.edu::b6fe8b20-167b-4fd8-9b9a-896fcc72783e" providerId="AD" clId="Web-{E9526813-EA96-2ED9-6E41-478A5781A0CA}" dt="2024-01-11T22:27:25.151" v="13"/>
          <pc:sldLayoutMkLst>
            <pc:docMk/>
            <pc:sldMasterMk cId="2394371972" sldId="2147483896"/>
            <pc:sldLayoutMk cId="681557264" sldId="2147483900"/>
          </pc:sldLayoutMkLst>
        </pc:sldLayoutChg>
        <pc:sldLayoutChg chg="add del mod replId">
          <pc:chgData name="Carol Sampaga" userId="S::csampaga@sdccd.edu::b6fe8b20-167b-4fd8-9b9a-896fcc72783e" providerId="AD" clId="Web-{E9526813-EA96-2ED9-6E41-478A5781A0CA}" dt="2024-01-11T22:27:25.151" v="13"/>
          <pc:sldLayoutMkLst>
            <pc:docMk/>
            <pc:sldMasterMk cId="2394371972" sldId="2147483896"/>
            <pc:sldLayoutMk cId="1133421900" sldId="2147483901"/>
          </pc:sldLayoutMkLst>
        </pc:sldLayoutChg>
        <pc:sldLayoutChg chg="add del mod replId">
          <pc:chgData name="Carol Sampaga" userId="S::csampaga@sdccd.edu::b6fe8b20-167b-4fd8-9b9a-896fcc72783e" providerId="AD" clId="Web-{E9526813-EA96-2ED9-6E41-478A5781A0CA}" dt="2024-01-11T22:27:25.151" v="13"/>
          <pc:sldLayoutMkLst>
            <pc:docMk/>
            <pc:sldMasterMk cId="2394371972" sldId="2147483896"/>
            <pc:sldLayoutMk cId="1182252488" sldId="2147483902"/>
          </pc:sldLayoutMkLst>
        </pc:sldLayoutChg>
        <pc:sldLayoutChg chg="add del mod replId">
          <pc:chgData name="Carol Sampaga" userId="S::csampaga@sdccd.edu::b6fe8b20-167b-4fd8-9b9a-896fcc72783e" providerId="AD" clId="Web-{E9526813-EA96-2ED9-6E41-478A5781A0CA}" dt="2024-01-11T22:27:25.151" v="13"/>
          <pc:sldLayoutMkLst>
            <pc:docMk/>
            <pc:sldMasterMk cId="2394371972" sldId="2147483896"/>
            <pc:sldLayoutMk cId="2279881361" sldId="2147483903"/>
          </pc:sldLayoutMkLst>
        </pc:sldLayoutChg>
        <pc:sldLayoutChg chg="add del mod replId">
          <pc:chgData name="Carol Sampaga" userId="S::csampaga@sdccd.edu::b6fe8b20-167b-4fd8-9b9a-896fcc72783e" providerId="AD" clId="Web-{E9526813-EA96-2ED9-6E41-478A5781A0CA}" dt="2024-01-11T22:27:25.151" v="13"/>
          <pc:sldLayoutMkLst>
            <pc:docMk/>
            <pc:sldMasterMk cId="2394371972" sldId="2147483896"/>
            <pc:sldLayoutMk cId="2409921577" sldId="2147483904"/>
          </pc:sldLayoutMkLst>
        </pc:sldLayoutChg>
        <pc:sldLayoutChg chg="add del mod replId">
          <pc:chgData name="Carol Sampaga" userId="S::csampaga@sdccd.edu::b6fe8b20-167b-4fd8-9b9a-896fcc72783e" providerId="AD" clId="Web-{E9526813-EA96-2ED9-6E41-478A5781A0CA}" dt="2024-01-11T22:27:25.151" v="13"/>
          <pc:sldLayoutMkLst>
            <pc:docMk/>
            <pc:sldMasterMk cId="2394371972" sldId="2147483896"/>
            <pc:sldLayoutMk cId="3471331271" sldId="2147483905"/>
          </pc:sldLayoutMkLst>
        </pc:sldLayoutChg>
        <pc:sldLayoutChg chg="add del mod replId">
          <pc:chgData name="Carol Sampaga" userId="S::csampaga@sdccd.edu::b6fe8b20-167b-4fd8-9b9a-896fcc72783e" providerId="AD" clId="Web-{E9526813-EA96-2ED9-6E41-478A5781A0CA}" dt="2024-01-11T22:27:25.151" v="13"/>
          <pc:sldLayoutMkLst>
            <pc:docMk/>
            <pc:sldMasterMk cId="2394371972" sldId="2147483896"/>
            <pc:sldLayoutMk cId="2595072960" sldId="2147483906"/>
          </pc:sldLayoutMkLst>
        </pc:sldLayoutChg>
        <pc:sldLayoutChg chg="add del mod replId">
          <pc:chgData name="Carol Sampaga" userId="S::csampaga@sdccd.edu::b6fe8b20-167b-4fd8-9b9a-896fcc72783e" providerId="AD" clId="Web-{E9526813-EA96-2ED9-6E41-478A5781A0CA}" dt="2024-01-11T22:27:25.151" v="13"/>
          <pc:sldLayoutMkLst>
            <pc:docMk/>
            <pc:sldMasterMk cId="2394371972" sldId="2147483896"/>
            <pc:sldLayoutMk cId="1029800358" sldId="2147483907"/>
          </pc:sldLayoutMkLst>
        </pc:sldLayoutChg>
        <pc:sldLayoutChg chg="add del mod replId">
          <pc:chgData name="Carol Sampaga" userId="S::csampaga@sdccd.edu::b6fe8b20-167b-4fd8-9b9a-896fcc72783e" providerId="AD" clId="Web-{E9526813-EA96-2ED9-6E41-478A5781A0CA}" dt="2024-01-11T22:27:25.151" v="13"/>
          <pc:sldLayoutMkLst>
            <pc:docMk/>
            <pc:sldMasterMk cId="2394371972" sldId="2147483896"/>
            <pc:sldLayoutMk cId="860762478" sldId="2147483908"/>
          </pc:sldLayoutMkLst>
        </pc:sldLayoutChg>
        <pc:sldLayoutChg chg="add del mod replId">
          <pc:chgData name="Carol Sampaga" userId="S::csampaga@sdccd.edu::b6fe8b20-167b-4fd8-9b9a-896fcc72783e" providerId="AD" clId="Web-{E9526813-EA96-2ED9-6E41-478A5781A0CA}" dt="2024-01-11T22:27:25.151" v="13"/>
          <pc:sldLayoutMkLst>
            <pc:docMk/>
            <pc:sldMasterMk cId="2394371972" sldId="2147483896"/>
            <pc:sldLayoutMk cId="1007734762" sldId="2147483909"/>
          </pc:sldLayoutMkLst>
        </pc:sldLayoutChg>
        <pc:sldLayoutChg chg="add del mod replId">
          <pc:chgData name="Carol Sampaga" userId="S::csampaga@sdccd.edu::b6fe8b20-167b-4fd8-9b9a-896fcc72783e" providerId="AD" clId="Web-{E9526813-EA96-2ED9-6E41-478A5781A0CA}" dt="2024-01-11T22:27:25.151" v="13"/>
          <pc:sldLayoutMkLst>
            <pc:docMk/>
            <pc:sldMasterMk cId="2394371972" sldId="2147483896"/>
            <pc:sldLayoutMk cId="1414822669" sldId="2147483910"/>
          </pc:sldLayoutMkLst>
        </pc:sldLayoutChg>
        <pc:sldLayoutChg chg="add del mod replId">
          <pc:chgData name="Carol Sampaga" userId="S::csampaga@sdccd.edu::b6fe8b20-167b-4fd8-9b9a-896fcc72783e" providerId="AD" clId="Web-{E9526813-EA96-2ED9-6E41-478A5781A0CA}" dt="2024-01-11T22:27:25.151" v="13"/>
          <pc:sldLayoutMkLst>
            <pc:docMk/>
            <pc:sldMasterMk cId="2394371972" sldId="2147483896"/>
            <pc:sldLayoutMk cId="1610631108" sldId="2147483911"/>
          </pc:sldLayoutMkLst>
        </pc:sldLayoutChg>
        <pc:sldLayoutChg chg="add del mod replId">
          <pc:chgData name="Carol Sampaga" userId="S::csampaga@sdccd.edu::b6fe8b20-167b-4fd8-9b9a-896fcc72783e" providerId="AD" clId="Web-{E9526813-EA96-2ED9-6E41-478A5781A0CA}" dt="2024-01-11T22:27:25.151" v="13"/>
          <pc:sldLayoutMkLst>
            <pc:docMk/>
            <pc:sldMasterMk cId="2394371972" sldId="2147483896"/>
            <pc:sldLayoutMk cId="2275938734" sldId="2147483912"/>
          </pc:sldLayoutMkLst>
        </pc:sldLayoutChg>
        <pc:sldLayoutChg chg="add del mod replId">
          <pc:chgData name="Carol Sampaga" userId="S::csampaga@sdccd.edu::b6fe8b20-167b-4fd8-9b9a-896fcc72783e" providerId="AD" clId="Web-{E9526813-EA96-2ED9-6E41-478A5781A0CA}" dt="2024-01-11T22:27:25.151" v="13"/>
          <pc:sldLayoutMkLst>
            <pc:docMk/>
            <pc:sldMasterMk cId="2394371972" sldId="2147483896"/>
            <pc:sldLayoutMk cId="719282640" sldId="2147483913"/>
          </pc:sldLayoutMkLst>
        </pc:sldLayoutChg>
      </pc:sldMasterChg>
      <pc:sldMasterChg chg="add del modTransition addSldLayout delSldLayout modSldLayout">
        <pc:chgData name="Carol Sampaga" userId="S::csampaga@sdccd.edu::b6fe8b20-167b-4fd8-9b9a-896fcc72783e" providerId="AD" clId="Web-{E9526813-EA96-2ED9-6E41-478A5781A0CA}" dt="2024-01-11T22:27:22.886" v="12"/>
        <pc:sldMasterMkLst>
          <pc:docMk/>
          <pc:sldMasterMk cId="2492635852" sldId="2147483914"/>
        </pc:sldMasterMkLst>
        <pc:sldLayoutChg chg="add del mod replId">
          <pc:chgData name="Carol Sampaga" userId="S::csampaga@sdccd.edu::b6fe8b20-167b-4fd8-9b9a-896fcc72783e" providerId="AD" clId="Web-{E9526813-EA96-2ED9-6E41-478A5781A0CA}" dt="2024-01-11T22:27:22.886" v="12"/>
          <pc:sldLayoutMkLst>
            <pc:docMk/>
            <pc:sldMasterMk cId="2492635852" sldId="2147483914"/>
            <pc:sldLayoutMk cId="4074172381" sldId="2147483915"/>
          </pc:sldLayoutMkLst>
        </pc:sldLayoutChg>
        <pc:sldLayoutChg chg="add del mod replId">
          <pc:chgData name="Carol Sampaga" userId="S::csampaga@sdccd.edu::b6fe8b20-167b-4fd8-9b9a-896fcc72783e" providerId="AD" clId="Web-{E9526813-EA96-2ED9-6E41-478A5781A0CA}" dt="2024-01-11T22:27:22.886" v="12"/>
          <pc:sldLayoutMkLst>
            <pc:docMk/>
            <pc:sldMasterMk cId="2492635852" sldId="2147483914"/>
            <pc:sldLayoutMk cId="390168925" sldId="2147483916"/>
          </pc:sldLayoutMkLst>
        </pc:sldLayoutChg>
        <pc:sldLayoutChg chg="add del mod replId">
          <pc:chgData name="Carol Sampaga" userId="S::csampaga@sdccd.edu::b6fe8b20-167b-4fd8-9b9a-896fcc72783e" providerId="AD" clId="Web-{E9526813-EA96-2ED9-6E41-478A5781A0CA}" dt="2024-01-11T22:27:22.886" v="12"/>
          <pc:sldLayoutMkLst>
            <pc:docMk/>
            <pc:sldMasterMk cId="2492635852" sldId="2147483914"/>
            <pc:sldLayoutMk cId="616770181" sldId="2147483917"/>
          </pc:sldLayoutMkLst>
        </pc:sldLayoutChg>
        <pc:sldLayoutChg chg="add del mod replId">
          <pc:chgData name="Carol Sampaga" userId="S::csampaga@sdccd.edu::b6fe8b20-167b-4fd8-9b9a-896fcc72783e" providerId="AD" clId="Web-{E9526813-EA96-2ED9-6E41-478A5781A0CA}" dt="2024-01-11T22:27:22.886" v="12"/>
          <pc:sldLayoutMkLst>
            <pc:docMk/>
            <pc:sldMasterMk cId="2492635852" sldId="2147483914"/>
            <pc:sldLayoutMk cId="4229302796" sldId="2147483918"/>
          </pc:sldLayoutMkLst>
        </pc:sldLayoutChg>
        <pc:sldLayoutChg chg="add del mod replId">
          <pc:chgData name="Carol Sampaga" userId="S::csampaga@sdccd.edu::b6fe8b20-167b-4fd8-9b9a-896fcc72783e" providerId="AD" clId="Web-{E9526813-EA96-2ED9-6E41-478A5781A0CA}" dt="2024-01-11T22:27:22.886" v="12"/>
          <pc:sldLayoutMkLst>
            <pc:docMk/>
            <pc:sldMasterMk cId="2492635852" sldId="2147483914"/>
            <pc:sldLayoutMk cId="592382043" sldId="2147483919"/>
          </pc:sldLayoutMkLst>
        </pc:sldLayoutChg>
        <pc:sldLayoutChg chg="add del mod replId">
          <pc:chgData name="Carol Sampaga" userId="S::csampaga@sdccd.edu::b6fe8b20-167b-4fd8-9b9a-896fcc72783e" providerId="AD" clId="Web-{E9526813-EA96-2ED9-6E41-478A5781A0CA}" dt="2024-01-11T22:27:22.886" v="12"/>
          <pc:sldLayoutMkLst>
            <pc:docMk/>
            <pc:sldMasterMk cId="2492635852" sldId="2147483914"/>
            <pc:sldLayoutMk cId="977095854" sldId="2147483920"/>
          </pc:sldLayoutMkLst>
        </pc:sldLayoutChg>
        <pc:sldLayoutChg chg="add del mod replId">
          <pc:chgData name="Carol Sampaga" userId="S::csampaga@sdccd.edu::b6fe8b20-167b-4fd8-9b9a-896fcc72783e" providerId="AD" clId="Web-{E9526813-EA96-2ED9-6E41-478A5781A0CA}" dt="2024-01-11T22:27:22.886" v="12"/>
          <pc:sldLayoutMkLst>
            <pc:docMk/>
            <pc:sldMasterMk cId="2492635852" sldId="2147483914"/>
            <pc:sldLayoutMk cId="3559001718" sldId="2147483921"/>
          </pc:sldLayoutMkLst>
        </pc:sldLayoutChg>
        <pc:sldLayoutChg chg="add del mod replId">
          <pc:chgData name="Carol Sampaga" userId="S::csampaga@sdccd.edu::b6fe8b20-167b-4fd8-9b9a-896fcc72783e" providerId="AD" clId="Web-{E9526813-EA96-2ED9-6E41-478A5781A0CA}" dt="2024-01-11T22:27:22.886" v="12"/>
          <pc:sldLayoutMkLst>
            <pc:docMk/>
            <pc:sldMasterMk cId="2492635852" sldId="2147483914"/>
            <pc:sldLayoutMk cId="2458031428" sldId="2147483922"/>
          </pc:sldLayoutMkLst>
        </pc:sldLayoutChg>
        <pc:sldLayoutChg chg="add del mod replId">
          <pc:chgData name="Carol Sampaga" userId="S::csampaga@sdccd.edu::b6fe8b20-167b-4fd8-9b9a-896fcc72783e" providerId="AD" clId="Web-{E9526813-EA96-2ED9-6E41-478A5781A0CA}" dt="2024-01-11T22:27:22.886" v="12"/>
          <pc:sldLayoutMkLst>
            <pc:docMk/>
            <pc:sldMasterMk cId="2492635852" sldId="2147483914"/>
            <pc:sldLayoutMk cId="950352178" sldId="2147483923"/>
          </pc:sldLayoutMkLst>
        </pc:sldLayoutChg>
        <pc:sldLayoutChg chg="add del mod replId">
          <pc:chgData name="Carol Sampaga" userId="S::csampaga@sdccd.edu::b6fe8b20-167b-4fd8-9b9a-896fcc72783e" providerId="AD" clId="Web-{E9526813-EA96-2ED9-6E41-478A5781A0CA}" dt="2024-01-11T22:27:22.886" v="12"/>
          <pc:sldLayoutMkLst>
            <pc:docMk/>
            <pc:sldMasterMk cId="2492635852" sldId="2147483914"/>
            <pc:sldLayoutMk cId="499202751" sldId="2147483924"/>
          </pc:sldLayoutMkLst>
        </pc:sldLayoutChg>
        <pc:sldLayoutChg chg="add del mod replId">
          <pc:chgData name="Carol Sampaga" userId="S::csampaga@sdccd.edu::b6fe8b20-167b-4fd8-9b9a-896fcc72783e" providerId="AD" clId="Web-{E9526813-EA96-2ED9-6E41-478A5781A0CA}" dt="2024-01-11T22:27:22.886" v="12"/>
          <pc:sldLayoutMkLst>
            <pc:docMk/>
            <pc:sldMasterMk cId="2492635852" sldId="2147483914"/>
            <pc:sldLayoutMk cId="1126165076" sldId="2147483925"/>
          </pc:sldLayoutMkLst>
        </pc:sldLayoutChg>
        <pc:sldLayoutChg chg="add del mod replId">
          <pc:chgData name="Carol Sampaga" userId="S::csampaga@sdccd.edu::b6fe8b20-167b-4fd8-9b9a-896fcc72783e" providerId="AD" clId="Web-{E9526813-EA96-2ED9-6E41-478A5781A0CA}" dt="2024-01-11T22:27:22.886" v="12"/>
          <pc:sldLayoutMkLst>
            <pc:docMk/>
            <pc:sldMasterMk cId="2492635852" sldId="2147483914"/>
            <pc:sldLayoutMk cId="1104982014" sldId="2147483926"/>
          </pc:sldLayoutMkLst>
        </pc:sldLayoutChg>
        <pc:sldLayoutChg chg="add del mod replId">
          <pc:chgData name="Carol Sampaga" userId="S::csampaga@sdccd.edu::b6fe8b20-167b-4fd8-9b9a-896fcc72783e" providerId="AD" clId="Web-{E9526813-EA96-2ED9-6E41-478A5781A0CA}" dt="2024-01-11T22:27:22.886" v="12"/>
          <pc:sldLayoutMkLst>
            <pc:docMk/>
            <pc:sldMasterMk cId="2492635852" sldId="2147483914"/>
            <pc:sldLayoutMk cId="2994209053" sldId="2147483927"/>
          </pc:sldLayoutMkLst>
        </pc:sldLayoutChg>
        <pc:sldLayoutChg chg="add del mod replId">
          <pc:chgData name="Carol Sampaga" userId="S::csampaga@sdccd.edu::b6fe8b20-167b-4fd8-9b9a-896fcc72783e" providerId="AD" clId="Web-{E9526813-EA96-2ED9-6E41-478A5781A0CA}" dt="2024-01-11T22:27:22.886" v="12"/>
          <pc:sldLayoutMkLst>
            <pc:docMk/>
            <pc:sldMasterMk cId="2492635852" sldId="2147483914"/>
            <pc:sldLayoutMk cId="1584978311" sldId="2147483928"/>
          </pc:sldLayoutMkLst>
        </pc:sldLayoutChg>
        <pc:sldLayoutChg chg="add del mod replId">
          <pc:chgData name="Carol Sampaga" userId="S::csampaga@sdccd.edu::b6fe8b20-167b-4fd8-9b9a-896fcc72783e" providerId="AD" clId="Web-{E9526813-EA96-2ED9-6E41-478A5781A0CA}" dt="2024-01-11T22:27:22.886" v="12"/>
          <pc:sldLayoutMkLst>
            <pc:docMk/>
            <pc:sldMasterMk cId="2492635852" sldId="2147483914"/>
            <pc:sldLayoutMk cId="797640756" sldId="2147483929"/>
          </pc:sldLayoutMkLst>
        </pc:sldLayoutChg>
        <pc:sldLayoutChg chg="add del mod replId">
          <pc:chgData name="Carol Sampaga" userId="S::csampaga@sdccd.edu::b6fe8b20-167b-4fd8-9b9a-896fcc72783e" providerId="AD" clId="Web-{E9526813-EA96-2ED9-6E41-478A5781A0CA}" dt="2024-01-11T22:27:22.886" v="12"/>
          <pc:sldLayoutMkLst>
            <pc:docMk/>
            <pc:sldMasterMk cId="2492635852" sldId="2147483914"/>
            <pc:sldLayoutMk cId="1973876376" sldId="2147483930"/>
          </pc:sldLayoutMkLst>
        </pc:sldLayoutChg>
      </pc:sldMasterChg>
    </pc:docChg>
  </pc:docChgLst>
  <pc:docChgLst>
    <pc:chgData name="Heath Hines" userId="S::hhines@sdccd.edu::d2dac6d2-7c66-40b4-9356-f77db17861ab" providerId="AD" clId="Web-{B282AE57-F251-974A-CF8A-47088A673CEC}"/>
    <pc:docChg chg="modSld">
      <pc:chgData name="Heath Hines" userId="S::hhines@sdccd.edu::d2dac6d2-7c66-40b4-9356-f77db17861ab" providerId="AD" clId="Web-{B282AE57-F251-974A-CF8A-47088A673CEC}" dt="2024-08-13T19:21:08.132" v="26"/>
      <pc:docMkLst>
        <pc:docMk/>
      </pc:docMkLst>
      <pc:sldChg chg="modSp">
        <pc:chgData name="Heath Hines" userId="S::hhines@sdccd.edu::d2dac6d2-7c66-40b4-9356-f77db17861ab" providerId="AD" clId="Web-{B282AE57-F251-974A-CF8A-47088A673CEC}" dt="2024-08-13T19:20:33.100" v="24"/>
        <pc:sldMkLst>
          <pc:docMk/>
          <pc:sldMk cId="1900002061" sldId="374"/>
        </pc:sldMkLst>
        <pc:picChg chg="mod modCrop">
          <ac:chgData name="Heath Hines" userId="S::hhines@sdccd.edu::d2dac6d2-7c66-40b4-9356-f77db17861ab" providerId="AD" clId="Web-{B282AE57-F251-974A-CF8A-47088A673CEC}" dt="2024-08-13T19:20:33.100" v="24"/>
          <ac:picMkLst>
            <pc:docMk/>
            <pc:sldMk cId="1900002061" sldId="374"/>
            <ac:picMk id="4" creationId="{78C94907-E627-BA1F-0E03-6482E8839806}"/>
          </ac:picMkLst>
        </pc:picChg>
      </pc:sldChg>
      <pc:sldChg chg="modSp">
        <pc:chgData name="Heath Hines" userId="S::hhines@sdccd.edu::d2dac6d2-7c66-40b4-9356-f77db17861ab" providerId="AD" clId="Web-{B282AE57-F251-974A-CF8A-47088A673CEC}" dt="2024-08-13T19:21:08.132" v="26"/>
        <pc:sldMkLst>
          <pc:docMk/>
          <pc:sldMk cId="1525731952" sldId="375"/>
        </pc:sldMkLst>
        <pc:picChg chg="mod modCrop">
          <ac:chgData name="Heath Hines" userId="S::hhines@sdccd.edu::d2dac6d2-7c66-40b4-9356-f77db17861ab" providerId="AD" clId="Web-{B282AE57-F251-974A-CF8A-47088A673CEC}" dt="2024-08-13T19:21:08.132" v="26"/>
          <ac:picMkLst>
            <pc:docMk/>
            <pc:sldMk cId="1525731952" sldId="375"/>
            <ac:picMk id="4" creationId="{BA16B939-9186-E0C1-EF51-0B240E91743E}"/>
          </ac:picMkLst>
        </pc:picChg>
      </pc:sldChg>
      <pc:sldChg chg="modSp">
        <pc:chgData name="Heath Hines" userId="S::hhines@sdccd.edu::d2dac6d2-7c66-40b4-9356-f77db17861ab" providerId="AD" clId="Web-{B282AE57-F251-974A-CF8A-47088A673CEC}" dt="2024-08-13T19:17:06.156" v="6" actId="1076"/>
        <pc:sldMkLst>
          <pc:docMk/>
          <pc:sldMk cId="761247968" sldId="376"/>
        </pc:sldMkLst>
        <pc:picChg chg="mod">
          <ac:chgData name="Heath Hines" userId="S::hhines@sdccd.edu::d2dac6d2-7c66-40b4-9356-f77db17861ab" providerId="AD" clId="Web-{B282AE57-F251-974A-CF8A-47088A673CEC}" dt="2024-08-13T19:17:06.156" v="6" actId="1076"/>
          <ac:picMkLst>
            <pc:docMk/>
            <pc:sldMk cId="761247968" sldId="376"/>
            <ac:picMk id="7" creationId="{D9665F98-17D7-462C-44DB-CD4162C2799C}"/>
          </ac:picMkLst>
        </pc:picChg>
      </pc:sldChg>
      <pc:sldChg chg="modSp">
        <pc:chgData name="Heath Hines" userId="S::hhines@sdccd.edu::d2dac6d2-7c66-40b4-9356-f77db17861ab" providerId="AD" clId="Web-{B282AE57-F251-974A-CF8A-47088A673CEC}" dt="2024-08-13T19:19:44.708" v="21"/>
        <pc:sldMkLst>
          <pc:docMk/>
          <pc:sldMk cId="3122046509" sldId="377"/>
        </pc:sldMkLst>
        <pc:picChg chg="mod modCrop">
          <ac:chgData name="Heath Hines" userId="S::hhines@sdccd.edu::d2dac6d2-7c66-40b4-9356-f77db17861ab" providerId="AD" clId="Web-{B282AE57-F251-974A-CF8A-47088A673CEC}" dt="2024-08-13T19:19:44.708" v="21"/>
          <ac:picMkLst>
            <pc:docMk/>
            <pc:sldMk cId="3122046509" sldId="377"/>
            <ac:picMk id="4" creationId="{47E375D2-8763-DE2D-A7E6-49E2BCF854A7}"/>
          </ac:picMkLst>
        </pc:picChg>
      </pc:sldChg>
    </pc:docChg>
  </pc:docChgLst>
  <pc:docChgLst>
    <pc:chgData name="Dana Stack" userId="S::dstack@sdccd.edu::e4cac11e-8592-4d68-b7fd-02e0dfa6facb" providerId="AD" clId="Web-{081A9870-9A44-164B-CAE9-B646380388E2}"/>
    <pc:docChg chg="sldOrd">
      <pc:chgData name="Dana Stack" userId="S::dstack@sdccd.edu::e4cac11e-8592-4d68-b7fd-02e0dfa6facb" providerId="AD" clId="Web-{081A9870-9A44-164B-CAE9-B646380388E2}" dt="2024-07-31T21:07:11.947" v="0"/>
      <pc:docMkLst>
        <pc:docMk/>
      </pc:docMkLst>
      <pc:sldChg chg="ord">
        <pc:chgData name="Dana Stack" userId="S::dstack@sdccd.edu::e4cac11e-8592-4d68-b7fd-02e0dfa6facb" providerId="AD" clId="Web-{081A9870-9A44-164B-CAE9-B646380388E2}" dt="2024-07-31T21:07:11.947" v="0"/>
        <pc:sldMkLst>
          <pc:docMk/>
          <pc:sldMk cId="117318266" sldId="348"/>
        </pc:sldMkLst>
      </pc:sldChg>
    </pc:docChg>
  </pc:docChgLst>
  <pc:docChgLst>
    <pc:chgData name="Kandice Brandt" userId="S::kbrandt@sdccd.edu::bc6ee974-9c5b-4afd-bc48-a5c3c55329b2" providerId="AD" clId="Web-{B8C8AE3B-2D32-7723-F777-1ED415BA11BB}"/>
    <pc:docChg chg="modSld">
      <pc:chgData name="Kandice Brandt" userId="S::kbrandt@sdccd.edu::bc6ee974-9c5b-4afd-bc48-a5c3c55329b2" providerId="AD" clId="Web-{B8C8AE3B-2D32-7723-F777-1ED415BA11BB}" dt="2024-03-11T19:03:11.497" v="19" actId="20577"/>
      <pc:docMkLst>
        <pc:docMk/>
      </pc:docMkLst>
      <pc:sldChg chg="modSp">
        <pc:chgData name="Kandice Brandt" userId="S::kbrandt@sdccd.edu::bc6ee974-9c5b-4afd-bc48-a5c3c55329b2" providerId="AD" clId="Web-{B8C8AE3B-2D32-7723-F777-1ED415BA11BB}" dt="2024-03-11T19:03:11.497" v="19" actId="20577"/>
        <pc:sldMkLst>
          <pc:docMk/>
          <pc:sldMk cId="2321522640" sldId="358"/>
        </pc:sldMkLst>
        <pc:spChg chg="mod">
          <ac:chgData name="Kandice Brandt" userId="S::kbrandt@sdccd.edu::bc6ee974-9c5b-4afd-bc48-a5c3c55329b2" providerId="AD" clId="Web-{B8C8AE3B-2D32-7723-F777-1ED415BA11BB}" dt="2024-03-11T19:03:11.481" v="16" actId="20577"/>
          <ac:spMkLst>
            <pc:docMk/>
            <pc:sldMk cId="2321522640" sldId="358"/>
            <ac:spMk id="23" creationId="{CC1901E2-D012-A99C-810D-3E1DE6716523}"/>
          </ac:spMkLst>
        </pc:spChg>
        <pc:spChg chg="mod">
          <ac:chgData name="Kandice Brandt" userId="S::kbrandt@sdccd.edu::bc6ee974-9c5b-4afd-bc48-a5c3c55329b2" providerId="AD" clId="Web-{B8C8AE3B-2D32-7723-F777-1ED415BA11BB}" dt="2024-03-11T19:03:11.497" v="17" actId="20577"/>
          <ac:spMkLst>
            <pc:docMk/>
            <pc:sldMk cId="2321522640" sldId="358"/>
            <ac:spMk id="27" creationId="{F58B4CD5-1D3F-8910-6A90-10523A9FAEB0}"/>
          </ac:spMkLst>
        </pc:spChg>
        <pc:spChg chg="mod">
          <ac:chgData name="Kandice Brandt" userId="S::kbrandt@sdccd.edu::bc6ee974-9c5b-4afd-bc48-a5c3c55329b2" providerId="AD" clId="Web-{B8C8AE3B-2D32-7723-F777-1ED415BA11BB}" dt="2024-03-11T19:03:11.497" v="18" actId="20577"/>
          <ac:spMkLst>
            <pc:docMk/>
            <pc:sldMk cId="2321522640" sldId="358"/>
            <ac:spMk id="31" creationId="{2077DBB7-6CD5-941D-ABB5-B4B4A7EE7271}"/>
          </ac:spMkLst>
        </pc:spChg>
        <pc:spChg chg="mod">
          <ac:chgData name="Kandice Brandt" userId="S::kbrandt@sdccd.edu::bc6ee974-9c5b-4afd-bc48-a5c3c55329b2" providerId="AD" clId="Web-{B8C8AE3B-2D32-7723-F777-1ED415BA11BB}" dt="2024-03-11T19:03:11.497" v="19" actId="20577"/>
          <ac:spMkLst>
            <pc:docMk/>
            <pc:sldMk cId="2321522640" sldId="358"/>
            <ac:spMk id="35" creationId="{63579031-C828-DC81-85A3-B7BAA7950867}"/>
          </ac:spMkLst>
        </pc:spChg>
      </pc:sldChg>
      <pc:sldChg chg="modSp">
        <pc:chgData name="Kandice Brandt" userId="S::kbrandt@sdccd.edu::bc6ee974-9c5b-4afd-bc48-a5c3c55329b2" providerId="AD" clId="Web-{B8C8AE3B-2D32-7723-F777-1ED415BA11BB}" dt="2024-03-11T19:02:47.340" v="3" actId="20577"/>
        <pc:sldMkLst>
          <pc:docMk/>
          <pc:sldMk cId="72680263" sldId="359"/>
        </pc:sldMkLst>
        <pc:spChg chg="mod">
          <ac:chgData name="Kandice Brandt" userId="S::kbrandt@sdccd.edu::bc6ee974-9c5b-4afd-bc48-a5c3c55329b2" providerId="AD" clId="Web-{B8C8AE3B-2D32-7723-F777-1ED415BA11BB}" dt="2024-03-11T19:02:47.309" v="0" actId="20577"/>
          <ac:spMkLst>
            <pc:docMk/>
            <pc:sldMk cId="72680263" sldId="359"/>
            <ac:spMk id="8" creationId="{4C8F6191-F9DB-178B-1AF7-00860BE2A8A1}"/>
          </ac:spMkLst>
        </pc:spChg>
        <pc:spChg chg="mod">
          <ac:chgData name="Kandice Brandt" userId="S::kbrandt@sdccd.edu::bc6ee974-9c5b-4afd-bc48-a5c3c55329b2" providerId="AD" clId="Web-{B8C8AE3B-2D32-7723-F777-1ED415BA11BB}" dt="2024-03-11T19:02:47.324" v="1" actId="20577"/>
          <ac:spMkLst>
            <pc:docMk/>
            <pc:sldMk cId="72680263" sldId="359"/>
            <ac:spMk id="12" creationId="{677A640A-CB90-6C43-E134-6A1B641D7461}"/>
          </ac:spMkLst>
        </pc:spChg>
        <pc:spChg chg="mod">
          <ac:chgData name="Kandice Brandt" userId="S::kbrandt@sdccd.edu::bc6ee974-9c5b-4afd-bc48-a5c3c55329b2" providerId="AD" clId="Web-{B8C8AE3B-2D32-7723-F777-1ED415BA11BB}" dt="2024-03-11T19:02:47.324" v="2" actId="20577"/>
          <ac:spMkLst>
            <pc:docMk/>
            <pc:sldMk cId="72680263" sldId="359"/>
            <ac:spMk id="16" creationId="{8BCF3CE3-A894-7CC7-68CD-58C5F8F9D46F}"/>
          </ac:spMkLst>
        </pc:spChg>
        <pc:spChg chg="mod">
          <ac:chgData name="Kandice Brandt" userId="S::kbrandt@sdccd.edu::bc6ee974-9c5b-4afd-bc48-a5c3c55329b2" providerId="AD" clId="Web-{B8C8AE3B-2D32-7723-F777-1ED415BA11BB}" dt="2024-03-11T19:02:47.340" v="3" actId="20577"/>
          <ac:spMkLst>
            <pc:docMk/>
            <pc:sldMk cId="72680263" sldId="359"/>
            <ac:spMk id="20" creationId="{8C16F126-A9B1-E44A-51DF-38352BB7EDE7}"/>
          </ac:spMkLst>
        </pc:spChg>
      </pc:sldChg>
      <pc:sldChg chg="modSp">
        <pc:chgData name="Kandice Brandt" userId="S::kbrandt@sdccd.edu::bc6ee974-9c5b-4afd-bc48-a5c3c55329b2" providerId="AD" clId="Web-{B8C8AE3B-2D32-7723-F777-1ED415BA11BB}" dt="2024-03-11T19:02:54.731" v="7" actId="20577"/>
        <pc:sldMkLst>
          <pc:docMk/>
          <pc:sldMk cId="3701976030" sldId="360"/>
        </pc:sldMkLst>
        <pc:spChg chg="mod">
          <ac:chgData name="Kandice Brandt" userId="S::kbrandt@sdccd.edu::bc6ee974-9c5b-4afd-bc48-a5c3c55329b2" providerId="AD" clId="Web-{B8C8AE3B-2D32-7723-F777-1ED415BA11BB}" dt="2024-03-11T19:02:54.700" v="4" actId="20577"/>
          <ac:spMkLst>
            <pc:docMk/>
            <pc:sldMk cId="3701976030" sldId="360"/>
            <ac:spMk id="8" creationId="{6CFEC717-0156-095F-0551-4A38E526D0F2}"/>
          </ac:spMkLst>
        </pc:spChg>
        <pc:spChg chg="mod">
          <ac:chgData name="Kandice Brandt" userId="S::kbrandt@sdccd.edu::bc6ee974-9c5b-4afd-bc48-a5c3c55329b2" providerId="AD" clId="Web-{B8C8AE3B-2D32-7723-F777-1ED415BA11BB}" dt="2024-03-11T19:02:54.715" v="5" actId="20577"/>
          <ac:spMkLst>
            <pc:docMk/>
            <pc:sldMk cId="3701976030" sldId="360"/>
            <ac:spMk id="12" creationId="{27597945-6413-6449-4DCF-1FD40DB23317}"/>
          </ac:spMkLst>
        </pc:spChg>
        <pc:spChg chg="mod">
          <ac:chgData name="Kandice Brandt" userId="S::kbrandt@sdccd.edu::bc6ee974-9c5b-4afd-bc48-a5c3c55329b2" providerId="AD" clId="Web-{B8C8AE3B-2D32-7723-F777-1ED415BA11BB}" dt="2024-03-11T19:02:54.715" v="6" actId="20577"/>
          <ac:spMkLst>
            <pc:docMk/>
            <pc:sldMk cId="3701976030" sldId="360"/>
            <ac:spMk id="16" creationId="{A9CAE78D-47DC-519A-7C77-9838159A1516}"/>
          </ac:spMkLst>
        </pc:spChg>
        <pc:spChg chg="mod">
          <ac:chgData name="Kandice Brandt" userId="S::kbrandt@sdccd.edu::bc6ee974-9c5b-4afd-bc48-a5c3c55329b2" providerId="AD" clId="Web-{B8C8AE3B-2D32-7723-F777-1ED415BA11BB}" dt="2024-03-11T19:02:54.731" v="7" actId="20577"/>
          <ac:spMkLst>
            <pc:docMk/>
            <pc:sldMk cId="3701976030" sldId="360"/>
            <ac:spMk id="20" creationId="{60A3A920-48FB-4E35-7F48-6D539AD5A50B}"/>
          </ac:spMkLst>
        </pc:spChg>
      </pc:sldChg>
      <pc:sldChg chg="modSp">
        <pc:chgData name="Kandice Brandt" userId="S::kbrandt@sdccd.edu::bc6ee974-9c5b-4afd-bc48-a5c3c55329b2" providerId="AD" clId="Web-{B8C8AE3B-2D32-7723-F777-1ED415BA11BB}" dt="2024-03-11T19:03:06.638" v="15" actId="20577"/>
        <pc:sldMkLst>
          <pc:docMk/>
          <pc:sldMk cId="221344660" sldId="361"/>
        </pc:sldMkLst>
        <pc:spChg chg="mod">
          <ac:chgData name="Kandice Brandt" userId="S::kbrandt@sdccd.edu::bc6ee974-9c5b-4afd-bc48-a5c3c55329b2" providerId="AD" clId="Web-{B8C8AE3B-2D32-7723-F777-1ED415BA11BB}" dt="2024-03-11T19:03:06.606" v="12" actId="20577"/>
          <ac:spMkLst>
            <pc:docMk/>
            <pc:sldMk cId="221344660" sldId="361"/>
            <ac:spMk id="23" creationId="{69EB5AE4-08BC-E0BF-8DCC-C2F7FA560636}"/>
          </ac:spMkLst>
        </pc:spChg>
        <pc:spChg chg="mod">
          <ac:chgData name="Kandice Brandt" userId="S::kbrandt@sdccd.edu::bc6ee974-9c5b-4afd-bc48-a5c3c55329b2" providerId="AD" clId="Web-{B8C8AE3B-2D32-7723-F777-1ED415BA11BB}" dt="2024-03-11T19:03:06.622" v="13" actId="20577"/>
          <ac:spMkLst>
            <pc:docMk/>
            <pc:sldMk cId="221344660" sldId="361"/>
            <ac:spMk id="27" creationId="{9A0CD261-3D63-503C-06D1-49AA9BFD26CB}"/>
          </ac:spMkLst>
        </pc:spChg>
        <pc:spChg chg="mod">
          <ac:chgData name="Kandice Brandt" userId="S::kbrandt@sdccd.edu::bc6ee974-9c5b-4afd-bc48-a5c3c55329b2" providerId="AD" clId="Web-{B8C8AE3B-2D32-7723-F777-1ED415BA11BB}" dt="2024-03-11T19:03:06.622" v="14" actId="20577"/>
          <ac:spMkLst>
            <pc:docMk/>
            <pc:sldMk cId="221344660" sldId="361"/>
            <ac:spMk id="31" creationId="{C7A1716D-1B96-AD3A-AD8A-8F52FEECDC86}"/>
          </ac:spMkLst>
        </pc:spChg>
        <pc:spChg chg="mod">
          <ac:chgData name="Kandice Brandt" userId="S::kbrandt@sdccd.edu::bc6ee974-9c5b-4afd-bc48-a5c3c55329b2" providerId="AD" clId="Web-{B8C8AE3B-2D32-7723-F777-1ED415BA11BB}" dt="2024-03-11T19:03:06.638" v="15" actId="20577"/>
          <ac:spMkLst>
            <pc:docMk/>
            <pc:sldMk cId="221344660" sldId="361"/>
            <ac:spMk id="35" creationId="{65FCA452-535E-0030-90A2-E496A0421101}"/>
          </ac:spMkLst>
        </pc:spChg>
      </pc:sldChg>
      <pc:sldChg chg="modSp">
        <pc:chgData name="Kandice Brandt" userId="S::kbrandt@sdccd.edu::bc6ee974-9c5b-4afd-bc48-a5c3c55329b2" providerId="AD" clId="Web-{B8C8AE3B-2D32-7723-F777-1ED415BA11BB}" dt="2024-03-11T19:03:02.231" v="11" actId="20577"/>
        <pc:sldMkLst>
          <pc:docMk/>
          <pc:sldMk cId="3332198355" sldId="362"/>
        </pc:sldMkLst>
        <pc:spChg chg="mod">
          <ac:chgData name="Kandice Brandt" userId="S::kbrandt@sdccd.edu::bc6ee974-9c5b-4afd-bc48-a5c3c55329b2" providerId="AD" clId="Web-{B8C8AE3B-2D32-7723-F777-1ED415BA11BB}" dt="2024-03-11T19:03:02.200" v="8" actId="20577"/>
          <ac:spMkLst>
            <pc:docMk/>
            <pc:sldMk cId="3332198355" sldId="362"/>
            <ac:spMk id="23" creationId="{96848B02-BE7F-22B4-5493-FACDABD28293}"/>
          </ac:spMkLst>
        </pc:spChg>
        <pc:spChg chg="mod">
          <ac:chgData name="Kandice Brandt" userId="S::kbrandt@sdccd.edu::bc6ee974-9c5b-4afd-bc48-a5c3c55329b2" providerId="AD" clId="Web-{B8C8AE3B-2D32-7723-F777-1ED415BA11BB}" dt="2024-03-11T19:03:02.216" v="9" actId="20577"/>
          <ac:spMkLst>
            <pc:docMk/>
            <pc:sldMk cId="3332198355" sldId="362"/>
            <ac:spMk id="27" creationId="{16383E68-2F33-4486-CF6F-86408D3E3B10}"/>
          </ac:spMkLst>
        </pc:spChg>
        <pc:spChg chg="mod">
          <ac:chgData name="Kandice Brandt" userId="S::kbrandt@sdccd.edu::bc6ee974-9c5b-4afd-bc48-a5c3c55329b2" providerId="AD" clId="Web-{B8C8AE3B-2D32-7723-F777-1ED415BA11BB}" dt="2024-03-11T19:03:02.216" v="10" actId="20577"/>
          <ac:spMkLst>
            <pc:docMk/>
            <pc:sldMk cId="3332198355" sldId="362"/>
            <ac:spMk id="31" creationId="{C9E183B4-19DB-07DA-23E7-4C1EACDCA8BD}"/>
          </ac:spMkLst>
        </pc:spChg>
        <pc:spChg chg="mod">
          <ac:chgData name="Kandice Brandt" userId="S::kbrandt@sdccd.edu::bc6ee974-9c5b-4afd-bc48-a5c3c55329b2" providerId="AD" clId="Web-{B8C8AE3B-2D32-7723-F777-1ED415BA11BB}" dt="2024-03-11T19:03:02.231" v="11" actId="20577"/>
          <ac:spMkLst>
            <pc:docMk/>
            <pc:sldMk cId="3332198355" sldId="362"/>
            <ac:spMk id="35" creationId="{2F9A071C-E1F2-01B2-46D9-BF918A14D312}"/>
          </ac:spMkLst>
        </pc:spChg>
      </pc:sldChg>
    </pc:docChg>
  </pc:docChgLst>
  <pc:docChgLst>
    <pc:chgData name="Carol Sampaga" userId="S::csampaga@sdccd.edu::b6fe8b20-167b-4fd8-9b9a-896fcc72783e" providerId="AD" clId="Web-{775089F2-2395-A43E-9115-81BD5FE04366}"/>
    <pc:docChg chg="sldOrd">
      <pc:chgData name="Carol Sampaga" userId="S::csampaga@sdccd.edu::b6fe8b20-167b-4fd8-9b9a-896fcc72783e" providerId="AD" clId="Web-{775089F2-2395-A43E-9115-81BD5FE04366}" dt="2024-01-23T06:40:33.914" v="1"/>
      <pc:docMkLst>
        <pc:docMk/>
      </pc:docMkLst>
      <pc:sldChg chg="ord">
        <pc:chgData name="Carol Sampaga" userId="S::csampaga@sdccd.edu::b6fe8b20-167b-4fd8-9b9a-896fcc72783e" providerId="AD" clId="Web-{775089F2-2395-A43E-9115-81BD5FE04366}" dt="2024-01-23T06:40:33.914" v="1"/>
        <pc:sldMkLst>
          <pc:docMk/>
          <pc:sldMk cId="2413638063" sldId="314"/>
        </pc:sldMkLst>
      </pc:sldChg>
      <pc:sldChg chg="ord">
        <pc:chgData name="Carol Sampaga" userId="S::csampaga@sdccd.edu::b6fe8b20-167b-4fd8-9b9a-896fcc72783e" providerId="AD" clId="Web-{775089F2-2395-A43E-9115-81BD5FE04366}" dt="2024-01-23T06:40:19.601" v="0"/>
        <pc:sldMkLst>
          <pc:docMk/>
          <pc:sldMk cId="814690630" sldId="369"/>
        </pc:sldMkLst>
      </pc:sldChg>
    </pc:docChg>
  </pc:docChgLst>
  <pc:docChgLst>
    <pc:chgData name="Lisa Brewster" userId="S::lbrewste@sdccd.edu::d2a45967-a5bf-4b98-9d96-21653c917d5b" providerId="AD" clId="Web-{B8F68C0C-1E57-B32E-B3C7-187442B74AE5}"/>
    <pc:docChg chg="addSld modSld sldOrd">
      <pc:chgData name="Lisa Brewster" userId="S::lbrewste@sdccd.edu::d2a45967-a5bf-4b98-9d96-21653c917d5b" providerId="AD" clId="Web-{B8F68C0C-1E57-B32E-B3C7-187442B74AE5}" dt="2024-08-05T20:32:39.974" v="230" actId="1076"/>
      <pc:docMkLst>
        <pc:docMk/>
      </pc:docMkLst>
      <pc:sldChg chg="addSp delSp modSp new">
        <pc:chgData name="Lisa Brewster" userId="S::lbrewste@sdccd.edu::d2a45967-a5bf-4b98-9d96-21653c917d5b" providerId="AD" clId="Web-{B8F68C0C-1E57-B32E-B3C7-187442B74AE5}" dt="2024-08-05T20:23:27.037" v="114"/>
        <pc:sldMkLst>
          <pc:docMk/>
          <pc:sldMk cId="1490528926" sldId="371"/>
        </pc:sldMkLst>
        <pc:spChg chg="mod">
          <ac:chgData name="Lisa Brewster" userId="S::lbrewste@sdccd.edu::d2a45967-a5bf-4b98-9d96-21653c917d5b" providerId="AD" clId="Web-{B8F68C0C-1E57-B32E-B3C7-187442B74AE5}" dt="2024-08-05T20:22:41.379" v="105" actId="20577"/>
          <ac:spMkLst>
            <pc:docMk/>
            <pc:sldMk cId="1490528926" sldId="371"/>
            <ac:spMk id="2" creationId="{E0DF83AA-E607-F40F-114B-30157C95D463}"/>
          </ac:spMkLst>
        </pc:spChg>
        <pc:spChg chg="del">
          <ac:chgData name="Lisa Brewster" userId="S::lbrewste@sdccd.edu::d2a45967-a5bf-4b98-9d96-21653c917d5b" providerId="AD" clId="Web-{B8F68C0C-1E57-B32E-B3C7-187442B74AE5}" dt="2024-08-05T20:22:52.223" v="106"/>
          <ac:spMkLst>
            <pc:docMk/>
            <pc:sldMk cId="1490528926" sldId="371"/>
            <ac:spMk id="3" creationId="{4A86C4C5-77E4-EE8A-A49A-07AEE2C64A86}"/>
          </ac:spMkLst>
        </pc:spChg>
        <pc:spChg chg="add mod">
          <ac:chgData name="Lisa Brewster" userId="S::lbrewste@sdccd.edu::d2a45967-a5bf-4b98-9d96-21653c917d5b" providerId="AD" clId="Web-{B8F68C0C-1E57-B32E-B3C7-187442B74AE5}" dt="2024-08-05T20:23:27.037" v="114"/>
          <ac:spMkLst>
            <pc:docMk/>
            <pc:sldMk cId="1490528926" sldId="371"/>
            <ac:spMk id="5" creationId="{31E98A82-C53A-EFE5-8B3B-C6BCFC9EB39C}"/>
          </ac:spMkLst>
        </pc:spChg>
        <pc:picChg chg="add mod ord">
          <ac:chgData name="Lisa Brewster" userId="S::lbrewste@sdccd.edu::d2a45967-a5bf-4b98-9d96-21653c917d5b" providerId="AD" clId="Web-{B8F68C0C-1E57-B32E-B3C7-187442B74AE5}" dt="2024-08-05T20:23:06.177" v="111" actId="14100"/>
          <ac:picMkLst>
            <pc:docMk/>
            <pc:sldMk cId="1490528926" sldId="371"/>
            <ac:picMk id="4" creationId="{1B89762B-53ED-7785-3B4E-101515B7DD5C}"/>
          </ac:picMkLst>
        </pc:picChg>
      </pc:sldChg>
      <pc:sldChg chg="addSp delSp modSp new ord">
        <pc:chgData name="Lisa Brewster" userId="S::lbrewste@sdccd.edu::d2a45967-a5bf-4b98-9d96-21653c917d5b" providerId="AD" clId="Web-{B8F68C0C-1E57-B32E-B3C7-187442B74AE5}" dt="2024-08-05T20:21:48.049" v="93"/>
        <pc:sldMkLst>
          <pc:docMk/>
          <pc:sldMk cId="3802069637" sldId="372"/>
        </pc:sldMkLst>
        <pc:spChg chg="mod">
          <ac:chgData name="Lisa Brewster" userId="S::lbrewste@sdccd.edu::d2a45967-a5bf-4b98-9d96-21653c917d5b" providerId="AD" clId="Web-{B8F68C0C-1E57-B32E-B3C7-187442B74AE5}" dt="2024-08-05T20:16:09.176" v="13" actId="20577"/>
          <ac:spMkLst>
            <pc:docMk/>
            <pc:sldMk cId="3802069637" sldId="372"/>
            <ac:spMk id="2" creationId="{8E06B4DA-00DF-3F6A-AC34-12F5CF933048}"/>
          </ac:spMkLst>
        </pc:spChg>
        <pc:spChg chg="del">
          <ac:chgData name="Lisa Brewster" userId="S::lbrewste@sdccd.edu::d2a45967-a5bf-4b98-9d96-21653c917d5b" providerId="AD" clId="Web-{B8F68C0C-1E57-B32E-B3C7-187442B74AE5}" dt="2024-08-05T20:16:50.287" v="14"/>
          <ac:spMkLst>
            <pc:docMk/>
            <pc:sldMk cId="3802069637" sldId="372"/>
            <ac:spMk id="3" creationId="{456AA9C9-BB04-D87A-6D62-B47153FE0F9E}"/>
          </ac:spMkLst>
        </pc:spChg>
        <pc:picChg chg="add mod ord">
          <ac:chgData name="Lisa Brewster" userId="S::lbrewste@sdccd.edu::d2a45967-a5bf-4b98-9d96-21653c917d5b" providerId="AD" clId="Web-{B8F68C0C-1E57-B32E-B3C7-187442B74AE5}" dt="2024-08-05T20:21:30.580" v="91" actId="1076"/>
          <ac:picMkLst>
            <pc:docMk/>
            <pc:sldMk cId="3802069637" sldId="372"/>
            <ac:picMk id="4" creationId="{E636196D-A284-B275-EDF5-ACA1988CBD39}"/>
          </ac:picMkLst>
        </pc:picChg>
        <pc:picChg chg="add mod">
          <ac:chgData name="Lisa Brewster" userId="S::lbrewste@sdccd.edu::d2a45967-a5bf-4b98-9d96-21653c917d5b" providerId="AD" clId="Web-{B8F68C0C-1E57-B32E-B3C7-187442B74AE5}" dt="2024-08-05T20:21:28.408" v="90" actId="1076"/>
          <ac:picMkLst>
            <pc:docMk/>
            <pc:sldMk cId="3802069637" sldId="372"/>
            <ac:picMk id="5" creationId="{4EE10924-6A63-ACBD-3B6A-D673C9345813}"/>
          </ac:picMkLst>
        </pc:picChg>
        <pc:picChg chg="add mod">
          <ac:chgData name="Lisa Brewster" userId="S::lbrewste@sdccd.edu::d2a45967-a5bf-4b98-9d96-21653c917d5b" providerId="AD" clId="Web-{B8F68C0C-1E57-B32E-B3C7-187442B74AE5}" dt="2024-08-05T20:21:24.564" v="88" actId="1076"/>
          <ac:picMkLst>
            <pc:docMk/>
            <pc:sldMk cId="3802069637" sldId="372"/>
            <ac:picMk id="6" creationId="{9E9500BC-8837-0D4A-CA4B-1AF4DB8065B7}"/>
          </ac:picMkLst>
        </pc:picChg>
        <pc:picChg chg="add mod">
          <ac:chgData name="Lisa Brewster" userId="S::lbrewste@sdccd.edu::d2a45967-a5bf-4b98-9d96-21653c917d5b" providerId="AD" clId="Web-{B8F68C0C-1E57-B32E-B3C7-187442B74AE5}" dt="2024-08-05T20:21:26.861" v="89" actId="1076"/>
          <ac:picMkLst>
            <pc:docMk/>
            <pc:sldMk cId="3802069637" sldId="372"/>
            <ac:picMk id="7" creationId="{B5E90838-A234-99C1-95BE-135F16BBD429}"/>
          </ac:picMkLst>
        </pc:picChg>
        <pc:picChg chg="add mod">
          <ac:chgData name="Lisa Brewster" userId="S::lbrewste@sdccd.edu::d2a45967-a5bf-4b98-9d96-21653c917d5b" providerId="AD" clId="Web-{B8F68C0C-1E57-B32E-B3C7-187442B74AE5}" dt="2024-08-05T20:21:20.360" v="86" actId="1076"/>
          <ac:picMkLst>
            <pc:docMk/>
            <pc:sldMk cId="3802069637" sldId="372"/>
            <ac:picMk id="8" creationId="{49458CA4-F467-F9CE-FD5E-F0EE1EA9F3A4}"/>
          </ac:picMkLst>
        </pc:picChg>
        <pc:picChg chg="add mod">
          <ac:chgData name="Lisa Brewster" userId="S::lbrewste@sdccd.edu::d2a45967-a5bf-4b98-9d96-21653c917d5b" providerId="AD" clId="Web-{B8F68C0C-1E57-B32E-B3C7-187442B74AE5}" dt="2024-08-05T20:20:39.390" v="74" actId="1076"/>
          <ac:picMkLst>
            <pc:docMk/>
            <pc:sldMk cId="3802069637" sldId="372"/>
            <ac:picMk id="9" creationId="{7B07D967-0F0A-B2C4-53A2-EE43BDAEB250}"/>
          </ac:picMkLst>
        </pc:picChg>
        <pc:picChg chg="add mod">
          <ac:chgData name="Lisa Brewster" userId="S::lbrewste@sdccd.edu::d2a45967-a5bf-4b98-9d96-21653c917d5b" providerId="AD" clId="Web-{B8F68C0C-1E57-B32E-B3C7-187442B74AE5}" dt="2024-08-05T20:21:33.220" v="92" actId="1076"/>
          <ac:picMkLst>
            <pc:docMk/>
            <pc:sldMk cId="3802069637" sldId="372"/>
            <ac:picMk id="10" creationId="{4D0079C0-B1F3-F2AD-8671-BD48EBB678C1}"/>
          </ac:picMkLst>
        </pc:picChg>
      </pc:sldChg>
      <pc:sldChg chg="addSp delSp modSp new">
        <pc:chgData name="Lisa Brewster" userId="S::lbrewste@sdccd.edu::d2a45967-a5bf-4b98-9d96-21653c917d5b" providerId="AD" clId="Web-{B8F68C0C-1E57-B32E-B3C7-187442B74AE5}" dt="2024-08-05T20:24:32.462" v="124" actId="14100"/>
        <pc:sldMkLst>
          <pc:docMk/>
          <pc:sldMk cId="3606280828" sldId="373"/>
        </pc:sldMkLst>
        <pc:spChg chg="mod">
          <ac:chgData name="Lisa Brewster" userId="S::lbrewste@sdccd.edu::d2a45967-a5bf-4b98-9d96-21653c917d5b" providerId="AD" clId="Web-{B8F68C0C-1E57-B32E-B3C7-187442B74AE5}" dt="2024-08-05T20:24:23.008" v="122" actId="14100"/>
          <ac:spMkLst>
            <pc:docMk/>
            <pc:sldMk cId="3606280828" sldId="373"/>
            <ac:spMk id="2" creationId="{2323694A-0DFC-0844-229E-9F77350C5A42}"/>
          </ac:spMkLst>
        </pc:spChg>
        <pc:spChg chg="del">
          <ac:chgData name="Lisa Brewster" userId="S::lbrewste@sdccd.edu::d2a45967-a5bf-4b98-9d96-21653c917d5b" providerId="AD" clId="Web-{B8F68C0C-1E57-B32E-B3C7-187442B74AE5}" dt="2024-08-05T20:24:12.399" v="119"/>
          <ac:spMkLst>
            <pc:docMk/>
            <pc:sldMk cId="3606280828" sldId="373"/>
            <ac:spMk id="3" creationId="{131B7C7D-C02D-1200-34ED-3757FF3C73EE}"/>
          </ac:spMkLst>
        </pc:spChg>
        <pc:picChg chg="add mod ord">
          <ac:chgData name="Lisa Brewster" userId="S::lbrewste@sdccd.edu::d2a45967-a5bf-4b98-9d96-21653c917d5b" providerId="AD" clId="Web-{B8F68C0C-1E57-B32E-B3C7-187442B74AE5}" dt="2024-08-05T20:24:32.462" v="124" actId="14100"/>
          <ac:picMkLst>
            <pc:docMk/>
            <pc:sldMk cId="3606280828" sldId="373"/>
            <ac:picMk id="4" creationId="{A4744E99-0CC2-28A6-15EF-32681FBC803C}"/>
          </ac:picMkLst>
        </pc:picChg>
      </pc:sldChg>
      <pc:sldChg chg="addSp modSp new">
        <pc:chgData name="Lisa Brewster" userId="S::lbrewste@sdccd.edu::d2a45967-a5bf-4b98-9d96-21653c917d5b" providerId="AD" clId="Web-{B8F68C0C-1E57-B32E-B3C7-187442B74AE5}" dt="2024-08-05T20:26:46.280" v="184" actId="20577"/>
        <pc:sldMkLst>
          <pc:docMk/>
          <pc:sldMk cId="1900002061" sldId="374"/>
        </pc:sldMkLst>
        <pc:spChg chg="mod">
          <ac:chgData name="Lisa Brewster" userId="S::lbrewste@sdccd.edu::d2a45967-a5bf-4b98-9d96-21653c917d5b" providerId="AD" clId="Web-{B8F68C0C-1E57-B32E-B3C7-187442B74AE5}" dt="2024-08-05T20:26:33.842" v="181" actId="1076"/>
          <ac:spMkLst>
            <pc:docMk/>
            <pc:sldMk cId="1900002061" sldId="374"/>
            <ac:spMk id="2" creationId="{6646BC8C-F6D9-3143-CA28-3A66C3E2ECF5}"/>
          </ac:spMkLst>
        </pc:spChg>
        <pc:spChg chg="mod">
          <ac:chgData name="Lisa Brewster" userId="S::lbrewste@sdccd.edu::d2a45967-a5bf-4b98-9d96-21653c917d5b" providerId="AD" clId="Web-{B8F68C0C-1E57-B32E-B3C7-187442B74AE5}" dt="2024-08-05T20:26:46.280" v="184" actId="20577"/>
          <ac:spMkLst>
            <pc:docMk/>
            <pc:sldMk cId="1900002061" sldId="374"/>
            <ac:spMk id="3" creationId="{A5E9BC8C-1790-8104-3A6C-907D0723A8C6}"/>
          </ac:spMkLst>
        </pc:spChg>
        <pc:picChg chg="add mod">
          <ac:chgData name="Lisa Brewster" userId="S::lbrewste@sdccd.edu::d2a45967-a5bf-4b98-9d96-21653c917d5b" providerId="AD" clId="Web-{B8F68C0C-1E57-B32E-B3C7-187442B74AE5}" dt="2024-08-05T20:26:39.217" v="182" actId="14100"/>
          <ac:picMkLst>
            <pc:docMk/>
            <pc:sldMk cId="1900002061" sldId="374"/>
            <ac:picMk id="4" creationId="{78C94907-E627-BA1F-0E03-6482E8839806}"/>
          </ac:picMkLst>
        </pc:picChg>
      </pc:sldChg>
      <pc:sldChg chg="addSp delSp modSp new">
        <pc:chgData name="Lisa Brewster" userId="S::lbrewste@sdccd.edu::d2a45967-a5bf-4b98-9d96-21653c917d5b" providerId="AD" clId="Web-{B8F68C0C-1E57-B32E-B3C7-187442B74AE5}" dt="2024-08-05T20:29:49.881" v="191"/>
        <pc:sldMkLst>
          <pc:docMk/>
          <pc:sldMk cId="1525731952" sldId="375"/>
        </pc:sldMkLst>
        <pc:spChg chg="mod">
          <ac:chgData name="Lisa Brewster" userId="S::lbrewste@sdccd.edu::d2a45967-a5bf-4b98-9d96-21653c917d5b" providerId="AD" clId="Web-{B8F68C0C-1E57-B32E-B3C7-187442B74AE5}" dt="2024-08-05T20:25:31.527" v="175" actId="20577"/>
          <ac:spMkLst>
            <pc:docMk/>
            <pc:sldMk cId="1525731952" sldId="375"/>
            <ac:spMk id="2" creationId="{60402EF6-26A5-B309-80ED-1A201BEDD43D}"/>
          </ac:spMkLst>
        </pc:spChg>
        <pc:spChg chg="del">
          <ac:chgData name="Lisa Brewster" userId="S::lbrewste@sdccd.edu::d2a45967-a5bf-4b98-9d96-21653c917d5b" providerId="AD" clId="Web-{B8F68C0C-1E57-B32E-B3C7-187442B74AE5}" dt="2024-08-05T20:29:26.552" v="185"/>
          <ac:spMkLst>
            <pc:docMk/>
            <pc:sldMk cId="1525731952" sldId="375"/>
            <ac:spMk id="3" creationId="{064B9CAD-BA55-ED97-A534-5C4996AA4A62}"/>
          </ac:spMkLst>
        </pc:spChg>
        <pc:spChg chg="add mod">
          <ac:chgData name="Lisa Brewster" userId="S::lbrewste@sdccd.edu::d2a45967-a5bf-4b98-9d96-21653c917d5b" providerId="AD" clId="Web-{B8F68C0C-1E57-B32E-B3C7-187442B74AE5}" dt="2024-08-05T20:29:49.881" v="191"/>
          <ac:spMkLst>
            <pc:docMk/>
            <pc:sldMk cId="1525731952" sldId="375"/>
            <ac:spMk id="5" creationId="{25879240-F074-1A7A-BA5C-AE78B4918F74}"/>
          </ac:spMkLst>
        </pc:spChg>
        <pc:picChg chg="add mod ord">
          <ac:chgData name="Lisa Brewster" userId="S::lbrewste@sdccd.edu::d2a45967-a5bf-4b98-9d96-21653c917d5b" providerId="AD" clId="Web-{B8F68C0C-1E57-B32E-B3C7-187442B74AE5}" dt="2024-08-05T20:29:33.912" v="188" actId="1076"/>
          <ac:picMkLst>
            <pc:docMk/>
            <pc:sldMk cId="1525731952" sldId="375"/>
            <ac:picMk id="4" creationId="{BA16B939-9186-E0C1-EF51-0B240E91743E}"/>
          </ac:picMkLst>
        </pc:picChg>
      </pc:sldChg>
      <pc:sldChg chg="addSp delSp modSp add ord replId">
        <pc:chgData name="Lisa Brewster" userId="S::lbrewste@sdccd.edu::d2a45967-a5bf-4b98-9d96-21653c917d5b" providerId="AD" clId="Web-{B8F68C0C-1E57-B32E-B3C7-187442B74AE5}" dt="2024-08-05T20:31:28.706" v="213"/>
        <pc:sldMkLst>
          <pc:docMk/>
          <pc:sldMk cId="761247968" sldId="376"/>
        </pc:sldMkLst>
        <pc:spChg chg="del">
          <ac:chgData name="Lisa Brewster" userId="S::lbrewste@sdccd.edu::d2a45967-a5bf-4b98-9d96-21653c917d5b" providerId="AD" clId="Web-{B8F68C0C-1E57-B32E-B3C7-187442B74AE5}" dt="2024-08-05T20:30:51.212" v="196"/>
          <ac:spMkLst>
            <pc:docMk/>
            <pc:sldMk cId="761247968" sldId="376"/>
            <ac:spMk id="5" creationId="{25879240-F074-1A7A-BA5C-AE78B4918F74}"/>
          </ac:spMkLst>
        </pc:spChg>
        <pc:spChg chg="add del mod">
          <ac:chgData name="Lisa Brewster" userId="S::lbrewste@sdccd.edu::d2a45967-a5bf-4b98-9d96-21653c917d5b" providerId="AD" clId="Web-{B8F68C0C-1E57-B32E-B3C7-187442B74AE5}" dt="2024-08-05T20:30:49.540" v="195"/>
          <ac:spMkLst>
            <pc:docMk/>
            <pc:sldMk cId="761247968" sldId="376"/>
            <ac:spMk id="6" creationId="{E5A36990-2874-1E80-2311-B17736EEF9D8}"/>
          </ac:spMkLst>
        </pc:spChg>
        <pc:spChg chg="add mod">
          <ac:chgData name="Lisa Brewster" userId="S::lbrewste@sdccd.edu::d2a45967-a5bf-4b98-9d96-21653c917d5b" providerId="AD" clId="Web-{B8F68C0C-1E57-B32E-B3C7-187442B74AE5}" dt="2024-08-05T20:31:23.909" v="212"/>
          <ac:spMkLst>
            <pc:docMk/>
            <pc:sldMk cId="761247968" sldId="376"/>
            <ac:spMk id="8" creationId="{5CC15010-938D-7A4D-FBD2-1547B52C1E9B}"/>
          </ac:spMkLst>
        </pc:spChg>
        <pc:picChg chg="del">
          <ac:chgData name="Lisa Brewster" userId="S::lbrewste@sdccd.edu::d2a45967-a5bf-4b98-9d96-21653c917d5b" providerId="AD" clId="Web-{B8F68C0C-1E57-B32E-B3C7-187442B74AE5}" dt="2024-08-05T20:30:06.803" v="193"/>
          <ac:picMkLst>
            <pc:docMk/>
            <pc:sldMk cId="761247968" sldId="376"/>
            <ac:picMk id="4" creationId="{BA16B939-9186-E0C1-EF51-0B240E91743E}"/>
          </ac:picMkLst>
        </pc:picChg>
        <pc:picChg chg="add mod ord">
          <ac:chgData name="Lisa Brewster" userId="S::lbrewste@sdccd.edu::d2a45967-a5bf-4b98-9d96-21653c917d5b" providerId="AD" clId="Web-{B8F68C0C-1E57-B32E-B3C7-187442B74AE5}" dt="2024-08-05T20:30:58.837" v="199" actId="1076"/>
          <ac:picMkLst>
            <pc:docMk/>
            <pc:sldMk cId="761247968" sldId="376"/>
            <ac:picMk id="7" creationId="{D9665F98-17D7-462C-44DB-CD4162C2799C}"/>
          </ac:picMkLst>
        </pc:picChg>
      </pc:sldChg>
      <pc:sldChg chg="addSp delSp modSp new">
        <pc:chgData name="Lisa Brewster" userId="S::lbrewste@sdccd.edu::d2a45967-a5bf-4b98-9d96-21653c917d5b" providerId="AD" clId="Web-{B8F68C0C-1E57-B32E-B3C7-187442B74AE5}" dt="2024-08-05T20:32:39.974" v="230" actId="1076"/>
        <pc:sldMkLst>
          <pc:docMk/>
          <pc:sldMk cId="3122046509" sldId="377"/>
        </pc:sldMkLst>
        <pc:spChg chg="mod">
          <ac:chgData name="Lisa Brewster" userId="S::lbrewste@sdccd.edu::d2a45967-a5bf-4b98-9d96-21653c917d5b" providerId="AD" clId="Web-{B8F68C0C-1E57-B32E-B3C7-187442B74AE5}" dt="2024-08-05T20:31:40.081" v="224" actId="20577"/>
          <ac:spMkLst>
            <pc:docMk/>
            <pc:sldMk cId="3122046509" sldId="377"/>
            <ac:spMk id="2" creationId="{2045B5B1-0D40-3933-1BCF-D8D158501AC2}"/>
          </ac:spMkLst>
        </pc:spChg>
        <pc:spChg chg="del">
          <ac:chgData name="Lisa Brewster" userId="S::lbrewste@sdccd.edu::d2a45967-a5bf-4b98-9d96-21653c917d5b" providerId="AD" clId="Web-{B8F68C0C-1E57-B32E-B3C7-187442B74AE5}" dt="2024-08-05T20:32:22.442" v="225"/>
          <ac:spMkLst>
            <pc:docMk/>
            <pc:sldMk cId="3122046509" sldId="377"/>
            <ac:spMk id="3" creationId="{AA45EBFC-C301-36AF-78C2-217F04826AF3}"/>
          </ac:spMkLst>
        </pc:spChg>
        <pc:picChg chg="add mod ord">
          <ac:chgData name="Lisa Brewster" userId="S::lbrewste@sdccd.edu::d2a45967-a5bf-4b98-9d96-21653c917d5b" providerId="AD" clId="Web-{B8F68C0C-1E57-B32E-B3C7-187442B74AE5}" dt="2024-08-05T20:32:39.974" v="230" actId="1076"/>
          <ac:picMkLst>
            <pc:docMk/>
            <pc:sldMk cId="3122046509" sldId="377"/>
            <ac:picMk id="4" creationId="{47E375D2-8763-DE2D-A7E6-49E2BCF854A7}"/>
          </ac:picMkLst>
        </pc:picChg>
      </pc:sldChg>
    </pc:docChg>
  </pc:docChgLst>
  <pc:docChgLst>
    <pc:chgData name="Heath Hines" userId="S::hhines@sdccd.edu::d2dac6d2-7c66-40b4-9356-f77db17861ab" providerId="AD" clId="Web-{0EA0F999-BEC4-AB2C-96E4-1FDB154D9F3A}"/>
    <pc:docChg chg="addSld delSld modSld">
      <pc:chgData name="Heath Hines" userId="S::hhines@sdccd.edu::d2dac6d2-7c66-40b4-9356-f77db17861ab" providerId="AD" clId="Web-{0EA0F999-BEC4-AB2C-96E4-1FDB154D9F3A}" dt="2024-08-13T23:38:17.599" v="38"/>
      <pc:docMkLst>
        <pc:docMk/>
      </pc:docMkLst>
      <pc:sldChg chg="addSp modSp del">
        <pc:chgData name="Heath Hines" userId="S::hhines@sdccd.edu::d2dac6d2-7c66-40b4-9356-f77db17861ab" providerId="AD" clId="Web-{0EA0F999-BEC4-AB2C-96E4-1FDB154D9F3A}" dt="2024-08-13T23:38:17.599" v="38"/>
        <pc:sldMkLst>
          <pc:docMk/>
          <pc:sldMk cId="2289041348" sldId="321"/>
        </pc:sldMkLst>
        <pc:picChg chg="add mod">
          <ac:chgData name="Heath Hines" userId="S::hhines@sdccd.edu::d2dac6d2-7c66-40b4-9356-f77db17861ab" providerId="AD" clId="Web-{0EA0F999-BEC4-AB2C-96E4-1FDB154D9F3A}" dt="2024-08-13T23:27:21.951" v="0"/>
          <ac:picMkLst>
            <pc:docMk/>
            <pc:sldMk cId="2289041348" sldId="321"/>
            <ac:picMk id="5" creationId="{2C402774-76AC-8B58-F12F-B947DFC6B2E5}"/>
          </ac:picMkLst>
        </pc:picChg>
        <pc:picChg chg="add mod">
          <ac:chgData name="Heath Hines" userId="S::hhines@sdccd.edu::d2dac6d2-7c66-40b4-9356-f77db17861ab" providerId="AD" clId="Web-{0EA0F999-BEC4-AB2C-96E4-1FDB154D9F3A}" dt="2024-08-13T23:28:09.015" v="1"/>
          <ac:picMkLst>
            <pc:docMk/>
            <pc:sldMk cId="2289041348" sldId="321"/>
            <ac:picMk id="6" creationId="{CACE24F3-AB6A-22E9-8B65-CF99A9204A13}"/>
          </ac:picMkLst>
        </pc:picChg>
      </pc:sldChg>
      <pc:sldChg chg="addSp delSp modSp">
        <pc:chgData name="Heath Hines" userId="S::hhines@sdccd.edu::d2dac6d2-7c66-40b4-9356-f77db17861ab" providerId="AD" clId="Web-{0EA0F999-BEC4-AB2C-96E4-1FDB154D9F3A}" dt="2024-08-13T23:29:24.471" v="5"/>
        <pc:sldMkLst>
          <pc:docMk/>
          <pc:sldMk cId="2145285196" sldId="380"/>
        </pc:sldMkLst>
        <pc:picChg chg="add del mod">
          <ac:chgData name="Heath Hines" userId="S::hhines@sdccd.edu::d2dac6d2-7c66-40b4-9356-f77db17861ab" providerId="AD" clId="Web-{0EA0F999-BEC4-AB2C-96E4-1FDB154D9F3A}" dt="2024-08-13T23:28:36.922" v="3"/>
          <ac:picMkLst>
            <pc:docMk/>
            <pc:sldMk cId="2145285196" sldId="380"/>
            <ac:picMk id="4" creationId="{70F38469-ED5B-6885-D121-9CDAED85B9FD}"/>
          </ac:picMkLst>
        </pc:picChg>
        <pc:picChg chg="add del mod">
          <ac:chgData name="Heath Hines" userId="S::hhines@sdccd.edu::d2dac6d2-7c66-40b4-9356-f77db17861ab" providerId="AD" clId="Web-{0EA0F999-BEC4-AB2C-96E4-1FDB154D9F3A}" dt="2024-08-13T23:29:24.471" v="5"/>
          <ac:picMkLst>
            <pc:docMk/>
            <pc:sldMk cId="2145285196" sldId="380"/>
            <ac:picMk id="5" creationId="{114C12D8-0957-4A6F-1A01-75369FCF1D6E}"/>
          </ac:picMkLst>
        </pc:picChg>
      </pc:sldChg>
      <pc:sldChg chg="addSp modSp new">
        <pc:chgData name="Heath Hines" userId="S::hhines@sdccd.edu::d2dac6d2-7c66-40b4-9356-f77db17861ab" providerId="AD" clId="Web-{0EA0F999-BEC4-AB2C-96E4-1FDB154D9F3A}" dt="2024-08-13T23:31:34.538" v="13"/>
        <pc:sldMkLst>
          <pc:docMk/>
          <pc:sldMk cId="3364206264" sldId="381"/>
        </pc:sldMkLst>
        <pc:picChg chg="add mod">
          <ac:chgData name="Heath Hines" userId="S::hhines@sdccd.edu::d2dac6d2-7c66-40b4-9356-f77db17861ab" providerId="AD" clId="Web-{0EA0F999-BEC4-AB2C-96E4-1FDB154D9F3A}" dt="2024-08-13T23:31:34.538" v="13"/>
          <ac:picMkLst>
            <pc:docMk/>
            <pc:sldMk cId="3364206264" sldId="381"/>
            <ac:picMk id="2" creationId="{DB60D46D-E89A-9323-4321-4EE55F0D07EB}"/>
          </ac:picMkLst>
        </pc:picChg>
      </pc:sldChg>
      <pc:sldChg chg="addSp delSp modSp new">
        <pc:chgData name="Heath Hines" userId="S::hhines@sdccd.edu::d2dac6d2-7c66-40b4-9356-f77db17861ab" providerId="AD" clId="Web-{0EA0F999-BEC4-AB2C-96E4-1FDB154D9F3A}" dt="2024-08-13T23:32:06.258" v="16"/>
        <pc:sldMkLst>
          <pc:docMk/>
          <pc:sldMk cId="3646232471" sldId="382"/>
        </pc:sldMkLst>
        <pc:picChg chg="add mod">
          <ac:chgData name="Heath Hines" userId="S::hhines@sdccd.edu::d2dac6d2-7c66-40b4-9356-f77db17861ab" providerId="AD" clId="Web-{0EA0F999-BEC4-AB2C-96E4-1FDB154D9F3A}" dt="2024-08-13T23:31:46.101" v="14"/>
          <ac:picMkLst>
            <pc:docMk/>
            <pc:sldMk cId="3646232471" sldId="382"/>
            <ac:picMk id="2" creationId="{6E8D80FA-2DD0-6921-A11D-5371E1A1013E}"/>
          </ac:picMkLst>
        </pc:picChg>
        <pc:picChg chg="add del mod">
          <ac:chgData name="Heath Hines" userId="S::hhines@sdccd.edu::d2dac6d2-7c66-40b4-9356-f77db17861ab" providerId="AD" clId="Web-{0EA0F999-BEC4-AB2C-96E4-1FDB154D9F3A}" dt="2024-08-13T23:32:06.258" v="16"/>
          <ac:picMkLst>
            <pc:docMk/>
            <pc:sldMk cId="3646232471" sldId="382"/>
            <ac:picMk id="3" creationId="{5FDC0260-EDF5-09D8-AAE9-01A6F0804D01}"/>
          </ac:picMkLst>
        </pc:picChg>
      </pc:sldChg>
      <pc:sldChg chg="addSp modSp new">
        <pc:chgData name="Heath Hines" userId="S::hhines@sdccd.edu::d2dac6d2-7c66-40b4-9356-f77db17861ab" providerId="AD" clId="Web-{0EA0F999-BEC4-AB2C-96E4-1FDB154D9F3A}" dt="2024-08-13T23:32:10.258" v="17"/>
        <pc:sldMkLst>
          <pc:docMk/>
          <pc:sldMk cId="976714707" sldId="383"/>
        </pc:sldMkLst>
        <pc:picChg chg="add mod">
          <ac:chgData name="Heath Hines" userId="S::hhines@sdccd.edu::d2dac6d2-7c66-40b4-9356-f77db17861ab" providerId="AD" clId="Web-{0EA0F999-BEC4-AB2C-96E4-1FDB154D9F3A}" dt="2024-08-13T23:32:10.258" v="17"/>
          <ac:picMkLst>
            <pc:docMk/>
            <pc:sldMk cId="976714707" sldId="383"/>
            <ac:picMk id="2" creationId="{7DD2AD11-6BF0-F3E7-FEBA-8F60749C4AC0}"/>
          </ac:picMkLst>
        </pc:picChg>
      </pc:sldChg>
      <pc:sldChg chg="addSp modSp new">
        <pc:chgData name="Heath Hines" userId="S::hhines@sdccd.edu::d2dac6d2-7c66-40b4-9356-f77db17861ab" providerId="AD" clId="Web-{0EA0F999-BEC4-AB2C-96E4-1FDB154D9F3A}" dt="2024-08-13T23:32:28.540" v="18"/>
        <pc:sldMkLst>
          <pc:docMk/>
          <pc:sldMk cId="1377832125" sldId="384"/>
        </pc:sldMkLst>
        <pc:picChg chg="add mod">
          <ac:chgData name="Heath Hines" userId="S::hhines@sdccd.edu::d2dac6d2-7c66-40b4-9356-f77db17861ab" providerId="AD" clId="Web-{0EA0F999-BEC4-AB2C-96E4-1FDB154D9F3A}" dt="2024-08-13T23:32:28.540" v="18"/>
          <ac:picMkLst>
            <pc:docMk/>
            <pc:sldMk cId="1377832125" sldId="384"/>
            <ac:picMk id="2" creationId="{B0957B24-723D-B9DE-779D-3A2887FA3979}"/>
          </ac:picMkLst>
        </pc:picChg>
      </pc:sldChg>
      <pc:sldChg chg="addSp modSp new">
        <pc:chgData name="Heath Hines" userId="S::hhines@sdccd.edu::d2dac6d2-7c66-40b4-9356-f77db17861ab" providerId="AD" clId="Web-{0EA0F999-BEC4-AB2C-96E4-1FDB154D9F3A}" dt="2024-08-13T23:32:46.337" v="19"/>
        <pc:sldMkLst>
          <pc:docMk/>
          <pc:sldMk cId="206016574" sldId="385"/>
        </pc:sldMkLst>
        <pc:picChg chg="add mod">
          <ac:chgData name="Heath Hines" userId="S::hhines@sdccd.edu::d2dac6d2-7c66-40b4-9356-f77db17861ab" providerId="AD" clId="Web-{0EA0F999-BEC4-AB2C-96E4-1FDB154D9F3A}" dt="2024-08-13T23:32:46.337" v="19"/>
          <ac:picMkLst>
            <pc:docMk/>
            <pc:sldMk cId="206016574" sldId="385"/>
            <ac:picMk id="2" creationId="{CAD4C89B-852D-37B6-E134-33753605ED1F}"/>
          </ac:picMkLst>
        </pc:picChg>
      </pc:sldChg>
      <pc:sldChg chg="addSp modSp new">
        <pc:chgData name="Heath Hines" userId="S::hhines@sdccd.edu::d2dac6d2-7c66-40b4-9356-f77db17861ab" providerId="AD" clId="Web-{0EA0F999-BEC4-AB2C-96E4-1FDB154D9F3A}" dt="2024-08-13T23:32:59.384" v="20"/>
        <pc:sldMkLst>
          <pc:docMk/>
          <pc:sldMk cId="2272970348" sldId="386"/>
        </pc:sldMkLst>
        <pc:picChg chg="add mod">
          <ac:chgData name="Heath Hines" userId="S::hhines@sdccd.edu::d2dac6d2-7c66-40b4-9356-f77db17861ab" providerId="AD" clId="Web-{0EA0F999-BEC4-AB2C-96E4-1FDB154D9F3A}" dt="2024-08-13T23:32:59.384" v="20"/>
          <ac:picMkLst>
            <pc:docMk/>
            <pc:sldMk cId="2272970348" sldId="386"/>
            <ac:picMk id="2" creationId="{9E5FF01B-4656-8435-1718-1343BAC5D9F7}"/>
          </ac:picMkLst>
        </pc:picChg>
      </pc:sldChg>
      <pc:sldChg chg="new del">
        <pc:chgData name="Heath Hines" userId="S::hhines@sdccd.edu::d2dac6d2-7c66-40b4-9356-f77db17861ab" providerId="AD" clId="Web-{0EA0F999-BEC4-AB2C-96E4-1FDB154D9F3A}" dt="2024-08-13T23:37:58.754" v="37"/>
        <pc:sldMkLst>
          <pc:docMk/>
          <pc:sldMk cId="550201714" sldId="387"/>
        </pc:sldMkLst>
      </pc:sldChg>
      <pc:sldChg chg="addSp modSp new">
        <pc:chgData name="Heath Hines" userId="S::hhines@sdccd.edu::d2dac6d2-7c66-40b4-9356-f77db17861ab" providerId="AD" clId="Web-{0EA0F999-BEC4-AB2C-96E4-1FDB154D9F3A}" dt="2024-08-13T23:34:36.732" v="26"/>
        <pc:sldMkLst>
          <pc:docMk/>
          <pc:sldMk cId="1387699072" sldId="388"/>
        </pc:sldMkLst>
        <pc:picChg chg="add mod">
          <ac:chgData name="Heath Hines" userId="S::hhines@sdccd.edu::d2dac6d2-7c66-40b4-9356-f77db17861ab" providerId="AD" clId="Web-{0EA0F999-BEC4-AB2C-96E4-1FDB154D9F3A}" dt="2024-08-13T23:34:36.732" v="26"/>
          <ac:picMkLst>
            <pc:docMk/>
            <pc:sldMk cId="1387699072" sldId="388"/>
            <ac:picMk id="2" creationId="{A37E760F-5150-D269-0CF6-2C89B0364CA1}"/>
          </ac:picMkLst>
        </pc:picChg>
      </pc:sldChg>
      <pc:sldChg chg="addSp modSp new">
        <pc:chgData name="Heath Hines" userId="S::hhines@sdccd.edu::d2dac6d2-7c66-40b4-9356-f77db17861ab" providerId="AD" clId="Web-{0EA0F999-BEC4-AB2C-96E4-1FDB154D9F3A}" dt="2024-08-13T23:34:52.701" v="27"/>
        <pc:sldMkLst>
          <pc:docMk/>
          <pc:sldMk cId="2938909054" sldId="389"/>
        </pc:sldMkLst>
        <pc:picChg chg="add mod">
          <ac:chgData name="Heath Hines" userId="S::hhines@sdccd.edu::d2dac6d2-7c66-40b4-9356-f77db17861ab" providerId="AD" clId="Web-{0EA0F999-BEC4-AB2C-96E4-1FDB154D9F3A}" dt="2024-08-13T23:34:52.701" v="27"/>
          <ac:picMkLst>
            <pc:docMk/>
            <pc:sldMk cId="2938909054" sldId="389"/>
            <ac:picMk id="2" creationId="{17EC6BD8-5F81-A986-059D-B1EEF6A7B5E3}"/>
          </ac:picMkLst>
        </pc:picChg>
      </pc:sldChg>
      <pc:sldChg chg="addSp modSp new">
        <pc:chgData name="Heath Hines" userId="S::hhines@sdccd.edu::d2dac6d2-7c66-40b4-9356-f77db17861ab" providerId="AD" clId="Web-{0EA0F999-BEC4-AB2C-96E4-1FDB154D9F3A}" dt="2024-08-13T23:35:07.014" v="28"/>
        <pc:sldMkLst>
          <pc:docMk/>
          <pc:sldMk cId="4282612234" sldId="390"/>
        </pc:sldMkLst>
        <pc:picChg chg="add mod">
          <ac:chgData name="Heath Hines" userId="S::hhines@sdccd.edu::d2dac6d2-7c66-40b4-9356-f77db17861ab" providerId="AD" clId="Web-{0EA0F999-BEC4-AB2C-96E4-1FDB154D9F3A}" dt="2024-08-13T23:35:07.014" v="28"/>
          <ac:picMkLst>
            <pc:docMk/>
            <pc:sldMk cId="4282612234" sldId="390"/>
            <ac:picMk id="2" creationId="{3C4D97B7-5C56-714D-D3E4-5657723F1606}"/>
          </ac:picMkLst>
        </pc:picChg>
      </pc:sldChg>
      <pc:sldChg chg="addSp modSp new">
        <pc:chgData name="Heath Hines" userId="S::hhines@sdccd.edu::d2dac6d2-7c66-40b4-9356-f77db17861ab" providerId="AD" clId="Web-{0EA0F999-BEC4-AB2C-96E4-1FDB154D9F3A}" dt="2024-08-13T23:35:17.671" v="29"/>
        <pc:sldMkLst>
          <pc:docMk/>
          <pc:sldMk cId="2468318810" sldId="391"/>
        </pc:sldMkLst>
        <pc:picChg chg="add mod">
          <ac:chgData name="Heath Hines" userId="S::hhines@sdccd.edu::d2dac6d2-7c66-40b4-9356-f77db17861ab" providerId="AD" clId="Web-{0EA0F999-BEC4-AB2C-96E4-1FDB154D9F3A}" dt="2024-08-13T23:35:17.671" v="29"/>
          <ac:picMkLst>
            <pc:docMk/>
            <pc:sldMk cId="2468318810" sldId="391"/>
            <ac:picMk id="2" creationId="{7994A8A5-8782-6665-61B1-4DECE2075845}"/>
          </ac:picMkLst>
        </pc:picChg>
      </pc:sldChg>
      <pc:sldChg chg="addSp modSp new">
        <pc:chgData name="Heath Hines" userId="S::hhines@sdccd.edu::d2dac6d2-7c66-40b4-9356-f77db17861ab" providerId="AD" clId="Web-{0EA0F999-BEC4-AB2C-96E4-1FDB154D9F3A}" dt="2024-08-13T23:35:41.953" v="32" actId="14100"/>
        <pc:sldMkLst>
          <pc:docMk/>
          <pc:sldMk cId="981816602" sldId="392"/>
        </pc:sldMkLst>
        <pc:picChg chg="add mod">
          <ac:chgData name="Heath Hines" userId="S::hhines@sdccd.edu::d2dac6d2-7c66-40b4-9356-f77db17861ab" providerId="AD" clId="Web-{0EA0F999-BEC4-AB2C-96E4-1FDB154D9F3A}" dt="2024-08-13T23:35:41.953" v="32" actId="14100"/>
          <ac:picMkLst>
            <pc:docMk/>
            <pc:sldMk cId="981816602" sldId="392"/>
            <ac:picMk id="2" creationId="{B3E41346-2C13-3277-566D-1CFB563ACDD3}"/>
          </ac:picMkLst>
        </pc:picChg>
      </pc:sldChg>
      <pc:sldChg chg="new del">
        <pc:chgData name="Heath Hines" userId="S::hhines@sdccd.edu::d2dac6d2-7c66-40b4-9356-f77db17861ab" providerId="AD" clId="Web-{0EA0F999-BEC4-AB2C-96E4-1FDB154D9F3A}" dt="2024-08-13T23:37:49.129" v="36"/>
        <pc:sldMkLst>
          <pc:docMk/>
          <pc:sldMk cId="3334683761" sldId="393"/>
        </pc:sldMkLst>
      </pc:sldChg>
      <pc:sldChg chg="add del">
        <pc:chgData name="Heath Hines" userId="S::hhines@sdccd.edu::d2dac6d2-7c66-40b4-9356-f77db17861ab" providerId="AD" clId="Web-{0EA0F999-BEC4-AB2C-96E4-1FDB154D9F3A}" dt="2024-08-13T23:37:40.175" v="35"/>
        <pc:sldMkLst>
          <pc:docMk/>
          <pc:sldMk cId="3040116680" sldId="394"/>
        </pc:sldMkLst>
      </pc:sldChg>
    </pc:docChg>
  </pc:docChgLst>
  <pc:docChgLst>
    <pc:chgData name="Donnie Tran" userId="S::dtran@sdccd.edu::dfe18601-ecc8-47fe-9770-fcdae2aa0c15" providerId="AD" clId="Web-{093AAAF6-F7D6-4AD0-A9E9-6053089F8102}"/>
    <pc:docChg chg="modSld">
      <pc:chgData name="Donnie Tran" userId="S::dtran@sdccd.edu::dfe18601-ecc8-47fe-9770-fcdae2aa0c15" providerId="AD" clId="Web-{093AAAF6-F7D6-4AD0-A9E9-6053089F8102}" dt="2024-01-21T03:41:58.286" v="849" actId="14100"/>
      <pc:docMkLst>
        <pc:docMk/>
      </pc:docMkLst>
      <pc:sldChg chg="addSp delSp modSp">
        <pc:chgData name="Donnie Tran" userId="S::dtran@sdccd.edu::dfe18601-ecc8-47fe-9770-fcdae2aa0c15" providerId="AD" clId="Web-{093AAAF6-F7D6-4AD0-A9E9-6053089F8102}" dt="2024-01-21T03:38:02.050" v="594"/>
        <pc:sldMkLst>
          <pc:docMk/>
          <pc:sldMk cId="2273874681" sldId="337"/>
        </pc:sldMkLst>
        <pc:graphicFrameChg chg="add mod modGraphic">
          <ac:chgData name="Donnie Tran" userId="S::dtran@sdccd.edu::dfe18601-ecc8-47fe-9770-fcdae2aa0c15" providerId="AD" clId="Web-{093AAAF6-F7D6-4AD0-A9E9-6053089F8102}" dt="2024-01-21T03:38:02.050" v="594"/>
          <ac:graphicFrameMkLst>
            <pc:docMk/>
            <pc:sldMk cId="2273874681" sldId="337"/>
            <ac:graphicFrameMk id="3" creationId="{4616D9FA-607E-3DBD-37E7-DFDD1A9F1E0A}"/>
          </ac:graphicFrameMkLst>
        </pc:graphicFrameChg>
        <pc:graphicFrameChg chg="del mod modGraphic">
          <ac:chgData name="Donnie Tran" userId="S::dtran@sdccd.edu::dfe18601-ecc8-47fe-9770-fcdae2aa0c15" providerId="AD" clId="Web-{093AAAF6-F7D6-4AD0-A9E9-6053089F8102}" dt="2024-01-21T03:33:05.045" v="43"/>
          <ac:graphicFrameMkLst>
            <pc:docMk/>
            <pc:sldMk cId="2273874681" sldId="337"/>
            <ac:graphicFrameMk id="5" creationId="{37CF9209-7679-8220-AE48-699F83D03DDB}"/>
          </ac:graphicFrameMkLst>
        </pc:graphicFrameChg>
      </pc:sldChg>
      <pc:sldChg chg="modSp">
        <pc:chgData name="Donnie Tran" userId="S::dtran@sdccd.edu::dfe18601-ecc8-47fe-9770-fcdae2aa0c15" providerId="AD" clId="Web-{093AAAF6-F7D6-4AD0-A9E9-6053089F8102}" dt="2024-01-21T03:41:58.286" v="849" actId="14100"/>
        <pc:sldMkLst>
          <pc:docMk/>
          <pc:sldMk cId="3771315245" sldId="345"/>
        </pc:sldMkLst>
        <pc:spChg chg="mod">
          <ac:chgData name="Donnie Tran" userId="S::dtran@sdccd.edu::dfe18601-ecc8-47fe-9770-fcdae2aa0c15" providerId="AD" clId="Web-{093AAAF6-F7D6-4AD0-A9E9-6053089F8102}" dt="2024-01-21T03:41:58.286" v="849" actId="14100"/>
          <ac:spMkLst>
            <pc:docMk/>
            <pc:sldMk cId="3771315245" sldId="345"/>
            <ac:spMk id="3" creationId="{00000000-0000-0000-0000-000000000000}"/>
          </ac:spMkLst>
        </pc:spChg>
      </pc:sldChg>
      <pc:sldChg chg="modSp">
        <pc:chgData name="Donnie Tran" userId="S::dtran@sdccd.edu::dfe18601-ecc8-47fe-9770-fcdae2aa0c15" providerId="AD" clId="Web-{093AAAF6-F7D6-4AD0-A9E9-6053089F8102}" dt="2024-01-21T03:41:29.019" v="837" actId="20577"/>
        <pc:sldMkLst>
          <pc:docMk/>
          <pc:sldMk cId="331264190" sldId="351"/>
        </pc:sldMkLst>
        <pc:spChg chg="mod">
          <ac:chgData name="Donnie Tran" userId="S::dtran@sdccd.edu::dfe18601-ecc8-47fe-9770-fcdae2aa0c15" providerId="AD" clId="Web-{093AAAF6-F7D6-4AD0-A9E9-6053089F8102}" dt="2024-01-21T03:41:29.019" v="837" actId="20577"/>
          <ac:spMkLst>
            <pc:docMk/>
            <pc:sldMk cId="331264190" sldId="351"/>
            <ac:spMk id="3" creationId="{00000000-0000-0000-0000-000000000000}"/>
          </ac:spMkLst>
        </pc:spChg>
      </pc:sldChg>
    </pc:docChg>
  </pc:docChgLst>
  <pc:docChgLst>
    <pc:chgData name="Carol Sampaga" userId="S::csampaga@sdccd.edu::b6fe8b20-167b-4fd8-9b9a-896fcc72783e" providerId="AD" clId="Web-{8FEE52CA-2813-5BE5-7DA6-9E68FF888C8F}"/>
    <pc:docChg chg="delSld modSld sldOrd">
      <pc:chgData name="Carol Sampaga" userId="S::csampaga@sdccd.edu::b6fe8b20-167b-4fd8-9b9a-896fcc72783e" providerId="AD" clId="Web-{8FEE52CA-2813-5BE5-7DA6-9E68FF888C8F}" dt="2024-01-23T21:38:05.351" v="78" actId="20577"/>
      <pc:docMkLst>
        <pc:docMk/>
      </pc:docMkLst>
      <pc:sldChg chg="delCm">
        <pc:chgData name="Carol Sampaga" userId="S::csampaga@sdccd.edu::b6fe8b20-167b-4fd8-9b9a-896fcc72783e" providerId="AD" clId="Web-{8FEE52CA-2813-5BE5-7DA6-9E68FF888C8F}" dt="2024-01-23T21:10:49.257" v="0"/>
        <pc:sldMkLst>
          <pc:docMk/>
          <pc:sldMk cId="4287433537" sldId="256"/>
        </pc:sldMkLst>
        <pc:extLst>
          <p:ext xmlns:p="http://schemas.openxmlformats.org/presentationml/2006/main" uri="{D6D511B9-2390-475A-947B-AFAB55BFBCF1}">
            <pc226:cmChg xmlns:pc226="http://schemas.microsoft.com/office/powerpoint/2022/06/main/command" chg="del">
              <pc226:chgData name="Carol Sampaga" userId="S::csampaga@sdccd.edu::b6fe8b20-167b-4fd8-9b9a-896fcc72783e" providerId="AD" clId="Web-{8FEE52CA-2813-5BE5-7DA6-9E68FF888C8F}" dt="2024-01-23T21:10:49.257" v="0"/>
              <pc2:cmMkLst xmlns:pc2="http://schemas.microsoft.com/office/powerpoint/2019/9/main/command">
                <pc:docMk/>
                <pc:sldMk cId="4287433537" sldId="256"/>
                <pc2:cmMk id="{F64CA662-C88B-4415-B746-1824420F6606}"/>
              </pc2:cmMkLst>
            </pc226:cmChg>
          </p:ext>
        </pc:extLst>
      </pc:sldChg>
      <pc:sldChg chg="ord">
        <pc:chgData name="Carol Sampaga" userId="S::csampaga@sdccd.edu::b6fe8b20-167b-4fd8-9b9a-896fcc72783e" providerId="AD" clId="Web-{8FEE52CA-2813-5BE5-7DA6-9E68FF888C8F}" dt="2024-01-23T21:36:01.190" v="63"/>
        <pc:sldMkLst>
          <pc:docMk/>
          <pc:sldMk cId="2727849239" sldId="303"/>
        </pc:sldMkLst>
      </pc:sldChg>
      <pc:sldChg chg="ord">
        <pc:chgData name="Carol Sampaga" userId="S::csampaga@sdccd.edu::b6fe8b20-167b-4fd8-9b9a-896fcc72783e" providerId="AD" clId="Web-{8FEE52CA-2813-5BE5-7DA6-9E68FF888C8F}" dt="2024-01-23T21:34:42.906" v="58"/>
        <pc:sldMkLst>
          <pc:docMk/>
          <pc:sldMk cId="1993736881" sldId="318"/>
        </pc:sldMkLst>
      </pc:sldChg>
      <pc:sldChg chg="ord">
        <pc:chgData name="Carol Sampaga" userId="S::csampaga@sdccd.edu::b6fe8b20-167b-4fd8-9b9a-896fcc72783e" providerId="AD" clId="Web-{8FEE52CA-2813-5BE5-7DA6-9E68FF888C8F}" dt="2024-01-23T21:33:45.138" v="57"/>
        <pc:sldMkLst>
          <pc:docMk/>
          <pc:sldMk cId="1098386201" sldId="319"/>
        </pc:sldMkLst>
      </pc:sldChg>
      <pc:sldChg chg="modSp ord">
        <pc:chgData name="Carol Sampaga" userId="S::csampaga@sdccd.edu::b6fe8b20-167b-4fd8-9b9a-896fcc72783e" providerId="AD" clId="Web-{8FEE52CA-2813-5BE5-7DA6-9E68FF888C8F}" dt="2024-01-23T21:36:29.910" v="64"/>
        <pc:sldMkLst>
          <pc:docMk/>
          <pc:sldMk cId="950164815" sldId="331"/>
        </pc:sldMkLst>
        <pc:spChg chg="mod">
          <ac:chgData name="Carol Sampaga" userId="S::csampaga@sdccd.edu::b6fe8b20-167b-4fd8-9b9a-896fcc72783e" providerId="AD" clId="Web-{8FEE52CA-2813-5BE5-7DA6-9E68FF888C8F}" dt="2024-01-23T21:30:16.302" v="54" actId="14100"/>
          <ac:spMkLst>
            <pc:docMk/>
            <pc:sldMk cId="950164815" sldId="331"/>
            <ac:spMk id="3" creationId="{00000000-0000-0000-0000-000000000000}"/>
          </ac:spMkLst>
        </pc:spChg>
        <pc:spChg chg="mod">
          <ac:chgData name="Carol Sampaga" userId="S::csampaga@sdccd.edu::b6fe8b20-167b-4fd8-9b9a-896fcc72783e" providerId="AD" clId="Web-{8FEE52CA-2813-5BE5-7DA6-9E68FF888C8F}" dt="2024-01-23T21:30:19.630" v="55" actId="1076"/>
          <ac:spMkLst>
            <pc:docMk/>
            <pc:sldMk cId="950164815" sldId="331"/>
            <ac:spMk id="8" creationId="{E8D78EFD-657D-7382-8ED5-641C45F30A05}"/>
          </ac:spMkLst>
        </pc:spChg>
      </pc:sldChg>
      <pc:sldChg chg="ord">
        <pc:chgData name="Carol Sampaga" userId="S::csampaga@sdccd.edu::b6fe8b20-167b-4fd8-9b9a-896fcc72783e" providerId="AD" clId="Web-{8FEE52CA-2813-5BE5-7DA6-9E68FF888C8F}" dt="2024-01-23T21:36:50.098" v="66"/>
        <pc:sldMkLst>
          <pc:docMk/>
          <pc:sldMk cId="2886526289" sldId="332"/>
        </pc:sldMkLst>
      </pc:sldChg>
      <pc:sldChg chg="ord">
        <pc:chgData name="Carol Sampaga" userId="S::csampaga@sdccd.edu::b6fe8b20-167b-4fd8-9b9a-896fcc72783e" providerId="AD" clId="Web-{8FEE52CA-2813-5BE5-7DA6-9E68FF888C8F}" dt="2024-01-23T21:37:08.333" v="67"/>
        <pc:sldMkLst>
          <pc:docMk/>
          <pc:sldMk cId="3982605010" sldId="333"/>
        </pc:sldMkLst>
      </pc:sldChg>
      <pc:sldChg chg="modSp">
        <pc:chgData name="Carol Sampaga" userId="S::csampaga@sdccd.edu::b6fe8b20-167b-4fd8-9b9a-896fcc72783e" providerId="AD" clId="Web-{8FEE52CA-2813-5BE5-7DA6-9E68FF888C8F}" dt="2024-01-23T21:22:38.065" v="20" actId="20577"/>
        <pc:sldMkLst>
          <pc:docMk/>
          <pc:sldMk cId="2273874681" sldId="337"/>
        </pc:sldMkLst>
        <pc:spChg chg="mod">
          <ac:chgData name="Carol Sampaga" userId="S::csampaga@sdccd.edu::b6fe8b20-167b-4fd8-9b9a-896fcc72783e" providerId="AD" clId="Web-{8FEE52CA-2813-5BE5-7DA6-9E68FF888C8F}" dt="2024-01-23T21:11:18.696" v="2" actId="20577"/>
          <ac:spMkLst>
            <pc:docMk/>
            <pc:sldMk cId="2273874681" sldId="337"/>
            <ac:spMk id="2" creationId="{00000000-0000-0000-0000-000000000000}"/>
          </ac:spMkLst>
        </pc:spChg>
        <pc:spChg chg="mod">
          <ac:chgData name="Carol Sampaga" userId="S::csampaga@sdccd.edu::b6fe8b20-167b-4fd8-9b9a-896fcc72783e" providerId="AD" clId="Web-{8FEE52CA-2813-5BE5-7DA6-9E68FF888C8F}" dt="2024-01-23T21:22:38.065" v="20" actId="20577"/>
          <ac:spMkLst>
            <pc:docMk/>
            <pc:sldMk cId="2273874681" sldId="337"/>
            <ac:spMk id="4" creationId="{00000000-0000-0000-0000-000000000000}"/>
          </ac:spMkLst>
        </pc:spChg>
      </pc:sldChg>
      <pc:sldChg chg="modSp">
        <pc:chgData name="Carol Sampaga" userId="S::csampaga@sdccd.edu::b6fe8b20-167b-4fd8-9b9a-896fcc72783e" providerId="AD" clId="Web-{8FEE52CA-2813-5BE5-7DA6-9E68FF888C8F}" dt="2024-01-23T21:27:48.702" v="40" actId="20577"/>
        <pc:sldMkLst>
          <pc:docMk/>
          <pc:sldMk cId="3945154854" sldId="338"/>
        </pc:sldMkLst>
        <pc:spChg chg="mod">
          <ac:chgData name="Carol Sampaga" userId="S::csampaga@sdccd.edu::b6fe8b20-167b-4fd8-9b9a-896fcc72783e" providerId="AD" clId="Web-{8FEE52CA-2813-5BE5-7DA6-9E68FF888C8F}" dt="2024-01-23T21:27:48.702" v="40" actId="20577"/>
          <ac:spMkLst>
            <pc:docMk/>
            <pc:sldMk cId="3945154854" sldId="338"/>
            <ac:spMk id="2" creationId="{4BB00F24-7CD0-C7A5-4BF5-0EB12D3A9536}"/>
          </ac:spMkLst>
        </pc:spChg>
        <pc:spChg chg="mod">
          <ac:chgData name="Carol Sampaga" userId="S::csampaga@sdccd.edu::b6fe8b20-167b-4fd8-9b9a-896fcc72783e" providerId="AD" clId="Web-{8FEE52CA-2813-5BE5-7DA6-9E68FF888C8F}" dt="2024-01-23T21:27:20.936" v="38" actId="20577"/>
          <ac:spMkLst>
            <pc:docMk/>
            <pc:sldMk cId="3945154854" sldId="338"/>
            <ac:spMk id="4" creationId="{A58CE16D-EE46-29F0-9642-E59771D2D438}"/>
          </ac:spMkLst>
        </pc:spChg>
      </pc:sldChg>
      <pc:sldChg chg="ord">
        <pc:chgData name="Carol Sampaga" userId="S::csampaga@sdccd.edu::b6fe8b20-167b-4fd8-9b9a-896fcc72783e" providerId="AD" clId="Web-{8FEE52CA-2813-5BE5-7DA6-9E68FF888C8F}" dt="2024-01-23T21:35:27.079" v="61"/>
        <pc:sldMkLst>
          <pc:docMk/>
          <pc:sldMk cId="687896924" sldId="340"/>
        </pc:sldMkLst>
      </pc:sldChg>
      <pc:sldChg chg="modSp">
        <pc:chgData name="Carol Sampaga" userId="S::csampaga@sdccd.edu::b6fe8b20-167b-4fd8-9b9a-896fcc72783e" providerId="AD" clId="Web-{8FEE52CA-2813-5BE5-7DA6-9E68FF888C8F}" dt="2024-01-23T21:38:05.351" v="78" actId="20577"/>
        <pc:sldMkLst>
          <pc:docMk/>
          <pc:sldMk cId="3130425764" sldId="343"/>
        </pc:sldMkLst>
        <pc:spChg chg="mod">
          <ac:chgData name="Carol Sampaga" userId="S::csampaga@sdccd.edu::b6fe8b20-167b-4fd8-9b9a-896fcc72783e" providerId="AD" clId="Web-{8FEE52CA-2813-5BE5-7DA6-9E68FF888C8F}" dt="2024-01-23T21:38:05.351" v="78" actId="20577"/>
          <ac:spMkLst>
            <pc:docMk/>
            <pc:sldMk cId="3130425764" sldId="343"/>
            <ac:spMk id="3" creationId="{11407102-8BA2-C1CC-888D-FFCDEDA0B25B}"/>
          </ac:spMkLst>
        </pc:spChg>
      </pc:sldChg>
      <pc:sldChg chg="ord">
        <pc:chgData name="Carol Sampaga" userId="S::csampaga@sdccd.edu::b6fe8b20-167b-4fd8-9b9a-896fcc72783e" providerId="AD" clId="Web-{8FEE52CA-2813-5BE5-7DA6-9E68FF888C8F}" dt="2024-01-23T21:33:22.137" v="56"/>
        <pc:sldMkLst>
          <pc:docMk/>
          <pc:sldMk cId="4112032209" sldId="344"/>
        </pc:sldMkLst>
      </pc:sldChg>
      <pc:sldChg chg="modSp">
        <pc:chgData name="Carol Sampaga" userId="S::csampaga@sdccd.edu::b6fe8b20-167b-4fd8-9b9a-896fcc72783e" providerId="AD" clId="Web-{8FEE52CA-2813-5BE5-7DA6-9E68FF888C8F}" dt="2024-01-23T21:25:24.119" v="25" actId="1076"/>
        <pc:sldMkLst>
          <pc:docMk/>
          <pc:sldMk cId="3771315245" sldId="345"/>
        </pc:sldMkLst>
        <pc:spChg chg="mod">
          <ac:chgData name="Carol Sampaga" userId="S::csampaga@sdccd.edu::b6fe8b20-167b-4fd8-9b9a-896fcc72783e" providerId="AD" clId="Web-{8FEE52CA-2813-5BE5-7DA6-9E68FF888C8F}" dt="2024-01-23T21:11:45.837" v="4" actId="20577"/>
          <ac:spMkLst>
            <pc:docMk/>
            <pc:sldMk cId="3771315245" sldId="345"/>
            <ac:spMk id="2" creationId="{00000000-0000-0000-0000-000000000000}"/>
          </ac:spMkLst>
        </pc:spChg>
        <pc:spChg chg="mod">
          <ac:chgData name="Carol Sampaga" userId="S::csampaga@sdccd.edu::b6fe8b20-167b-4fd8-9b9a-896fcc72783e" providerId="AD" clId="Web-{8FEE52CA-2813-5BE5-7DA6-9E68FF888C8F}" dt="2024-01-23T21:25:24.119" v="25" actId="1076"/>
          <ac:spMkLst>
            <pc:docMk/>
            <pc:sldMk cId="3771315245" sldId="345"/>
            <ac:spMk id="4" creationId="{00000000-0000-0000-0000-000000000000}"/>
          </ac:spMkLst>
        </pc:spChg>
      </pc:sldChg>
      <pc:sldChg chg="ord">
        <pc:chgData name="Carol Sampaga" userId="S::csampaga@sdccd.edu::b6fe8b20-167b-4fd8-9b9a-896fcc72783e" providerId="AD" clId="Web-{8FEE52CA-2813-5BE5-7DA6-9E68FF888C8F}" dt="2024-01-23T21:34:55.015" v="59"/>
        <pc:sldMkLst>
          <pc:docMk/>
          <pc:sldMk cId="4182667933" sldId="346"/>
        </pc:sldMkLst>
      </pc:sldChg>
      <pc:sldChg chg="ord">
        <pc:chgData name="Carol Sampaga" userId="S::csampaga@sdccd.edu::b6fe8b20-167b-4fd8-9b9a-896fcc72783e" providerId="AD" clId="Web-{8FEE52CA-2813-5BE5-7DA6-9E68FF888C8F}" dt="2024-01-23T21:35:10" v="60"/>
        <pc:sldMkLst>
          <pc:docMk/>
          <pc:sldMk cId="570212055" sldId="347"/>
        </pc:sldMkLst>
      </pc:sldChg>
      <pc:sldChg chg="ord">
        <pc:chgData name="Carol Sampaga" userId="S::csampaga@sdccd.edu::b6fe8b20-167b-4fd8-9b9a-896fcc72783e" providerId="AD" clId="Web-{8FEE52CA-2813-5BE5-7DA6-9E68FF888C8F}" dt="2024-01-23T21:35:47.768" v="62"/>
        <pc:sldMkLst>
          <pc:docMk/>
          <pc:sldMk cId="117318266" sldId="348"/>
        </pc:sldMkLst>
      </pc:sldChg>
      <pc:sldChg chg="modSp">
        <pc:chgData name="Carol Sampaga" userId="S::csampaga@sdccd.edu::b6fe8b20-167b-4fd8-9b9a-896fcc72783e" providerId="AD" clId="Web-{8FEE52CA-2813-5BE5-7DA6-9E68FF888C8F}" dt="2024-01-23T21:25:36.213" v="27" actId="20577"/>
        <pc:sldMkLst>
          <pc:docMk/>
          <pc:sldMk cId="331264190" sldId="351"/>
        </pc:sldMkLst>
        <pc:spChg chg="mod">
          <ac:chgData name="Carol Sampaga" userId="S::csampaga@sdccd.edu::b6fe8b20-167b-4fd8-9b9a-896fcc72783e" providerId="AD" clId="Web-{8FEE52CA-2813-5BE5-7DA6-9E68FF888C8F}" dt="2024-01-23T21:11:59.963" v="6" actId="20577"/>
          <ac:spMkLst>
            <pc:docMk/>
            <pc:sldMk cId="331264190" sldId="351"/>
            <ac:spMk id="2" creationId="{00000000-0000-0000-0000-000000000000}"/>
          </ac:spMkLst>
        </pc:spChg>
        <pc:spChg chg="mod">
          <ac:chgData name="Carol Sampaga" userId="S::csampaga@sdccd.edu::b6fe8b20-167b-4fd8-9b9a-896fcc72783e" providerId="AD" clId="Web-{8FEE52CA-2813-5BE5-7DA6-9E68FF888C8F}" dt="2024-01-23T21:25:36.213" v="27" actId="20577"/>
          <ac:spMkLst>
            <pc:docMk/>
            <pc:sldMk cId="331264190" sldId="351"/>
            <ac:spMk id="4" creationId="{00000000-0000-0000-0000-000000000000}"/>
          </ac:spMkLst>
        </pc:spChg>
      </pc:sldChg>
      <pc:sldChg chg="ord">
        <pc:chgData name="Carol Sampaga" userId="S::csampaga@sdccd.edu::b6fe8b20-167b-4fd8-9b9a-896fcc72783e" providerId="AD" clId="Web-{8FEE52CA-2813-5BE5-7DA6-9E68FF888C8F}" dt="2024-01-23T21:36:37.973" v="65"/>
        <pc:sldMkLst>
          <pc:docMk/>
          <pc:sldMk cId="2222477910" sldId="352"/>
        </pc:sldMkLst>
      </pc:sldChg>
      <pc:sldChg chg="modSp">
        <pc:chgData name="Carol Sampaga" userId="S::csampaga@sdccd.edu::b6fe8b20-167b-4fd8-9b9a-896fcc72783e" providerId="AD" clId="Web-{8FEE52CA-2813-5BE5-7DA6-9E68FF888C8F}" dt="2024-01-23T21:21:47.173" v="14" actId="20577"/>
        <pc:sldMkLst>
          <pc:docMk/>
          <pc:sldMk cId="2613681850" sldId="353"/>
        </pc:sldMkLst>
        <pc:spChg chg="mod">
          <ac:chgData name="Carol Sampaga" userId="S::csampaga@sdccd.edu::b6fe8b20-167b-4fd8-9b9a-896fcc72783e" providerId="AD" clId="Web-{8FEE52CA-2813-5BE5-7DA6-9E68FF888C8F}" dt="2024-01-23T21:21:47.173" v="14" actId="20577"/>
          <ac:spMkLst>
            <pc:docMk/>
            <pc:sldMk cId="2613681850" sldId="353"/>
            <ac:spMk id="2" creationId="{00000000-0000-0000-0000-000000000000}"/>
          </ac:spMkLst>
        </pc:spChg>
        <pc:spChg chg="mod">
          <ac:chgData name="Carol Sampaga" userId="S::csampaga@sdccd.edu::b6fe8b20-167b-4fd8-9b9a-896fcc72783e" providerId="AD" clId="Web-{8FEE52CA-2813-5BE5-7DA6-9E68FF888C8F}" dt="2024-01-23T21:21:42.548" v="13" actId="20577"/>
          <ac:spMkLst>
            <pc:docMk/>
            <pc:sldMk cId="2613681850" sldId="353"/>
            <ac:spMk id="4" creationId="{00000000-0000-0000-0000-000000000000}"/>
          </ac:spMkLst>
        </pc:spChg>
      </pc:sldChg>
      <pc:sldChg chg="modSp">
        <pc:chgData name="Carol Sampaga" userId="S::csampaga@sdccd.edu::b6fe8b20-167b-4fd8-9b9a-896fcc72783e" providerId="AD" clId="Web-{8FEE52CA-2813-5BE5-7DA6-9E68FF888C8F}" dt="2024-01-23T21:26:59.841" v="33" actId="20577"/>
        <pc:sldMkLst>
          <pc:docMk/>
          <pc:sldMk cId="491258858" sldId="354"/>
        </pc:sldMkLst>
        <pc:spChg chg="mod">
          <ac:chgData name="Carol Sampaga" userId="S::csampaga@sdccd.edu::b6fe8b20-167b-4fd8-9b9a-896fcc72783e" providerId="AD" clId="Web-{8FEE52CA-2813-5BE5-7DA6-9E68FF888C8F}" dt="2024-01-23T21:26:59.841" v="33" actId="20577"/>
          <ac:spMkLst>
            <pc:docMk/>
            <pc:sldMk cId="491258858" sldId="354"/>
            <ac:spMk id="2" creationId="{00000000-0000-0000-0000-000000000000}"/>
          </ac:spMkLst>
        </pc:spChg>
        <pc:spChg chg="mod">
          <ac:chgData name="Carol Sampaga" userId="S::csampaga@sdccd.edu::b6fe8b20-167b-4fd8-9b9a-896fcc72783e" providerId="AD" clId="Web-{8FEE52CA-2813-5BE5-7DA6-9E68FF888C8F}" dt="2024-01-23T21:26:54.716" v="32" actId="20577"/>
          <ac:spMkLst>
            <pc:docMk/>
            <pc:sldMk cId="491258858" sldId="354"/>
            <ac:spMk id="4" creationId="{00000000-0000-0000-0000-000000000000}"/>
          </ac:spMkLst>
        </pc:spChg>
      </pc:sldChg>
      <pc:sldChg chg="modSp">
        <pc:chgData name="Carol Sampaga" userId="S::csampaga@sdccd.edu::b6fe8b20-167b-4fd8-9b9a-896fcc72783e" providerId="AD" clId="Web-{8FEE52CA-2813-5BE5-7DA6-9E68FF888C8F}" dt="2024-01-23T21:22:16.424" v="18" actId="20577"/>
        <pc:sldMkLst>
          <pc:docMk/>
          <pc:sldMk cId="2666628937" sldId="355"/>
        </pc:sldMkLst>
        <pc:spChg chg="mod">
          <ac:chgData name="Carol Sampaga" userId="S::csampaga@sdccd.edu::b6fe8b20-167b-4fd8-9b9a-896fcc72783e" providerId="AD" clId="Web-{8FEE52CA-2813-5BE5-7DA6-9E68FF888C8F}" dt="2024-01-23T21:22:16.424" v="18" actId="20577"/>
          <ac:spMkLst>
            <pc:docMk/>
            <pc:sldMk cId="2666628937" sldId="355"/>
            <ac:spMk id="2" creationId="{00000000-0000-0000-0000-000000000000}"/>
          </ac:spMkLst>
        </pc:spChg>
        <pc:spChg chg="mod">
          <ac:chgData name="Carol Sampaga" userId="S::csampaga@sdccd.edu::b6fe8b20-167b-4fd8-9b9a-896fcc72783e" providerId="AD" clId="Web-{8FEE52CA-2813-5BE5-7DA6-9E68FF888C8F}" dt="2024-01-23T21:22:13.111" v="17" actId="20577"/>
          <ac:spMkLst>
            <pc:docMk/>
            <pc:sldMk cId="2666628937" sldId="355"/>
            <ac:spMk id="4" creationId="{00000000-0000-0000-0000-000000000000}"/>
          </ac:spMkLst>
        </pc:spChg>
      </pc:sldChg>
      <pc:sldChg chg="modSp">
        <pc:chgData name="Carol Sampaga" userId="S::csampaga@sdccd.edu::b6fe8b20-167b-4fd8-9b9a-896fcc72783e" providerId="AD" clId="Web-{8FEE52CA-2813-5BE5-7DA6-9E68FF888C8F}" dt="2024-01-23T21:28:49.205" v="47" actId="20577"/>
        <pc:sldMkLst>
          <pc:docMk/>
          <pc:sldMk cId="4241609091" sldId="363"/>
        </pc:sldMkLst>
        <pc:spChg chg="mod">
          <ac:chgData name="Carol Sampaga" userId="S::csampaga@sdccd.edu::b6fe8b20-167b-4fd8-9b9a-896fcc72783e" providerId="AD" clId="Web-{8FEE52CA-2813-5BE5-7DA6-9E68FF888C8F}" dt="2024-01-23T21:28:49.205" v="47" actId="20577"/>
          <ac:spMkLst>
            <pc:docMk/>
            <pc:sldMk cId="4241609091" sldId="363"/>
            <ac:spMk id="3" creationId="{FB2DDEB8-7454-95F4-A803-3A32DB7F8DEB}"/>
          </ac:spMkLst>
        </pc:spChg>
      </pc:sldChg>
      <pc:sldChg chg="modSp">
        <pc:chgData name="Carol Sampaga" userId="S::csampaga@sdccd.edu::b6fe8b20-167b-4fd8-9b9a-896fcc72783e" providerId="AD" clId="Web-{8FEE52CA-2813-5BE5-7DA6-9E68FF888C8F}" dt="2024-01-23T21:29:33.066" v="52" actId="20577"/>
        <pc:sldMkLst>
          <pc:docMk/>
          <pc:sldMk cId="1415933673" sldId="364"/>
        </pc:sldMkLst>
        <pc:spChg chg="mod">
          <ac:chgData name="Carol Sampaga" userId="S::csampaga@sdccd.edu::b6fe8b20-167b-4fd8-9b9a-896fcc72783e" providerId="AD" clId="Web-{8FEE52CA-2813-5BE5-7DA6-9E68FF888C8F}" dt="2024-01-23T21:29:33.066" v="52" actId="20577"/>
          <ac:spMkLst>
            <pc:docMk/>
            <pc:sldMk cId="1415933673" sldId="364"/>
            <ac:spMk id="3" creationId="{80A07AE0-0FF5-646E-5404-0B80D70097EB}"/>
          </ac:spMkLst>
        </pc:spChg>
      </pc:sldChg>
      <pc:sldChg chg="del">
        <pc:chgData name="Carol Sampaga" userId="S::csampaga@sdccd.edu::b6fe8b20-167b-4fd8-9b9a-896fcc72783e" providerId="AD" clId="Web-{8FEE52CA-2813-5BE5-7DA6-9E68FF888C8F}" dt="2024-01-23T21:37:37.975" v="68"/>
        <pc:sldMkLst>
          <pc:docMk/>
          <pc:sldMk cId="814690630" sldId="369"/>
        </pc:sldMkLst>
      </pc:sldChg>
    </pc:docChg>
  </pc:docChgLst>
  <pc:docChgLst>
    <pc:chgData name="Donnie Tran" userId="S::dtran@sdccd.edu::dfe18601-ecc8-47fe-9770-fcdae2aa0c15" providerId="AD" clId="Web-{2A5F4425-B7DA-74CA-2586-787F5F934D9E}"/>
    <pc:docChg chg="addSld delSld modSld">
      <pc:chgData name="Donnie Tran" userId="S::dtran@sdccd.edu::dfe18601-ecc8-47fe-9770-fcdae2aa0c15" providerId="AD" clId="Web-{2A5F4425-B7DA-74CA-2586-787F5F934D9E}" dt="2024-08-12T04:56:58.492" v="262" actId="1076"/>
      <pc:docMkLst>
        <pc:docMk/>
      </pc:docMkLst>
      <pc:sldChg chg="modSp">
        <pc:chgData name="Donnie Tran" userId="S::dtran@sdccd.edu::dfe18601-ecc8-47fe-9770-fcdae2aa0c15" providerId="AD" clId="Web-{2A5F4425-B7DA-74CA-2586-787F5F934D9E}" dt="2024-08-12T04:56:10.428" v="256"/>
        <pc:sldMkLst>
          <pc:docMk/>
          <pc:sldMk cId="2273874681" sldId="337"/>
        </pc:sldMkLst>
        <pc:graphicFrameChg chg="mod modGraphic">
          <ac:chgData name="Donnie Tran" userId="S::dtran@sdccd.edu::dfe18601-ecc8-47fe-9770-fcdae2aa0c15" providerId="AD" clId="Web-{2A5F4425-B7DA-74CA-2586-787F5F934D9E}" dt="2024-08-12T04:56:10.428" v="256"/>
          <ac:graphicFrameMkLst>
            <pc:docMk/>
            <pc:sldMk cId="2273874681" sldId="337"/>
            <ac:graphicFrameMk id="3" creationId="{4616D9FA-607E-3DBD-37E7-DFDD1A9F1E0A}"/>
          </ac:graphicFrameMkLst>
        </pc:graphicFrameChg>
      </pc:sldChg>
      <pc:sldChg chg="modSp">
        <pc:chgData name="Donnie Tran" userId="S::dtran@sdccd.edu::dfe18601-ecc8-47fe-9770-fcdae2aa0c15" providerId="AD" clId="Web-{2A5F4425-B7DA-74CA-2586-787F5F934D9E}" dt="2024-08-12T04:56:27.820" v="258" actId="1076"/>
        <pc:sldMkLst>
          <pc:docMk/>
          <pc:sldMk cId="3771315245" sldId="345"/>
        </pc:sldMkLst>
        <pc:spChg chg="mod">
          <ac:chgData name="Donnie Tran" userId="S::dtran@sdccd.edu::dfe18601-ecc8-47fe-9770-fcdae2aa0c15" providerId="AD" clId="Web-{2A5F4425-B7DA-74CA-2586-787F5F934D9E}" dt="2024-08-12T04:56:27.820" v="258" actId="1076"/>
          <ac:spMkLst>
            <pc:docMk/>
            <pc:sldMk cId="3771315245" sldId="345"/>
            <ac:spMk id="3" creationId="{00000000-0000-0000-0000-000000000000}"/>
          </ac:spMkLst>
        </pc:spChg>
      </pc:sldChg>
      <pc:sldChg chg="modSp">
        <pc:chgData name="Donnie Tran" userId="S::dtran@sdccd.edu::dfe18601-ecc8-47fe-9770-fcdae2aa0c15" providerId="AD" clId="Web-{2A5F4425-B7DA-74CA-2586-787F5F934D9E}" dt="2024-08-12T04:56:38.742" v="259" actId="1076"/>
        <pc:sldMkLst>
          <pc:docMk/>
          <pc:sldMk cId="331264190" sldId="351"/>
        </pc:sldMkLst>
        <pc:spChg chg="mod">
          <ac:chgData name="Donnie Tran" userId="S::dtran@sdccd.edu::dfe18601-ecc8-47fe-9770-fcdae2aa0c15" providerId="AD" clId="Web-{2A5F4425-B7DA-74CA-2586-787F5F934D9E}" dt="2024-08-12T04:56:38.742" v="259" actId="1076"/>
          <ac:spMkLst>
            <pc:docMk/>
            <pc:sldMk cId="331264190" sldId="351"/>
            <ac:spMk id="3" creationId="{00000000-0000-0000-0000-000000000000}"/>
          </ac:spMkLst>
        </pc:spChg>
      </pc:sldChg>
      <pc:sldChg chg="addSp delSp modSp add replId">
        <pc:chgData name="Donnie Tran" userId="S::dtran@sdccd.edu::dfe18601-ecc8-47fe-9770-fcdae2aa0c15" providerId="AD" clId="Web-{2A5F4425-B7DA-74CA-2586-787F5F934D9E}" dt="2024-08-12T04:56:58.492" v="262" actId="1076"/>
        <pc:sldMkLst>
          <pc:docMk/>
          <pc:sldMk cId="2096209196" sldId="378"/>
        </pc:sldMkLst>
        <pc:spChg chg="del mod">
          <ac:chgData name="Donnie Tran" userId="S::dtran@sdccd.edu::dfe18601-ecc8-47fe-9770-fcdae2aa0c15" providerId="AD" clId="Web-{2A5F4425-B7DA-74CA-2586-787F5F934D9E}" dt="2024-08-12T04:47:46.814" v="27"/>
          <ac:spMkLst>
            <pc:docMk/>
            <pc:sldMk cId="2096209196" sldId="378"/>
            <ac:spMk id="3" creationId="{00000000-0000-0000-0000-000000000000}"/>
          </ac:spMkLst>
        </pc:spChg>
        <pc:picChg chg="add mod">
          <ac:chgData name="Donnie Tran" userId="S::dtran@sdccd.edu::dfe18601-ecc8-47fe-9770-fcdae2aa0c15" providerId="AD" clId="Web-{2A5F4425-B7DA-74CA-2586-787F5F934D9E}" dt="2024-08-12T04:56:58.492" v="262" actId="1076"/>
          <ac:picMkLst>
            <pc:docMk/>
            <pc:sldMk cId="2096209196" sldId="378"/>
            <ac:picMk id="5" creationId="{99806EA6-EE9D-A6BE-DFC6-06776D50CE96}"/>
          </ac:picMkLst>
        </pc:picChg>
        <pc:picChg chg="add mod">
          <ac:chgData name="Donnie Tran" userId="S::dtran@sdccd.edu::dfe18601-ecc8-47fe-9770-fcdae2aa0c15" providerId="AD" clId="Web-{2A5F4425-B7DA-74CA-2586-787F5F934D9E}" dt="2024-08-12T04:49:40.551" v="42" actId="1076"/>
          <ac:picMkLst>
            <pc:docMk/>
            <pc:sldMk cId="2096209196" sldId="378"/>
            <ac:picMk id="6" creationId="{122118FC-7E98-AA6D-D9D6-B505D0DFB4AC}"/>
          </ac:picMkLst>
        </pc:picChg>
      </pc:sldChg>
      <pc:sldChg chg="new del">
        <pc:chgData name="Donnie Tran" userId="S::dtran@sdccd.edu::dfe18601-ecc8-47fe-9770-fcdae2aa0c15" providerId="AD" clId="Web-{2A5F4425-B7DA-74CA-2586-787F5F934D9E}" dt="2024-08-12T04:44:34.841" v="1"/>
        <pc:sldMkLst>
          <pc:docMk/>
          <pc:sldMk cId="3612896808" sldId="378"/>
        </pc:sldMkLst>
      </pc:sldChg>
    </pc:docChg>
  </pc:docChgLst>
  <pc:docChgLst>
    <pc:chgData name="Cheryl Barnard" userId="S::cbarnard@sdccd.edu::a33b5ba1-7877-4a6f-ac48-ca7a6b12771b" providerId="AD" clId="Web-{9C0B88C9-1291-4AB9-20C7-03D79EF39050}"/>
    <pc:docChg chg="modSld">
      <pc:chgData name="Cheryl Barnard" userId="S::cbarnard@sdccd.edu::a33b5ba1-7877-4a6f-ac48-ca7a6b12771b" providerId="AD" clId="Web-{9C0B88C9-1291-4AB9-20C7-03D79EF39050}" dt="2024-01-11T21:17:12.601" v="55" actId="20577"/>
      <pc:docMkLst>
        <pc:docMk/>
      </pc:docMkLst>
      <pc:sldChg chg="modSp">
        <pc:chgData name="Cheryl Barnard" userId="S::cbarnard@sdccd.edu::a33b5ba1-7877-4a6f-ac48-ca7a6b12771b" providerId="AD" clId="Web-{9C0B88C9-1291-4AB9-20C7-03D79EF39050}" dt="2024-01-11T21:17:12.601" v="55" actId="20577"/>
        <pc:sldMkLst>
          <pc:docMk/>
          <pc:sldMk cId="4112032209" sldId="344"/>
        </pc:sldMkLst>
        <pc:spChg chg="mod">
          <ac:chgData name="Cheryl Barnard" userId="S::cbarnard@sdccd.edu::a33b5ba1-7877-4a6f-ac48-ca7a6b12771b" providerId="AD" clId="Web-{9C0B88C9-1291-4AB9-20C7-03D79EF39050}" dt="2024-01-11T21:07:23.495" v="47" actId="20577"/>
          <ac:spMkLst>
            <pc:docMk/>
            <pc:sldMk cId="4112032209" sldId="344"/>
            <ac:spMk id="3" creationId="{136DE082-E587-9695-02DD-E28050E53143}"/>
          </ac:spMkLst>
        </pc:spChg>
        <pc:spChg chg="mod">
          <ac:chgData name="Cheryl Barnard" userId="S::cbarnard@sdccd.edu::a33b5ba1-7877-4a6f-ac48-ca7a6b12771b" providerId="AD" clId="Web-{9C0B88C9-1291-4AB9-20C7-03D79EF39050}" dt="2024-01-11T21:17:12.601" v="55" actId="20577"/>
          <ac:spMkLst>
            <pc:docMk/>
            <pc:sldMk cId="4112032209" sldId="344"/>
            <ac:spMk id="11" creationId="{D9771B07-9B17-7D91-895B-07D2A3021F3A}"/>
          </ac:spMkLst>
        </pc:spChg>
      </pc:sldChg>
    </pc:docChg>
  </pc:docChgLst>
  <pc:docChgLst>
    <pc:chgData name="Carol Sampaga" userId="S::csampaga@sdccd.edu::b6fe8b20-167b-4fd8-9b9a-896fcc72783e" providerId="AD" clId="Web-{D4E6920E-683D-8A9D-FFE3-EB1A127F1256}"/>
    <pc:docChg chg="modSld">
      <pc:chgData name="Carol Sampaga" userId="S::csampaga@sdccd.edu::b6fe8b20-167b-4fd8-9b9a-896fcc72783e" providerId="AD" clId="Web-{D4E6920E-683D-8A9D-FFE3-EB1A127F1256}" dt="2024-01-23T22:04:50.841" v="24" actId="1076"/>
      <pc:docMkLst>
        <pc:docMk/>
      </pc:docMkLst>
      <pc:sldChg chg="addSp modSp">
        <pc:chgData name="Carol Sampaga" userId="S::csampaga@sdccd.edu::b6fe8b20-167b-4fd8-9b9a-896fcc72783e" providerId="AD" clId="Web-{D4E6920E-683D-8A9D-FFE3-EB1A127F1256}" dt="2024-01-23T22:04:50.841" v="24" actId="1076"/>
        <pc:sldMkLst>
          <pc:docMk/>
          <pc:sldMk cId="2289041348" sldId="321"/>
        </pc:sldMkLst>
        <pc:spChg chg="add mod">
          <ac:chgData name="Carol Sampaga" userId="S::csampaga@sdccd.edu::b6fe8b20-167b-4fd8-9b9a-896fcc72783e" providerId="AD" clId="Web-{D4E6920E-683D-8A9D-FFE3-EB1A127F1256}" dt="2024-01-23T22:04:50.841" v="24" actId="1076"/>
          <ac:spMkLst>
            <pc:docMk/>
            <pc:sldMk cId="2289041348" sldId="321"/>
            <ac:spMk id="4" creationId="{2E4CF42A-AC27-02E4-F3E2-6B21D2D781B3}"/>
          </ac:spMkLst>
        </pc:spChg>
        <pc:spChg chg="mod">
          <ac:chgData name="Carol Sampaga" userId="S::csampaga@sdccd.edu::b6fe8b20-167b-4fd8-9b9a-896fcc72783e" providerId="AD" clId="Web-{D4E6920E-683D-8A9D-FFE3-EB1A127F1256}" dt="2024-01-23T22:01:50.786" v="18" actId="1076"/>
          <ac:spMkLst>
            <pc:docMk/>
            <pc:sldMk cId="2289041348" sldId="321"/>
            <ac:spMk id="8" creationId="{00000000-0000-0000-0000-000000000000}"/>
          </ac:spMkLst>
        </pc:spChg>
        <pc:picChg chg="mod">
          <ac:chgData name="Carol Sampaga" userId="S::csampaga@sdccd.edu::b6fe8b20-167b-4fd8-9b9a-896fcc72783e" providerId="AD" clId="Web-{D4E6920E-683D-8A9D-FFE3-EB1A127F1256}" dt="2024-01-23T22:02:09.083" v="19" actId="1076"/>
          <ac:picMkLst>
            <pc:docMk/>
            <pc:sldMk cId="2289041348" sldId="321"/>
            <ac:picMk id="3" creationId="{2E72EDEB-8724-16B3-EB06-58F1B2AB4BBD}"/>
          </ac:picMkLst>
        </pc:picChg>
      </pc:sldChg>
    </pc:docChg>
  </pc:docChgLst>
  <pc:docChgLst>
    <pc:chgData name="Allen Andersen" userId="S::aanderse@sdccd.edu::651439fa-a45c-4602-ac4b-6c719b5f81b8" providerId="AD" clId="Web-{EA6E9A7F-99E4-4C45-AF1E-5D25AF02C4A5}"/>
    <pc:docChg chg="modSld">
      <pc:chgData name="Allen Andersen" userId="S::aanderse@sdccd.edu::651439fa-a45c-4602-ac4b-6c719b5f81b8" providerId="AD" clId="Web-{EA6E9A7F-99E4-4C45-AF1E-5D25AF02C4A5}" dt="2024-01-23T00:56:46.749" v="95" actId="20577"/>
      <pc:docMkLst>
        <pc:docMk/>
      </pc:docMkLst>
      <pc:sldChg chg="modSp">
        <pc:chgData name="Allen Andersen" userId="S::aanderse@sdccd.edu::651439fa-a45c-4602-ac4b-6c719b5f81b8" providerId="AD" clId="Web-{EA6E9A7F-99E4-4C45-AF1E-5D25AF02C4A5}" dt="2024-01-23T00:55:16.481" v="89" actId="20577"/>
        <pc:sldMkLst>
          <pc:docMk/>
          <pc:sldMk cId="1206206522" sldId="324"/>
        </pc:sldMkLst>
        <pc:spChg chg="mod">
          <ac:chgData name="Allen Andersen" userId="S::aanderse@sdccd.edu::651439fa-a45c-4602-ac4b-6c719b5f81b8" providerId="AD" clId="Web-{EA6E9A7F-99E4-4C45-AF1E-5D25AF02C4A5}" dt="2024-01-23T00:53:26.634" v="29" actId="20577"/>
          <ac:spMkLst>
            <pc:docMk/>
            <pc:sldMk cId="1206206522" sldId="324"/>
            <ac:spMk id="3" creationId="{00000000-0000-0000-0000-000000000000}"/>
          </ac:spMkLst>
        </pc:spChg>
        <pc:spChg chg="mod">
          <ac:chgData name="Allen Andersen" userId="S::aanderse@sdccd.edu::651439fa-a45c-4602-ac4b-6c719b5f81b8" providerId="AD" clId="Web-{EA6E9A7F-99E4-4C45-AF1E-5D25AF02C4A5}" dt="2024-01-23T00:55:16.481" v="89" actId="20577"/>
          <ac:spMkLst>
            <pc:docMk/>
            <pc:sldMk cId="1206206522" sldId="324"/>
            <ac:spMk id="4" creationId="{81EBC73F-167C-4C5D-88D6-1338FE823AB6}"/>
          </ac:spMkLst>
        </pc:spChg>
        <pc:spChg chg="mod">
          <ac:chgData name="Allen Andersen" userId="S::aanderse@sdccd.edu::651439fa-a45c-4602-ac4b-6c719b5f81b8" providerId="AD" clId="Web-{EA6E9A7F-99E4-4C45-AF1E-5D25AF02C4A5}" dt="2024-01-23T00:51:25.130" v="5" actId="20577"/>
          <ac:spMkLst>
            <pc:docMk/>
            <pc:sldMk cId="1206206522" sldId="324"/>
            <ac:spMk id="5" creationId="{5D44557F-A334-C825-60CA-51BB4C16F634}"/>
          </ac:spMkLst>
        </pc:spChg>
      </pc:sldChg>
      <pc:sldChg chg="modSp">
        <pc:chgData name="Allen Andersen" userId="S::aanderse@sdccd.edu::651439fa-a45c-4602-ac4b-6c719b5f81b8" providerId="AD" clId="Web-{EA6E9A7F-99E4-4C45-AF1E-5D25AF02C4A5}" dt="2024-01-23T00:56:46.749" v="95" actId="20577"/>
        <pc:sldMkLst>
          <pc:docMk/>
          <pc:sldMk cId="3835173329" sldId="341"/>
        </pc:sldMkLst>
        <pc:spChg chg="mod">
          <ac:chgData name="Allen Andersen" userId="S::aanderse@sdccd.edu::651439fa-a45c-4602-ac4b-6c719b5f81b8" providerId="AD" clId="Web-{EA6E9A7F-99E4-4C45-AF1E-5D25AF02C4A5}" dt="2024-01-23T00:51:54.772" v="7" actId="20577"/>
          <ac:spMkLst>
            <pc:docMk/>
            <pc:sldMk cId="3835173329" sldId="341"/>
            <ac:spMk id="3" creationId="{1C78D1BA-E142-B22D-568D-91985E7F556B}"/>
          </ac:spMkLst>
        </pc:spChg>
        <pc:spChg chg="mod">
          <ac:chgData name="Allen Andersen" userId="S::aanderse@sdccd.edu::651439fa-a45c-4602-ac4b-6c719b5f81b8" providerId="AD" clId="Web-{EA6E9A7F-99E4-4C45-AF1E-5D25AF02C4A5}" dt="2024-01-23T00:56:46.749" v="95" actId="20577"/>
          <ac:spMkLst>
            <pc:docMk/>
            <pc:sldMk cId="3835173329" sldId="341"/>
            <ac:spMk id="12" creationId="{BEF62CB0-9291-80DA-37EE-532C37845AA1}"/>
          </ac:spMkLst>
        </pc:spChg>
      </pc:sldChg>
    </pc:docChg>
  </pc:docChgLst>
</pc:chgInfo>
</file>

<file path=ppt/comments/modernComment_101_DFD03589.xml><?xml version="1.0" encoding="utf-8"?>
<p188:cmLst xmlns:a="http://schemas.openxmlformats.org/drawingml/2006/main" xmlns:r="http://schemas.openxmlformats.org/officeDocument/2006/relationships" xmlns:p188="http://schemas.microsoft.com/office/powerpoint/2018/8/main">
  <p188:cm id="{B2BFD04A-BC51-4EEC-BA36-B8F9B3E9C49A}" authorId="{877764D7-D468-0568-495C-F1F803D4732D}" status="resolved" created="2024-07-24T01:30:43.641" complete="100000">
    <ac:deMkLst xmlns:ac="http://schemas.microsoft.com/office/drawing/2013/main/command">
      <pc:docMk xmlns:pc="http://schemas.microsoft.com/office/powerpoint/2013/main/command"/>
      <pc:sldMk xmlns:pc="http://schemas.microsoft.com/office/powerpoint/2013/main/command" cId="3754964361" sldId="257"/>
      <ac:spMk id="2" creationId="{00000000-0000-0000-0000-000000000000}"/>
    </ac:deMkLst>
    <p188:txBody>
      <a:bodyPr/>
      <a:lstStyle/>
      <a:p>
        <a:r>
          <a:rPr lang="en-US"/>
          <a:t>Confirm if Lisa B and Nessa would like to be added</a:t>
        </a:r>
      </a:p>
    </p188:txBody>
  </p188:cm>
</p188:cmLst>
</file>

<file path=ppt/comments/modernComment_17C_7FDE744C.xml><?xml version="1.0" encoding="utf-8"?>
<p188:cmLst xmlns:a="http://schemas.openxmlformats.org/drawingml/2006/main" xmlns:r="http://schemas.openxmlformats.org/officeDocument/2006/relationships" xmlns:p188="http://schemas.microsoft.com/office/powerpoint/2018/8/main">
  <p188:cm id="{64323CE4-545B-49B4-BA50-38BBA04B68D2}" authorId="{877764D7-D468-0568-495C-F1F803D4732D}" status="resolved" created="2024-07-24T01:52:34.837" complete="100000">
    <pc:sldMkLst xmlns:pc="http://schemas.microsoft.com/office/powerpoint/2013/main/command">
      <pc:docMk/>
      <pc:sldMk cId="2289041348" sldId="321"/>
    </pc:sldMkLst>
    <p188:txBody>
      <a:bodyPr/>
      <a:lstStyle/>
      <a:p>
        <a:r>
          <a:rPr lang="en-US"/>
          <a:t>Confirm Dr. L</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2018" cy="461804"/>
          </a:xfrm>
          <a:prstGeom prst="rect">
            <a:avLst/>
          </a:prstGeom>
        </p:spPr>
        <p:txBody>
          <a:bodyPr vert="horz" lIns="92605" tIns="46303" rIns="92605" bIns="46303" rtlCol="0"/>
          <a:lstStyle>
            <a:lvl1pPr algn="l">
              <a:defRPr sz="1200"/>
            </a:lvl1pPr>
          </a:lstStyle>
          <a:p>
            <a:endParaRPr lang="en-US"/>
          </a:p>
        </p:txBody>
      </p:sp>
      <p:sp>
        <p:nvSpPr>
          <p:cNvPr id="3" name="Date Placeholder 2"/>
          <p:cNvSpPr>
            <a:spLocks noGrp="1"/>
          </p:cNvSpPr>
          <p:nvPr>
            <p:ph type="dt" idx="1"/>
          </p:nvPr>
        </p:nvSpPr>
        <p:spPr>
          <a:xfrm>
            <a:off x="3950256" y="0"/>
            <a:ext cx="3022018" cy="461804"/>
          </a:xfrm>
          <a:prstGeom prst="rect">
            <a:avLst/>
          </a:prstGeom>
        </p:spPr>
        <p:txBody>
          <a:bodyPr vert="horz" lIns="92605" tIns="46303" rIns="92605" bIns="46303" rtlCol="0"/>
          <a:lstStyle>
            <a:lvl1pPr algn="r">
              <a:defRPr sz="1200"/>
            </a:lvl1pPr>
          </a:lstStyle>
          <a:p>
            <a:fld id="{54167C0A-F826-47C1-8110-0C06B4DFFA01}" type="datetimeFigureOut">
              <a:rPr lang="en-US" smtClean="0"/>
              <a:t>8/13/2024</a:t>
            </a:fld>
            <a:endParaRPr lang="en-US"/>
          </a:p>
        </p:txBody>
      </p:sp>
      <p:sp>
        <p:nvSpPr>
          <p:cNvPr id="4" name="Slide Image Placeholder 3"/>
          <p:cNvSpPr>
            <a:spLocks noGrp="1" noRot="1" noChangeAspect="1"/>
          </p:cNvSpPr>
          <p:nvPr>
            <p:ph type="sldImg" idx="2"/>
          </p:nvPr>
        </p:nvSpPr>
        <p:spPr>
          <a:xfrm>
            <a:off x="1177925" y="692150"/>
            <a:ext cx="4618038" cy="3463925"/>
          </a:xfrm>
          <a:prstGeom prst="rect">
            <a:avLst/>
          </a:prstGeom>
          <a:noFill/>
          <a:ln w="12700">
            <a:solidFill>
              <a:prstClr val="black"/>
            </a:solidFill>
          </a:ln>
        </p:spPr>
        <p:txBody>
          <a:bodyPr vert="horz" lIns="92605" tIns="46303" rIns="92605" bIns="46303" rtlCol="0" anchor="ctr"/>
          <a:lstStyle/>
          <a:p>
            <a:endParaRPr lang="en-US"/>
          </a:p>
        </p:txBody>
      </p:sp>
      <p:sp>
        <p:nvSpPr>
          <p:cNvPr id="5" name="Notes Placeholder 4"/>
          <p:cNvSpPr>
            <a:spLocks noGrp="1"/>
          </p:cNvSpPr>
          <p:nvPr>
            <p:ph type="body" sz="quarter" idx="3"/>
          </p:nvPr>
        </p:nvSpPr>
        <p:spPr>
          <a:xfrm>
            <a:off x="697389" y="4387136"/>
            <a:ext cx="5579110" cy="4156234"/>
          </a:xfrm>
          <a:prstGeom prst="rect">
            <a:avLst/>
          </a:prstGeom>
        </p:spPr>
        <p:txBody>
          <a:bodyPr vert="horz" lIns="92605" tIns="46303" rIns="92605" bIns="46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22018" cy="461804"/>
          </a:xfrm>
          <a:prstGeom prst="rect">
            <a:avLst/>
          </a:prstGeom>
        </p:spPr>
        <p:txBody>
          <a:bodyPr vert="horz" lIns="92605" tIns="46303" rIns="92605" bIns="46303" rtlCol="0" anchor="b"/>
          <a:lstStyle>
            <a:lvl1pPr algn="l">
              <a:defRPr sz="1200"/>
            </a:lvl1pPr>
          </a:lstStyle>
          <a:p>
            <a:endParaRPr lang="en-US"/>
          </a:p>
        </p:txBody>
      </p:sp>
      <p:sp>
        <p:nvSpPr>
          <p:cNvPr id="7" name="Slide Number Placeholder 6"/>
          <p:cNvSpPr>
            <a:spLocks noGrp="1"/>
          </p:cNvSpPr>
          <p:nvPr>
            <p:ph type="sldNum" sz="quarter" idx="5"/>
          </p:nvPr>
        </p:nvSpPr>
        <p:spPr>
          <a:xfrm>
            <a:off x="3950256" y="8772669"/>
            <a:ext cx="3022018" cy="461804"/>
          </a:xfrm>
          <a:prstGeom prst="rect">
            <a:avLst/>
          </a:prstGeom>
        </p:spPr>
        <p:txBody>
          <a:bodyPr vert="horz" lIns="92605" tIns="46303" rIns="92605" bIns="46303" rtlCol="0" anchor="b"/>
          <a:lstStyle>
            <a:lvl1pPr algn="r">
              <a:defRPr sz="1200"/>
            </a:lvl1pPr>
          </a:lstStyle>
          <a:p>
            <a:fld id="{C6D783CB-F480-4317-90D8-5674B45DA457}" type="slidenum">
              <a:rPr lang="en-US" smtClean="0"/>
              <a:t>‹#›</a:t>
            </a:fld>
            <a:endParaRPr lang="en-US"/>
          </a:p>
        </p:txBody>
      </p:sp>
    </p:spTree>
    <p:extLst>
      <p:ext uri="{BB962C8B-B14F-4D97-AF65-F5344CB8AC3E}">
        <p14:creationId xmlns:p14="http://schemas.microsoft.com/office/powerpoint/2010/main" val="2103973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783CB-F480-4317-90D8-5674B45DA457}" type="slidenum">
              <a:rPr lang="en-US" smtClean="0"/>
              <a:t>1</a:t>
            </a:fld>
            <a:endParaRPr lang="en-US"/>
          </a:p>
        </p:txBody>
      </p:sp>
    </p:spTree>
    <p:extLst>
      <p:ext uri="{BB962C8B-B14F-4D97-AF65-F5344CB8AC3E}">
        <p14:creationId xmlns:p14="http://schemas.microsoft.com/office/powerpoint/2010/main" val="49599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783CB-F480-4317-90D8-5674B45DA457}" type="slidenum">
              <a:rPr lang="en-US" smtClean="0"/>
              <a:t>25</a:t>
            </a:fld>
            <a:endParaRPr lang="en-US"/>
          </a:p>
        </p:txBody>
      </p:sp>
    </p:spTree>
    <p:extLst>
      <p:ext uri="{BB962C8B-B14F-4D97-AF65-F5344CB8AC3E}">
        <p14:creationId xmlns:p14="http://schemas.microsoft.com/office/powerpoint/2010/main" val="3192581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783CB-F480-4317-90D8-5674B45DA457}" type="slidenum">
              <a:rPr lang="en-US" smtClean="0"/>
              <a:t>26</a:t>
            </a:fld>
            <a:endParaRPr lang="en-US"/>
          </a:p>
        </p:txBody>
      </p:sp>
    </p:spTree>
    <p:extLst>
      <p:ext uri="{BB962C8B-B14F-4D97-AF65-F5344CB8AC3E}">
        <p14:creationId xmlns:p14="http://schemas.microsoft.com/office/powerpoint/2010/main" val="4247153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783CB-F480-4317-90D8-5674B45DA457}" type="slidenum">
              <a:rPr lang="en-US" smtClean="0"/>
              <a:t>27</a:t>
            </a:fld>
            <a:endParaRPr lang="en-US"/>
          </a:p>
        </p:txBody>
      </p:sp>
    </p:spTree>
    <p:extLst>
      <p:ext uri="{BB962C8B-B14F-4D97-AF65-F5344CB8AC3E}">
        <p14:creationId xmlns:p14="http://schemas.microsoft.com/office/powerpoint/2010/main" val="3378269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783CB-F480-4317-90D8-5674B45DA457}" type="slidenum">
              <a:rPr lang="en-US" smtClean="0"/>
              <a:t>28</a:t>
            </a:fld>
            <a:endParaRPr lang="en-US"/>
          </a:p>
        </p:txBody>
      </p:sp>
    </p:spTree>
    <p:extLst>
      <p:ext uri="{BB962C8B-B14F-4D97-AF65-F5344CB8AC3E}">
        <p14:creationId xmlns:p14="http://schemas.microsoft.com/office/powerpoint/2010/main" val="3200115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783CB-F480-4317-90D8-5674B45DA457}" type="slidenum">
              <a:rPr lang="en-US" smtClean="0"/>
              <a:t>29</a:t>
            </a:fld>
            <a:endParaRPr lang="en-US"/>
          </a:p>
        </p:txBody>
      </p:sp>
    </p:spTree>
    <p:extLst>
      <p:ext uri="{BB962C8B-B14F-4D97-AF65-F5344CB8AC3E}">
        <p14:creationId xmlns:p14="http://schemas.microsoft.com/office/powerpoint/2010/main" val="3500948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783CB-F480-4317-90D8-5674B45DA457}" type="slidenum">
              <a:rPr lang="en-US" smtClean="0"/>
              <a:t>62</a:t>
            </a:fld>
            <a:endParaRPr lang="en-US"/>
          </a:p>
        </p:txBody>
      </p:sp>
    </p:spTree>
    <p:extLst>
      <p:ext uri="{BB962C8B-B14F-4D97-AF65-F5344CB8AC3E}">
        <p14:creationId xmlns:p14="http://schemas.microsoft.com/office/powerpoint/2010/main" val="2236103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783CB-F480-4317-90D8-5674B45DA457}" type="slidenum">
              <a:rPr lang="en-US" smtClean="0"/>
              <a:t>2</a:t>
            </a:fld>
            <a:endParaRPr lang="en-US"/>
          </a:p>
        </p:txBody>
      </p:sp>
    </p:spTree>
    <p:extLst>
      <p:ext uri="{BB962C8B-B14F-4D97-AF65-F5344CB8AC3E}">
        <p14:creationId xmlns:p14="http://schemas.microsoft.com/office/powerpoint/2010/main" val="148835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783CB-F480-4317-90D8-5674B45DA457}" type="slidenum">
              <a:rPr lang="en-US" smtClean="0"/>
              <a:t>16</a:t>
            </a:fld>
            <a:endParaRPr lang="en-US"/>
          </a:p>
        </p:txBody>
      </p:sp>
    </p:spTree>
    <p:extLst>
      <p:ext uri="{BB962C8B-B14F-4D97-AF65-F5344CB8AC3E}">
        <p14:creationId xmlns:p14="http://schemas.microsoft.com/office/powerpoint/2010/main" val="3603888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783CB-F480-4317-90D8-5674B45DA457}" type="slidenum">
              <a:rPr lang="en-US" smtClean="0"/>
              <a:t>18</a:t>
            </a:fld>
            <a:endParaRPr lang="en-US"/>
          </a:p>
        </p:txBody>
      </p:sp>
    </p:spTree>
    <p:extLst>
      <p:ext uri="{BB962C8B-B14F-4D97-AF65-F5344CB8AC3E}">
        <p14:creationId xmlns:p14="http://schemas.microsoft.com/office/powerpoint/2010/main" val="4066896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783CB-F480-4317-90D8-5674B45DA457}" type="slidenum">
              <a:rPr lang="en-US" smtClean="0"/>
              <a:t>19</a:t>
            </a:fld>
            <a:endParaRPr lang="en-US"/>
          </a:p>
        </p:txBody>
      </p:sp>
    </p:spTree>
    <p:extLst>
      <p:ext uri="{BB962C8B-B14F-4D97-AF65-F5344CB8AC3E}">
        <p14:creationId xmlns:p14="http://schemas.microsoft.com/office/powerpoint/2010/main" val="3384528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783CB-F480-4317-90D8-5674B45DA457}" type="slidenum">
              <a:rPr lang="en-US" smtClean="0"/>
              <a:t>20</a:t>
            </a:fld>
            <a:endParaRPr lang="en-US"/>
          </a:p>
        </p:txBody>
      </p:sp>
    </p:spTree>
    <p:extLst>
      <p:ext uri="{BB962C8B-B14F-4D97-AF65-F5344CB8AC3E}">
        <p14:creationId xmlns:p14="http://schemas.microsoft.com/office/powerpoint/2010/main" val="111931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783CB-F480-4317-90D8-5674B45DA457}" type="slidenum">
              <a:rPr lang="en-US" smtClean="0"/>
              <a:t>21</a:t>
            </a:fld>
            <a:endParaRPr lang="en-US"/>
          </a:p>
        </p:txBody>
      </p:sp>
    </p:spTree>
    <p:extLst>
      <p:ext uri="{BB962C8B-B14F-4D97-AF65-F5344CB8AC3E}">
        <p14:creationId xmlns:p14="http://schemas.microsoft.com/office/powerpoint/2010/main" val="1779003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783CB-F480-4317-90D8-5674B45DA457}" type="slidenum">
              <a:rPr lang="en-US" smtClean="0"/>
              <a:t>22</a:t>
            </a:fld>
            <a:endParaRPr lang="en-US"/>
          </a:p>
        </p:txBody>
      </p:sp>
    </p:spTree>
    <p:extLst>
      <p:ext uri="{BB962C8B-B14F-4D97-AF65-F5344CB8AC3E}">
        <p14:creationId xmlns:p14="http://schemas.microsoft.com/office/powerpoint/2010/main" val="1267243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D783CB-F480-4317-90D8-5674B45DA457}" type="slidenum">
              <a:rPr lang="en-US" smtClean="0"/>
              <a:t>24</a:t>
            </a:fld>
            <a:endParaRPr lang="en-US"/>
          </a:p>
        </p:txBody>
      </p:sp>
    </p:spTree>
    <p:extLst>
      <p:ext uri="{BB962C8B-B14F-4D97-AF65-F5344CB8AC3E}">
        <p14:creationId xmlns:p14="http://schemas.microsoft.com/office/powerpoint/2010/main" val="3215216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Users/jmize/Documents/Jobs/Board%20Visit/Board%20Presentation%202013/SD%20Miramar2%20Linear.jpg"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a:prstGeom prst="rect">
            <a:avLst/>
          </a:prstGeom>
        </p:spPr>
        <p:txBody>
          <a:bodyPr/>
          <a:lstStyle>
            <a:lvl1pPr algn="ctr">
              <a:defRPr sz="2800">
                <a:solidFill>
                  <a:schemeClr val="accent1">
                    <a:lumMod val="50000"/>
                  </a:schemeClr>
                </a:solidFill>
              </a:defRPr>
            </a:lvl1pPr>
          </a:lstStyle>
          <a:p>
            <a:fld id="{FA84A37A-AFC2-4A01-80A1-FC20F2C0D5BB}" type="slidenum">
              <a:rPr lang="en-US" smtClean="0"/>
              <a:pPr/>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a:t>Click to edit Master title style</a:t>
            </a:r>
          </a:p>
        </p:txBody>
      </p:sp>
      <p:pic>
        <p:nvPicPr>
          <p:cNvPr id="15" name="SD Miramar2 Linear.jpg" descr="/Users/jmize/Documents/Jobs/Board Visit/Board Presentation 2013/SD Miramar2 Linear.jpg"/>
          <p:cNvPicPr>
            <a:picLocks noChangeAspect="1"/>
          </p:cNvPicPr>
          <p:nvPr userDrawn="1"/>
        </p:nvPicPr>
        <p:blipFill rotWithShape="1">
          <a:blip r:embed="rId2" r:link="rId3">
            <a:extLst>
              <a:ext uri="{28A0092B-C50C-407E-A947-70E740481C1C}">
                <a14:useLocalDpi xmlns:a14="http://schemas.microsoft.com/office/drawing/2010/main" val="0"/>
              </a:ext>
            </a:extLst>
          </a:blip>
          <a:srcRect t="-1546" b="-1546"/>
          <a:stretch>
            <a:fillRect/>
          </a:stretch>
        </p:blipFill>
        <p:spPr>
          <a:xfrm>
            <a:off x="350522" y="5397935"/>
            <a:ext cx="8412477" cy="3434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a:t>Click to edit Master title style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a:t>Click to edit Master title style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file://localhost/Users/jmize/Documents/Jobs/Board%20Visit/Board%20Presentation%202013/SD%20Miramar2%20Linear.jpg"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a:t>Click to edit Master title style</a:t>
            </a:r>
          </a:p>
        </p:txBody>
      </p:sp>
      <p:pic>
        <p:nvPicPr>
          <p:cNvPr id="14" name="SD Miramar2 Linear.jpg" descr="/Users/jmize/Documents/Jobs/Board Visit/Board Presentation 2013/SD Miramar2 Linear.jpg"/>
          <p:cNvPicPr>
            <a:picLocks noChangeAspect="1"/>
          </p:cNvPicPr>
          <p:nvPr/>
        </p:nvPicPr>
        <p:blipFill rotWithShape="1">
          <a:blip r:embed="rId11" r:link="rId12">
            <a:extLst>
              <a:ext uri="{28A0092B-C50C-407E-A947-70E740481C1C}">
                <a14:useLocalDpi xmlns:a14="http://schemas.microsoft.com/office/drawing/2010/main" val="0"/>
              </a:ext>
            </a:extLst>
          </a:blip>
          <a:srcRect t="-1546" b="-1546"/>
          <a:stretch>
            <a:fillRect/>
          </a:stretch>
        </p:blipFill>
        <p:spPr>
          <a:xfrm>
            <a:off x="274320" y="6263213"/>
            <a:ext cx="8595360" cy="353568"/>
          </a:xfrm>
          <a:prstGeom prst="rect">
            <a:avLst/>
          </a:prstGeom>
        </p:spPr>
      </p:pic>
    </p:spTree>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hyperlink" Target="mailto:aanderse@sdccd.ed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aanderse@sdccd.edu" TargetMode="Externa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mailto:cbarnard@sdccd.ed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01_DFD03589.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sdmiramar.edu/sites/default/files/documents/studentlife/Disruptive_Student_Form.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sdmiramar.edu/students/studentlife/studentaffairs"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s://sandiegofoodbank.org/gethelp/?gclid=EAIaIQobChMI2Pv657be_AIVrwKtBh3-sAdwEAAYASABEgJqB_D_BwE" TargetMode="External"/><Relationship Id="rId5" Type="http://schemas.openxmlformats.org/officeDocument/2006/relationships/hyperlink" Target="https://feedingsandiego.org/calfresh/" TargetMode="External"/><Relationship Id="rId4" Type="http://schemas.openxmlformats.org/officeDocument/2006/relationships/hyperlink" Target="mailto:Msalgado@sdccd.edu"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mailto:miramar.ics@sdccd.edu" TargetMode="External"/><Relationship Id="rId7" Type="http://schemas.openxmlformats.org/officeDocument/2006/relationships/hyperlink" Target="https://help.sdccd.edu/"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hyperlink" Target="mailto:avmira@sdccd.edu" TargetMode="External"/><Relationship Id="rId4" Type="http://schemas.openxmlformats.org/officeDocument/2006/relationships/hyperlink" Target="mailto:mmweb@sdccd.edu"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help.sdccd.ed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hyperlink" Target="https://help.sdccd.edu/"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mailto:avmira@sdccd.edu"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mailto:avmira@sdccd.edu" TargetMode="External"/><Relationship Id="rId4" Type="http://schemas.openxmlformats.org/officeDocument/2006/relationships/hyperlink" Target="https://help.sdccd.edu/"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mailto:dstack@sdccd.edu"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dstack@sdccd.edu"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wlundburg@sdccd.edu" TargetMode="External"/><Relationship Id="rId2" Type="http://schemas.microsoft.com/office/2018/10/relationships/comments" Target="../comments/modernComment_17C_7FDE744C.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microsoft.com/office/2007/relationships/hdphoto" Target="../media/hdphoto2.wdp"/><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3.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29.png"/><Relationship Id="rId9"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sdccd.instructure.com/enroll/4MM7GL" TargetMode="External"/><Relationship Id="rId2" Type="http://schemas.openxmlformats.org/officeDocument/2006/relationships/hyperlink" Target="https://sdccd.instructure.com/enroll/MEAEEJ"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modu@sdccd.edu" TargetMode="External"/><Relationship Id="rId1" Type="http://schemas.openxmlformats.org/officeDocument/2006/relationships/slideLayout" Target="../slideLayouts/slideLayout2.xml"/><Relationship Id="rId4" Type="http://schemas.openxmlformats.org/officeDocument/2006/relationships/hyperlink" Target="https://sdmiramar.edu/services/instruction-svcs"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sdmiramar.edu/mesa" TargetMode="External"/><Relationship Id="rId7" Type="http://schemas.openxmlformats.org/officeDocument/2006/relationships/image" Target="../media/image46.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hyperlink" Target="mailto:MiramarMESA@sdccd.edu"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sdmiramar.edu/mesa"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sdmiramar.edu/mesa"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sdmiramar.edu/mesa"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sdmiramar.edu/mesa"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sdmiramar.edu/mesa" TargetMode="Externa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3" Type="http://schemas.openxmlformats.org/officeDocument/2006/relationships/hyperlink" Target="http://sdmiramar.edu/library" TargetMode="External"/><Relationship Id="rId2" Type="http://schemas.openxmlformats.org/officeDocument/2006/relationships/hyperlink" Target="mailto:mhart@sdccd.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hyperlink" Target="https://sdmiramar.edu/sites/default/files/2021-04/collection_purchase_request_form.pdf" TargetMode="External"/><Relationship Id="rId3" Type="http://schemas.openxmlformats.org/officeDocument/2006/relationships/hyperlink" Target="tel:619-388-7610" TargetMode="External"/><Relationship Id="rId7" Type="http://schemas.openxmlformats.org/officeDocument/2006/relationships/hyperlink" Target="https://sdmiramar.edu/sites/default/files/2021-05/reserve_request_0.pdf" TargetMode="External"/><Relationship Id="rId2" Type="http://schemas.openxmlformats.org/officeDocument/2006/relationships/hyperlink" Target="mailto:mhart@sdccd.edu" TargetMode="External"/><Relationship Id="rId1" Type="http://schemas.openxmlformats.org/officeDocument/2006/relationships/slideLayout" Target="../slideLayouts/slideLayout2.xml"/><Relationship Id="rId6" Type="http://schemas.openxmlformats.org/officeDocument/2006/relationships/hyperlink" Target="https://sdmiramar.edu/sites/default/files/2021-04/library_orientation_request_form.pdf" TargetMode="External"/><Relationship Id="rId5" Type="http://schemas.openxmlformats.org/officeDocument/2006/relationships/hyperlink" Target="https://sdmiramar.edu/library/reference" TargetMode="External"/><Relationship Id="rId10" Type="http://schemas.openxmlformats.org/officeDocument/2006/relationships/hyperlink" Target="https://sdmiramar.edu/sites/default/files/2021-04/lending_policy_luo_reserve_books.pdf" TargetMode="External"/><Relationship Id="rId4" Type="http://schemas.openxmlformats.org/officeDocument/2006/relationships/hyperlink" Target="tel:619-388-7611" TargetMode="External"/><Relationship Id="rId9" Type="http://schemas.openxmlformats.org/officeDocument/2006/relationships/hyperlink" Target="https://sdmiramar.edu/sites/default/files/2021-04/lending_policy_circulating_books.pdf" TargetMode="External"/></Relationships>
</file>

<file path=ppt/slides/_rels/slide51.xml.rels><?xml version="1.0" encoding="UTF-8" standalone="yes"?>
<Relationships xmlns="http://schemas.openxmlformats.org/package/2006/relationships"><Relationship Id="rId2" Type="http://schemas.openxmlformats.org/officeDocument/2006/relationships/hyperlink" Target="mailto:mhart@sdccd.edu"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Miradsps@sdccd.edu" TargetMode="External"/><Relationship Id="rId2" Type="http://schemas.openxmlformats.org/officeDocument/2006/relationships/hyperlink" Target="http://www.sdmiramar.edu/dsps" TargetMode="Externa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hyperlink" Target="mailto:Kbrandt@sdccd.edu" TargetMode="External"/><Relationship Id="rId4" Type="http://schemas.openxmlformats.org/officeDocument/2006/relationships/hyperlink" Target="mailto:MiramarDSPSProctor@sdccd.edu"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mydsps.sdccd.edu/user/intake/"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sdmiramar.edu/dsps" TargetMode="External"/><Relationship Id="rId2" Type="http://schemas.openxmlformats.org/officeDocument/2006/relationships/hyperlink" Target="mailto:miradsps@sdccd.edu" TargetMode="Externa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hyperlink" Target="https://sdccd.us-west-2.instructuremedia.com/embed/a0ff8153-d548-4340-9469-c16d005288c3" TargetMode="External"/><Relationship Id="rId4" Type="http://schemas.openxmlformats.org/officeDocument/2006/relationships/hyperlink" Target="https://goo.gl/forms/zgtryrYrdQ5WM6C92"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sdmiramar.edu/facultyportal" TargetMode="External"/><Relationship Id="rId2" Type="http://schemas.openxmlformats.org/officeDocument/2006/relationships/hyperlink" Target="https://sdmiramar.edu/studentportal" TargetMode="Externa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sdmiramar.edu/campus/dsps/facultyresources"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mailto:aortega001@sdccd.edu"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vert="horz" lIns="91440" tIns="45720" rIns="91440" bIns="45720" rtlCol="0" anchor="t">
            <a:normAutofit/>
          </a:bodyPr>
          <a:lstStyle/>
          <a:p>
            <a:r>
              <a:rPr lang="en-US" sz="2000"/>
              <a:t>FALL 2024</a:t>
            </a:r>
          </a:p>
        </p:txBody>
      </p:sp>
      <p:sp>
        <p:nvSpPr>
          <p:cNvPr id="2" name="Title 1"/>
          <p:cNvSpPr>
            <a:spLocks noGrp="1"/>
          </p:cNvSpPr>
          <p:nvPr>
            <p:ph type="ctrTitle"/>
          </p:nvPr>
        </p:nvSpPr>
        <p:spPr/>
        <p:txBody>
          <a:bodyPr/>
          <a:lstStyle/>
          <a:p>
            <a:r>
              <a:rPr lang="en-US"/>
              <a:t>New Adjunct faculty welcome</a:t>
            </a:r>
          </a:p>
        </p:txBody>
      </p:sp>
    </p:spTree>
    <p:extLst>
      <p:ext uri="{BB962C8B-B14F-4D97-AF65-F5344CB8AC3E}">
        <p14:creationId xmlns:p14="http://schemas.microsoft.com/office/powerpoint/2010/main" val="4287433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5FF01B-4656-8435-1718-1343BAC5D9F7}"/>
              </a:ext>
            </a:extLst>
          </p:cNvPr>
          <p:cNvPicPr>
            <a:picLocks noChangeAspect="1"/>
          </p:cNvPicPr>
          <p:nvPr/>
        </p:nvPicPr>
        <p:blipFill>
          <a:blip r:embed="rId2"/>
          <a:stretch>
            <a:fillRect/>
          </a:stretch>
        </p:blipFill>
        <p:spPr>
          <a:xfrm>
            <a:off x="762000" y="1285875"/>
            <a:ext cx="7620000" cy="4286250"/>
          </a:xfrm>
          <a:prstGeom prst="rect">
            <a:avLst/>
          </a:prstGeom>
        </p:spPr>
      </p:pic>
    </p:spTree>
    <p:extLst>
      <p:ext uri="{BB962C8B-B14F-4D97-AF65-F5344CB8AC3E}">
        <p14:creationId xmlns:p14="http://schemas.microsoft.com/office/powerpoint/2010/main" val="2272970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7E760F-5150-D269-0CF6-2C89B0364CA1}"/>
              </a:ext>
            </a:extLst>
          </p:cNvPr>
          <p:cNvPicPr>
            <a:picLocks noChangeAspect="1"/>
          </p:cNvPicPr>
          <p:nvPr/>
        </p:nvPicPr>
        <p:blipFill>
          <a:blip r:embed="rId2"/>
          <a:stretch>
            <a:fillRect/>
          </a:stretch>
        </p:blipFill>
        <p:spPr>
          <a:xfrm>
            <a:off x="762000" y="1285875"/>
            <a:ext cx="7620000" cy="4286250"/>
          </a:xfrm>
          <a:prstGeom prst="rect">
            <a:avLst/>
          </a:prstGeom>
        </p:spPr>
      </p:pic>
    </p:spTree>
    <p:extLst>
      <p:ext uri="{BB962C8B-B14F-4D97-AF65-F5344CB8AC3E}">
        <p14:creationId xmlns:p14="http://schemas.microsoft.com/office/powerpoint/2010/main" val="1387699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and blue text on a white background&#10;&#10;Description automatically generated">
            <a:extLst>
              <a:ext uri="{FF2B5EF4-FFF2-40B4-BE49-F238E27FC236}">
                <a16:creationId xmlns:a16="http://schemas.microsoft.com/office/drawing/2014/main" id="{17EC6BD8-5F81-A986-059D-B1EEF6A7B5E3}"/>
              </a:ext>
            </a:extLst>
          </p:cNvPr>
          <p:cNvPicPr>
            <a:picLocks noChangeAspect="1"/>
          </p:cNvPicPr>
          <p:nvPr/>
        </p:nvPicPr>
        <p:blipFill>
          <a:blip r:embed="rId2"/>
          <a:stretch>
            <a:fillRect/>
          </a:stretch>
        </p:blipFill>
        <p:spPr>
          <a:xfrm>
            <a:off x="762000" y="1285875"/>
            <a:ext cx="7620000" cy="4286250"/>
          </a:xfrm>
          <a:prstGeom prst="rect">
            <a:avLst/>
          </a:prstGeom>
        </p:spPr>
      </p:pic>
    </p:spTree>
    <p:extLst>
      <p:ext uri="{BB962C8B-B14F-4D97-AF65-F5344CB8AC3E}">
        <p14:creationId xmlns:p14="http://schemas.microsoft.com/office/powerpoint/2010/main" val="29389090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4D97B7-5C56-714D-D3E4-5657723F1606}"/>
              </a:ext>
            </a:extLst>
          </p:cNvPr>
          <p:cNvPicPr>
            <a:picLocks noChangeAspect="1"/>
          </p:cNvPicPr>
          <p:nvPr/>
        </p:nvPicPr>
        <p:blipFill>
          <a:blip r:embed="rId2"/>
          <a:stretch>
            <a:fillRect/>
          </a:stretch>
        </p:blipFill>
        <p:spPr>
          <a:xfrm>
            <a:off x="762000" y="1285875"/>
            <a:ext cx="7620000" cy="4286250"/>
          </a:xfrm>
          <a:prstGeom prst="rect">
            <a:avLst/>
          </a:prstGeom>
        </p:spPr>
      </p:pic>
    </p:spTree>
    <p:extLst>
      <p:ext uri="{BB962C8B-B14F-4D97-AF65-F5344CB8AC3E}">
        <p14:creationId xmlns:p14="http://schemas.microsoft.com/office/powerpoint/2010/main" val="42826122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ext on a page&#10;&#10;Description automatically generated">
            <a:extLst>
              <a:ext uri="{FF2B5EF4-FFF2-40B4-BE49-F238E27FC236}">
                <a16:creationId xmlns:a16="http://schemas.microsoft.com/office/drawing/2014/main" id="{7994A8A5-8782-6665-61B1-4DECE2075845}"/>
              </a:ext>
            </a:extLst>
          </p:cNvPr>
          <p:cNvPicPr>
            <a:picLocks noChangeAspect="1"/>
          </p:cNvPicPr>
          <p:nvPr/>
        </p:nvPicPr>
        <p:blipFill>
          <a:blip r:embed="rId2"/>
          <a:stretch>
            <a:fillRect/>
          </a:stretch>
        </p:blipFill>
        <p:spPr>
          <a:xfrm>
            <a:off x="762000" y="1285875"/>
            <a:ext cx="7620000" cy="4286250"/>
          </a:xfrm>
          <a:prstGeom prst="rect">
            <a:avLst/>
          </a:prstGeom>
        </p:spPr>
      </p:pic>
    </p:spTree>
    <p:extLst>
      <p:ext uri="{BB962C8B-B14F-4D97-AF65-F5344CB8AC3E}">
        <p14:creationId xmlns:p14="http://schemas.microsoft.com/office/powerpoint/2010/main" val="24683188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paper with blue text and green text&#10;&#10;Description automatically generated">
            <a:extLst>
              <a:ext uri="{FF2B5EF4-FFF2-40B4-BE49-F238E27FC236}">
                <a16:creationId xmlns:a16="http://schemas.microsoft.com/office/drawing/2014/main" id="{B3E41346-2C13-3277-566D-1CFB563ACDD3}"/>
              </a:ext>
            </a:extLst>
          </p:cNvPr>
          <p:cNvPicPr>
            <a:picLocks noChangeAspect="1"/>
          </p:cNvPicPr>
          <p:nvPr/>
        </p:nvPicPr>
        <p:blipFill>
          <a:blip r:embed="rId2"/>
          <a:stretch>
            <a:fillRect/>
          </a:stretch>
        </p:blipFill>
        <p:spPr>
          <a:xfrm>
            <a:off x="762000" y="1285875"/>
            <a:ext cx="7620000" cy="4286250"/>
          </a:xfrm>
          <a:prstGeom prst="rect">
            <a:avLst/>
          </a:prstGeom>
        </p:spPr>
      </p:pic>
    </p:spTree>
    <p:extLst>
      <p:ext uri="{BB962C8B-B14F-4D97-AF65-F5344CB8AC3E}">
        <p14:creationId xmlns:p14="http://schemas.microsoft.com/office/powerpoint/2010/main" val="981816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B847F75B-35A9-D6B0-857B-E3C040A98171}"/>
              </a:ext>
            </a:extLst>
          </p:cNvPr>
          <p:cNvPicPr>
            <a:picLocks noChangeAspect="1"/>
          </p:cNvPicPr>
          <p:nvPr/>
        </p:nvPicPr>
        <p:blipFill>
          <a:blip r:embed="rId3"/>
          <a:stretch>
            <a:fillRect/>
          </a:stretch>
        </p:blipFill>
        <p:spPr>
          <a:xfrm>
            <a:off x="342900" y="1871045"/>
            <a:ext cx="2127250" cy="2131659"/>
          </a:xfrm>
          <a:prstGeom prst="rect">
            <a:avLst/>
          </a:prstGeom>
        </p:spPr>
      </p:pic>
      <p:sp>
        <p:nvSpPr>
          <p:cNvPr id="2" name="Title 1"/>
          <p:cNvSpPr>
            <a:spLocks noGrp="1"/>
          </p:cNvSpPr>
          <p:nvPr>
            <p:ph type="title"/>
          </p:nvPr>
        </p:nvSpPr>
        <p:spPr>
          <a:xfrm>
            <a:off x="2901950" y="386419"/>
            <a:ext cx="6076224" cy="1144477"/>
          </a:xfrm>
        </p:spPr>
        <p:txBody>
          <a:bodyPr anchor="ctr" anchorCtr="1">
            <a:normAutofit/>
          </a:bodyPr>
          <a:lstStyle/>
          <a:p>
            <a:pPr marL="114300"/>
            <a:r>
              <a:rPr lang="en-US" sz="4800" i="1">
                <a:solidFill>
                  <a:schemeClr val="accent1">
                    <a:lumMod val="50000"/>
                  </a:schemeClr>
                </a:solidFill>
              </a:rPr>
              <a:t>WHAT Is "Flex"? </a:t>
            </a:r>
            <a:r>
              <a:rPr lang="en-US" sz="4800" i="1"/>
              <a:t> </a:t>
            </a:r>
            <a:endParaRPr lang="en-US" sz="3100" i="1"/>
          </a:p>
        </p:txBody>
      </p:sp>
      <p:sp>
        <p:nvSpPr>
          <p:cNvPr id="3" name="Content Placeholder 2"/>
          <p:cNvSpPr>
            <a:spLocks noGrp="1"/>
          </p:cNvSpPr>
          <p:nvPr>
            <p:ph idx="1"/>
          </p:nvPr>
        </p:nvSpPr>
        <p:spPr>
          <a:xfrm>
            <a:off x="2417095" y="2005055"/>
            <a:ext cx="6654221" cy="924472"/>
          </a:xfrm>
          <a:ln w="3175">
            <a:noFill/>
            <a:prstDash val="sysDash"/>
          </a:ln>
        </p:spPr>
        <p:txBody>
          <a:bodyPr vert="horz" lIns="91440" tIns="45720" rIns="91440" bIns="45720" rtlCol="0" anchor="t">
            <a:noAutofit/>
          </a:bodyPr>
          <a:lstStyle/>
          <a:p>
            <a:pPr>
              <a:buNone/>
            </a:pPr>
            <a:r>
              <a:rPr lang="en-US" sz="2200" b="1">
                <a:solidFill>
                  <a:schemeClr val="tx1"/>
                </a:solidFill>
              </a:rPr>
              <a:t>All faculty who teach class must complete</a:t>
            </a:r>
          </a:p>
          <a:p>
            <a:pPr marL="114300" indent="0">
              <a:buNone/>
            </a:pPr>
            <a:r>
              <a:rPr lang="en-US" sz="2200" b="1">
                <a:solidFill>
                  <a:schemeClr val="tx1"/>
                </a:solidFill>
              </a:rPr>
              <a:t>Instructional Improvement (Flex) hours.</a:t>
            </a:r>
            <a:r>
              <a:rPr lang="en-US" sz="2200">
                <a:solidFill>
                  <a:schemeClr val="tx1"/>
                </a:solidFill>
              </a:rPr>
              <a:t> </a:t>
            </a:r>
            <a:r>
              <a:rPr lang="en-US" sz="1800">
                <a:solidFill>
                  <a:schemeClr val="tx1"/>
                </a:solidFill>
              </a:rPr>
              <a:t>(Calculated by how many class hours they teach)</a:t>
            </a:r>
          </a:p>
          <a:p>
            <a:pPr marL="114300" indent="0">
              <a:buNone/>
            </a:pPr>
            <a:endParaRPr lang="en-US" sz="2200">
              <a:solidFill>
                <a:schemeClr val="tx1"/>
              </a:solidFill>
            </a:endParaRPr>
          </a:p>
          <a:p>
            <a:pPr marL="114300" indent="0">
              <a:buNone/>
            </a:pPr>
            <a:endParaRPr lang="en-US">
              <a:solidFill>
                <a:schemeClr val="tx1"/>
              </a:solidFill>
            </a:endParaRPr>
          </a:p>
        </p:txBody>
      </p:sp>
      <p:sp>
        <p:nvSpPr>
          <p:cNvPr id="6" name="Rectangle 5"/>
          <p:cNvSpPr/>
          <p:nvPr/>
        </p:nvSpPr>
        <p:spPr>
          <a:xfrm>
            <a:off x="382524" y="543158"/>
            <a:ext cx="2697480" cy="830997"/>
          </a:xfrm>
          <a:prstGeom prst="rect">
            <a:avLst/>
          </a:prstGeom>
          <a:ln w="12700">
            <a:noFill/>
            <a:prstDash val="dash"/>
          </a:ln>
        </p:spPr>
        <p:txBody>
          <a:bodyPr wrap="square">
            <a:spAutoFit/>
          </a:bodyPr>
          <a:lstStyle/>
          <a:p>
            <a:pPr marL="114300" indent="0" algn="ctr">
              <a:buNone/>
            </a:pPr>
            <a:r>
              <a:rPr lang="en-US" sz="2000"/>
              <a:t>Allen Andersen</a:t>
            </a:r>
          </a:p>
          <a:p>
            <a:pPr marL="114300" indent="0" algn="ctr">
              <a:buNone/>
            </a:pPr>
            <a:r>
              <a:rPr lang="en-US" sz="1400">
                <a:solidFill>
                  <a:schemeClr val="accent6">
                    <a:lumMod val="75000"/>
                  </a:schemeClr>
                </a:solidFill>
              </a:rPr>
              <a:t>Flex Coordinator</a:t>
            </a:r>
          </a:p>
          <a:p>
            <a:pPr marL="114300" algn="ctr"/>
            <a:r>
              <a:rPr lang="en-US" sz="1400">
                <a:solidFill>
                  <a:srgbClr val="0B8487"/>
                </a:solidFill>
                <a:hlinkClick r:id="rId4"/>
              </a:rPr>
              <a:t>aanderse@sdccd.edu</a:t>
            </a:r>
            <a:endParaRPr lang="en-US" sz="1400">
              <a:solidFill>
                <a:srgbClr val="0B8487"/>
              </a:solidFill>
            </a:endParaRPr>
          </a:p>
        </p:txBody>
      </p:sp>
      <p:sp>
        <p:nvSpPr>
          <p:cNvPr id="4" name="TextBox 3">
            <a:extLst>
              <a:ext uri="{FF2B5EF4-FFF2-40B4-BE49-F238E27FC236}">
                <a16:creationId xmlns:a16="http://schemas.microsoft.com/office/drawing/2014/main" id="{81EBC73F-167C-4C5D-88D6-1338FE823AB6}"/>
              </a:ext>
            </a:extLst>
          </p:cNvPr>
          <p:cNvSpPr txBox="1"/>
          <p:nvPr/>
        </p:nvSpPr>
        <p:spPr>
          <a:xfrm>
            <a:off x="508212" y="4102229"/>
            <a:ext cx="8211467" cy="2077492"/>
          </a:xfrm>
          <a:prstGeom prst="rect">
            <a:avLst/>
          </a:prstGeom>
          <a:noFill/>
        </p:spPr>
        <p:txBody>
          <a:bodyPr wrap="square" lIns="91440" tIns="45720" rIns="91440" bIns="45720" rtlCol="0" anchor="t">
            <a:spAutoFit/>
          </a:bodyPr>
          <a:lstStyle/>
          <a:p>
            <a:pPr marL="114300" algn="ctr"/>
            <a:r>
              <a:rPr lang="en-US" sz="1600" b="1">
                <a:solidFill>
                  <a:srgbClr val="00B050"/>
                </a:solidFill>
              </a:rPr>
              <a:t>Once you complete your required hours, you have met your Flex obligation</a:t>
            </a:r>
            <a:endParaRPr lang="en-US">
              <a:solidFill>
                <a:srgbClr val="00B050"/>
              </a:solidFill>
            </a:endParaRPr>
          </a:p>
          <a:p>
            <a:pPr marL="114300" algn="ctr"/>
            <a:endParaRPr lang="en-US" sz="1600" b="1">
              <a:solidFill>
                <a:srgbClr val="00B050"/>
              </a:solidFill>
            </a:endParaRPr>
          </a:p>
          <a:p>
            <a:pPr marL="0" lvl="1"/>
            <a:r>
              <a:rPr lang="en-US" b="1">
                <a:solidFill>
                  <a:schemeClr val="accent6">
                    <a:lumMod val="75000"/>
                  </a:schemeClr>
                </a:solidFill>
              </a:rPr>
              <a:t>Independent project proposals must be </a:t>
            </a:r>
            <a:r>
              <a:rPr lang="en-US" b="1" i="1">
                <a:solidFill>
                  <a:srgbClr val="006666"/>
                </a:solidFill>
              </a:rPr>
              <a:t>submitted by </a:t>
            </a:r>
            <a:r>
              <a:rPr lang="en-US" sz="2200" b="1">
                <a:solidFill>
                  <a:srgbClr val="7030A0"/>
                </a:solidFill>
              </a:rPr>
              <a:t>Nov. 4, 2024</a:t>
            </a:r>
          </a:p>
          <a:p>
            <a:pPr marL="0" lvl="1"/>
            <a:r>
              <a:rPr lang="en-US" b="1">
                <a:solidFill>
                  <a:schemeClr val="accent6">
                    <a:lumMod val="75000"/>
                  </a:schemeClr>
                </a:solidFill>
              </a:rPr>
              <a:t>Flex hours must be marked as complete by </a:t>
            </a:r>
            <a:r>
              <a:rPr lang="en-US" sz="2400" b="1" u="sng">
                <a:solidFill>
                  <a:srgbClr val="C00000"/>
                </a:solidFill>
              </a:rPr>
              <a:t>Noon, Dec 10,  2024</a:t>
            </a:r>
            <a:endParaRPr lang="en-US" b="1" u="sng">
              <a:solidFill>
                <a:srgbClr val="C00000"/>
              </a:solidFill>
            </a:endParaRPr>
          </a:p>
          <a:p>
            <a:pPr marL="0" lvl="1">
              <a:buNone/>
            </a:pPr>
            <a:endParaRPr lang="en-US" sz="1100" b="1">
              <a:solidFill>
                <a:schemeClr val="accent6">
                  <a:lumMod val="75000"/>
                </a:schemeClr>
              </a:solidFill>
            </a:endParaRPr>
          </a:p>
          <a:p>
            <a:pPr marL="0" lvl="2" algn="ctr"/>
            <a:r>
              <a:rPr lang="en-US" sz="2000" b="1">
                <a:solidFill>
                  <a:srgbClr val="0070C0"/>
                </a:solidFill>
              </a:rPr>
              <a:t>A</a:t>
            </a:r>
            <a:r>
              <a:rPr lang="en-US" b="1">
                <a:solidFill>
                  <a:srgbClr val="0070C0"/>
                </a:solidFill>
              </a:rPr>
              <a:t>fter Dec. 10, the District will dock paychecks </a:t>
            </a:r>
            <a:br>
              <a:rPr lang="en-US" b="1"/>
            </a:br>
            <a:r>
              <a:rPr lang="en-US" b="1">
                <a:solidFill>
                  <a:srgbClr val="0070C0"/>
                </a:solidFill>
              </a:rPr>
              <a:t>for all uncompleted Flex hours.</a:t>
            </a:r>
            <a:r>
              <a:rPr lang="en-US" sz="2000" b="1">
                <a:solidFill>
                  <a:srgbClr val="0070C0"/>
                </a:solidFill>
              </a:rPr>
              <a:t> </a:t>
            </a:r>
            <a:endParaRPr lang="en-US" sz="2000" b="1">
              <a:solidFill>
                <a:schemeClr val="accent5">
                  <a:lumMod val="50000"/>
                </a:schemeClr>
              </a:solidFill>
            </a:endParaRPr>
          </a:p>
        </p:txBody>
      </p:sp>
      <p:sp>
        <p:nvSpPr>
          <p:cNvPr id="5" name="Star: 12 Points 4">
            <a:extLst>
              <a:ext uri="{FF2B5EF4-FFF2-40B4-BE49-F238E27FC236}">
                <a16:creationId xmlns:a16="http://schemas.microsoft.com/office/drawing/2014/main" id="{5D44557F-A334-C825-60CA-51BB4C16F634}"/>
              </a:ext>
            </a:extLst>
          </p:cNvPr>
          <p:cNvSpPr/>
          <p:nvPr/>
        </p:nvSpPr>
        <p:spPr>
          <a:xfrm>
            <a:off x="3903454" y="1121434"/>
            <a:ext cx="3558395" cy="938122"/>
          </a:xfrm>
          <a:prstGeom prst="star12">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tx1"/>
                </a:solidFill>
              </a:rPr>
              <a:t>Adjunct Orientation</a:t>
            </a:r>
            <a:endParaRPr lang="en-US" sz="1200">
              <a:solidFill>
                <a:schemeClr val="tx1"/>
              </a:solidFill>
            </a:endParaRPr>
          </a:p>
          <a:p>
            <a:pPr algn="ctr"/>
            <a:r>
              <a:rPr lang="en-US" sz="1200" b="1">
                <a:solidFill>
                  <a:schemeClr val="tx1"/>
                </a:solidFill>
              </a:rPr>
              <a:t>(2 Hours!)</a:t>
            </a:r>
            <a:br>
              <a:rPr lang="en-US" sz="1200" b="1"/>
            </a:br>
            <a:r>
              <a:rPr lang="en-US" sz="1400" b="1">
                <a:solidFill>
                  <a:schemeClr val="accent2"/>
                </a:solidFill>
              </a:rPr>
              <a:t>Flex #25222</a:t>
            </a:r>
            <a:endParaRPr lang="en-US" b="1">
              <a:solidFill>
                <a:schemeClr val="accent2"/>
              </a:solidFill>
            </a:endParaRPr>
          </a:p>
        </p:txBody>
      </p:sp>
      <p:pic>
        <p:nvPicPr>
          <p:cNvPr id="9" name="Picture 8" descr="White coffee mug">
            <a:extLst>
              <a:ext uri="{FF2B5EF4-FFF2-40B4-BE49-F238E27FC236}">
                <a16:creationId xmlns:a16="http://schemas.microsoft.com/office/drawing/2014/main" id="{9183D2E8-D7CF-C07C-788B-3878961933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571999" y="3107753"/>
            <a:ext cx="1327585" cy="997464"/>
          </a:xfrm>
          <a:prstGeom prst="rect">
            <a:avLst/>
          </a:prstGeom>
        </p:spPr>
      </p:pic>
      <p:pic>
        <p:nvPicPr>
          <p:cNvPr id="10" name="Picture 9" descr="White coffee mug">
            <a:extLst>
              <a:ext uri="{FF2B5EF4-FFF2-40B4-BE49-F238E27FC236}">
                <a16:creationId xmlns:a16="http://schemas.microsoft.com/office/drawing/2014/main" id="{AAF19A50-A978-046A-B54F-EB3C22E11C2B}"/>
              </a:ext>
            </a:extLst>
          </p:cNvPr>
          <p:cNvPicPr>
            <a:picLocks noChangeAspect="1"/>
          </p:cNvPicPr>
          <p:nvPr/>
        </p:nvPicPr>
        <p:blipFill>
          <a:blip r:embed="rId7">
            <a:extLst>
              <a:ext uri="{BEBA8EAE-BF5A-486C-A8C5-ECC9F3942E4B}">
                <a14:imgProps xmlns:a14="http://schemas.microsoft.com/office/drawing/2010/main">
                  <a14:imgLayer r:embed="rId6">
                    <a14:imgEffect>
                      <a14:backgroundRemoval t="10000" b="90000" l="10000" r="90000"/>
                    </a14:imgEffect>
                    <a14:imgEffect>
                      <a14:saturation sat="23000"/>
                    </a14:imgEffect>
                    <a14:imgEffect>
                      <a14:brightnessContrast contrast="-52000"/>
                    </a14:imgEffect>
                  </a14:imgLayer>
                </a14:imgProps>
              </a:ext>
            </a:extLst>
          </a:blip>
          <a:stretch>
            <a:fillRect/>
          </a:stretch>
        </p:blipFill>
        <p:spPr>
          <a:xfrm flipH="1">
            <a:off x="3265715" y="3327832"/>
            <a:ext cx="1043606" cy="677993"/>
          </a:xfrm>
          <a:prstGeom prst="rect">
            <a:avLst/>
          </a:prstGeom>
        </p:spPr>
      </p:pic>
      <p:pic>
        <p:nvPicPr>
          <p:cNvPr id="11" name="Picture 10" descr="White coffee mug">
            <a:extLst>
              <a:ext uri="{FF2B5EF4-FFF2-40B4-BE49-F238E27FC236}">
                <a16:creationId xmlns:a16="http://schemas.microsoft.com/office/drawing/2014/main" id="{3D01D61C-0EF0-B965-39D2-94563299F116}"/>
              </a:ext>
            </a:extLst>
          </p:cNvPr>
          <p:cNvPicPr>
            <a:picLocks noChangeAspect="1"/>
          </p:cNvPicPr>
          <p:nvPr/>
        </p:nvPicPr>
        <p:blipFill>
          <a:blip r:embed="rId8">
            <a:extLst>
              <a:ext uri="{BEBA8EAE-BF5A-486C-A8C5-ECC9F3942E4B}">
                <a14:imgProps xmlns:a14="http://schemas.microsoft.com/office/drawing/2010/main">
                  <a14:imgLayer r:embed="rId6">
                    <a14:imgEffect>
                      <a14:backgroundRemoval t="10000" b="90000" l="10000" r="90000"/>
                    </a14:imgEffect>
                    <a14:imgEffect>
                      <a14:saturation sat="277000"/>
                    </a14:imgEffect>
                    <a14:imgEffect>
                      <a14:brightnessContrast bright="-23000"/>
                    </a14:imgEffect>
                  </a14:imgLayer>
                </a14:imgProps>
              </a:ext>
            </a:extLst>
          </a:blip>
          <a:stretch>
            <a:fillRect/>
          </a:stretch>
        </p:blipFill>
        <p:spPr>
          <a:xfrm>
            <a:off x="6148061" y="3164548"/>
            <a:ext cx="1519267" cy="883874"/>
          </a:xfrm>
          <a:prstGeom prst="rect">
            <a:avLst/>
          </a:prstGeom>
        </p:spPr>
      </p:pic>
      <p:sp>
        <p:nvSpPr>
          <p:cNvPr id="13" name="TextBox 12">
            <a:extLst>
              <a:ext uri="{FF2B5EF4-FFF2-40B4-BE49-F238E27FC236}">
                <a16:creationId xmlns:a16="http://schemas.microsoft.com/office/drawing/2014/main" id="{F55AE1EF-B564-0071-1408-1CDF223D8566}"/>
              </a:ext>
            </a:extLst>
          </p:cNvPr>
          <p:cNvSpPr txBox="1"/>
          <p:nvPr/>
        </p:nvSpPr>
        <p:spPr>
          <a:xfrm>
            <a:off x="4827577" y="3315408"/>
            <a:ext cx="67443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i="1">
                <a:latin typeface="Verdana"/>
                <a:ea typeface="Verdana"/>
              </a:rPr>
              <a:t>3</a:t>
            </a:r>
            <a:br>
              <a:rPr lang="en-US" sz="1200" b="1" i="1">
                <a:latin typeface="Verdana"/>
                <a:ea typeface="Verdana"/>
              </a:rPr>
            </a:br>
            <a:r>
              <a:rPr lang="en-US" sz="900" b="1" i="1">
                <a:latin typeface="Verdana"/>
                <a:ea typeface="Verdana"/>
              </a:rPr>
              <a:t>Hours</a:t>
            </a:r>
            <a:br>
              <a:rPr lang="en-US" sz="1200" b="1" i="1">
                <a:latin typeface="Verdana"/>
                <a:ea typeface="Verdana"/>
              </a:rPr>
            </a:br>
            <a:endParaRPr lang="en-US" sz="900" b="1">
              <a:latin typeface="Verdana"/>
              <a:ea typeface="Verdana"/>
            </a:endParaRPr>
          </a:p>
        </p:txBody>
      </p:sp>
      <p:sp>
        <p:nvSpPr>
          <p:cNvPr id="14" name="TextBox 13">
            <a:extLst>
              <a:ext uri="{FF2B5EF4-FFF2-40B4-BE49-F238E27FC236}">
                <a16:creationId xmlns:a16="http://schemas.microsoft.com/office/drawing/2014/main" id="{A985EDD4-8FF5-7A40-4F98-9D0827E3737C}"/>
              </a:ext>
            </a:extLst>
          </p:cNvPr>
          <p:cNvSpPr txBox="1"/>
          <p:nvPr/>
        </p:nvSpPr>
        <p:spPr>
          <a:xfrm>
            <a:off x="6481732" y="3372203"/>
            <a:ext cx="674439"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i="1">
                <a:latin typeface="Verdana"/>
                <a:ea typeface="Verdana"/>
              </a:rPr>
              <a:t>5</a:t>
            </a:r>
            <a:br>
              <a:rPr lang="en-US" sz="1000" b="1" i="1">
                <a:latin typeface="Verdana"/>
                <a:ea typeface="Verdana"/>
              </a:rPr>
            </a:br>
            <a:r>
              <a:rPr lang="en-US" sz="800" b="1" i="1">
                <a:latin typeface="Verdana"/>
                <a:ea typeface="Verdana"/>
              </a:rPr>
              <a:t>Hours</a:t>
            </a:r>
            <a:br>
              <a:rPr lang="en-US" sz="1200" b="1" i="1">
                <a:latin typeface="Verdana"/>
                <a:ea typeface="Verdana"/>
              </a:rPr>
            </a:br>
            <a:endParaRPr lang="en-US" sz="900" b="1">
              <a:latin typeface="Verdana"/>
              <a:ea typeface="Verdana"/>
            </a:endParaRPr>
          </a:p>
        </p:txBody>
      </p:sp>
      <p:sp>
        <p:nvSpPr>
          <p:cNvPr id="15" name="TextBox 14">
            <a:extLst>
              <a:ext uri="{FF2B5EF4-FFF2-40B4-BE49-F238E27FC236}">
                <a16:creationId xmlns:a16="http://schemas.microsoft.com/office/drawing/2014/main" id="{2F843B2D-3B76-F3B7-6E6A-5694402E5D6B}"/>
              </a:ext>
            </a:extLst>
          </p:cNvPr>
          <p:cNvSpPr txBox="1"/>
          <p:nvPr/>
        </p:nvSpPr>
        <p:spPr>
          <a:xfrm>
            <a:off x="3450297" y="3428998"/>
            <a:ext cx="674439" cy="4693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b="1" i="1">
                <a:latin typeface="Verdana"/>
                <a:ea typeface="Verdana"/>
              </a:rPr>
              <a:t>2</a:t>
            </a:r>
            <a:br>
              <a:rPr lang="en-US" sz="1050" b="1" i="1">
                <a:latin typeface="Verdana"/>
                <a:ea typeface="Verdana"/>
              </a:rPr>
            </a:br>
            <a:r>
              <a:rPr lang="en-US" sz="700" b="1" i="1">
                <a:latin typeface="Verdana"/>
                <a:ea typeface="Verdana"/>
              </a:rPr>
              <a:t>Hours</a:t>
            </a:r>
            <a:br>
              <a:rPr lang="en-US" sz="1050" b="1" i="1">
                <a:latin typeface="Verdana"/>
                <a:ea typeface="Verdana"/>
              </a:rPr>
            </a:br>
            <a:endParaRPr lang="en-US" sz="700" b="1">
              <a:latin typeface="Verdana"/>
              <a:ea typeface="Verdana"/>
            </a:endParaRPr>
          </a:p>
        </p:txBody>
      </p:sp>
    </p:spTree>
    <p:extLst>
      <p:ext uri="{BB962C8B-B14F-4D97-AF65-F5344CB8AC3E}">
        <p14:creationId xmlns:p14="http://schemas.microsoft.com/office/powerpoint/2010/main" val="1206206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F97CA3-EF77-F4BB-F8C8-642E62052D40}"/>
              </a:ext>
            </a:extLst>
          </p:cNvPr>
          <p:cNvSpPr/>
          <p:nvPr/>
        </p:nvSpPr>
        <p:spPr>
          <a:xfrm>
            <a:off x="382524" y="543158"/>
            <a:ext cx="2697480" cy="830997"/>
          </a:xfrm>
          <a:prstGeom prst="rect">
            <a:avLst/>
          </a:prstGeom>
          <a:ln w="12700">
            <a:noFill/>
            <a:prstDash val="dash"/>
          </a:ln>
        </p:spPr>
        <p:txBody>
          <a:bodyPr wrap="square">
            <a:spAutoFit/>
          </a:bodyPr>
          <a:lstStyle/>
          <a:p>
            <a:pPr marL="114300" indent="0" algn="ctr">
              <a:buNone/>
            </a:pPr>
            <a:r>
              <a:rPr lang="en-US" sz="2000"/>
              <a:t>Allen Andersen</a:t>
            </a:r>
          </a:p>
          <a:p>
            <a:pPr marL="114300" indent="0" algn="ctr">
              <a:buNone/>
            </a:pPr>
            <a:r>
              <a:rPr lang="en-US" sz="1400">
                <a:solidFill>
                  <a:schemeClr val="accent6">
                    <a:lumMod val="75000"/>
                  </a:schemeClr>
                </a:solidFill>
              </a:rPr>
              <a:t>Flex Coordinator</a:t>
            </a:r>
          </a:p>
          <a:p>
            <a:pPr marL="114300" algn="ctr"/>
            <a:r>
              <a:rPr lang="en-US" sz="1400">
                <a:solidFill>
                  <a:srgbClr val="0B8487"/>
                </a:solidFill>
                <a:hlinkClick r:id="rId2"/>
              </a:rPr>
              <a:t>aanderse@sdccd.edu</a:t>
            </a:r>
            <a:endParaRPr lang="en-US" sz="1400">
              <a:solidFill>
                <a:srgbClr val="0B8487"/>
              </a:solidFill>
            </a:endParaRPr>
          </a:p>
        </p:txBody>
      </p:sp>
      <p:sp>
        <p:nvSpPr>
          <p:cNvPr id="12" name="TextBox 11">
            <a:extLst>
              <a:ext uri="{FF2B5EF4-FFF2-40B4-BE49-F238E27FC236}">
                <a16:creationId xmlns:a16="http://schemas.microsoft.com/office/drawing/2014/main" id="{BEF62CB0-9291-80DA-37EE-532C37845AA1}"/>
              </a:ext>
            </a:extLst>
          </p:cNvPr>
          <p:cNvSpPr txBox="1"/>
          <p:nvPr/>
        </p:nvSpPr>
        <p:spPr>
          <a:xfrm>
            <a:off x="2856393" y="1966277"/>
            <a:ext cx="5469622"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t>Access your Flex Contract through your </a:t>
            </a:r>
            <a:r>
              <a:rPr lang="en-US" sz="2200" b="1" err="1">
                <a:solidFill>
                  <a:srgbClr val="006666"/>
                </a:solidFill>
              </a:rPr>
              <a:t>MySDCCD</a:t>
            </a:r>
            <a:r>
              <a:rPr lang="en-US" sz="2200" b="1">
                <a:solidFill>
                  <a:srgbClr val="006666"/>
                </a:solidFill>
              </a:rPr>
              <a:t> Portal</a:t>
            </a:r>
            <a:r>
              <a:rPr lang="en-US" sz="2200" b="1"/>
              <a:t>:</a:t>
            </a:r>
          </a:p>
          <a:p>
            <a:pPr marL="914400" indent="-457200">
              <a:buAutoNum type="arabicPeriod"/>
            </a:pPr>
            <a:r>
              <a:rPr lang="en-US" sz="2200" b="1" i="1">
                <a:solidFill>
                  <a:srgbClr val="002060"/>
                </a:solidFill>
              </a:rPr>
              <a:t>College Faculty Dashboard</a:t>
            </a:r>
          </a:p>
          <a:p>
            <a:pPr marL="914400" indent="-457200">
              <a:buAutoNum type="arabicPeriod"/>
            </a:pPr>
            <a:r>
              <a:rPr lang="en-US" sz="2200" b="1" i="1">
                <a:solidFill>
                  <a:srgbClr val="002060"/>
                </a:solidFill>
              </a:rPr>
              <a:t>Faculty </a:t>
            </a:r>
            <a:r>
              <a:rPr lang="en-US" sz="2200" b="1" i="1" err="1">
                <a:solidFill>
                  <a:srgbClr val="002060"/>
                </a:solidFill>
              </a:rPr>
              <a:t>Quicklinks</a:t>
            </a:r>
            <a:endParaRPr lang="en-US" sz="2200" b="1" i="1">
              <a:solidFill>
                <a:srgbClr val="002060"/>
              </a:solidFill>
            </a:endParaRPr>
          </a:p>
          <a:p>
            <a:pPr marL="914400" indent="-457200">
              <a:buAutoNum type="arabicPeriod"/>
            </a:pPr>
            <a:r>
              <a:rPr lang="en-US" sz="2200" b="1" i="1">
                <a:solidFill>
                  <a:srgbClr val="002060"/>
                </a:solidFill>
              </a:rPr>
              <a:t>Flex</a:t>
            </a:r>
          </a:p>
          <a:p>
            <a:r>
              <a:rPr lang="en-US" sz="2200" b="1" i="1">
                <a:solidFill>
                  <a:schemeClr val="accent5">
                    <a:lumMod val="50000"/>
                  </a:schemeClr>
                </a:solidFill>
              </a:rPr>
              <a:t>        </a:t>
            </a:r>
            <a:r>
              <a:rPr lang="en-US" b="1" i="1">
                <a:solidFill>
                  <a:schemeClr val="accent5">
                    <a:lumMod val="50000"/>
                  </a:schemeClr>
                </a:solidFill>
              </a:rPr>
              <a:t>(The Flex Handbook is here too!)</a:t>
            </a:r>
          </a:p>
        </p:txBody>
      </p:sp>
      <p:sp>
        <p:nvSpPr>
          <p:cNvPr id="13" name="TextBox 12">
            <a:extLst>
              <a:ext uri="{FF2B5EF4-FFF2-40B4-BE49-F238E27FC236}">
                <a16:creationId xmlns:a16="http://schemas.microsoft.com/office/drawing/2014/main" id="{88E772BA-35DD-CDB1-5FFF-2A81D589C391}"/>
              </a:ext>
            </a:extLst>
          </p:cNvPr>
          <p:cNvSpPr txBox="1"/>
          <p:nvPr/>
        </p:nvSpPr>
        <p:spPr>
          <a:xfrm>
            <a:off x="483010" y="4143710"/>
            <a:ext cx="856306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Register for workshops no later than the day of the activity.</a:t>
            </a:r>
          </a:p>
          <a:p>
            <a:endParaRPr lang="en-US"/>
          </a:p>
          <a:p>
            <a:pPr algn="ctr"/>
            <a:r>
              <a:rPr lang="en-US" b="1">
                <a:solidFill>
                  <a:srgbClr val="006666"/>
                </a:solidFill>
              </a:rPr>
              <a:t>Missed registering for a workshop that you attended?</a:t>
            </a:r>
          </a:p>
          <a:p>
            <a:pPr algn="ctr"/>
            <a:r>
              <a:rPr lang="en-US" b="1">
                <a:solidFill>
                  <a:srgbClr val="006666"/>
                </a:solidFill>
              </a:rPr>
              <a:t>Contact your Flex Coordinator, to be put on the roster retroactively.</a:t>
            </a:r>
          </a:p>
          <a:p>
            <a:endParaRPr lang="en-US"/>
          </a:p>
          <a:p>
            <a:r>
              <a:rPr lang="en-US" b="1">
                <a:solidFill>
                  <a:srgbClr val="00B050"/>
                </a:solidFill>
              </a:rPr>
              <a:t>Don't Forget</a:t>
            </a:r>
            <a:r>
              <a:rPr lang="en-US" b="1"/>
              <a:t>: Go into your Flex Contract to confirm Completion/Attendance</a:t>
            </a:r>
          </a:p>
          <a:p>
            <a:pPr algn="ctr"/>
            <a:r>
              <a:rPr lang="en-US" b="1">
                <a:solidFill>
                  <a:srgbClr val="C00000"/>
                </a:solidFill>
              </a:rPr>
              <a:t>(This is NOT Automatic.)</a:t>
            </a:r>
          </a:p>
        </p:txBody>
      </p:sp>
      <p:sp>
        <p:nvSpPr>
          <p:cNvPr id="7" name="Title 1">
            <a:extLst>
              <a:ext uri="{FF2B5EF4-FFF2-40B4-BE49-F238E27FC236}">
                <a16:creationId xmlns:a16="http://schemas.microsoft.com/office/drawing/2014/main" id="{93E8C06B-D5FC-033C-E101-852BADB4625C}"/>
              </a:ext>
            </a:extLst>
          </p:cNvPr>
          <p:cNvSpPr txBox="1">
            <a:spLocks/>
          </p:cNvSpPr>
          <p:nvPr/>
        </p:nvSpPr>
        <p:spPr>
          <a:xfrm>
            <a:off x="2895600" y="386419"/>
            <a:ext cx="6076224" cy="1144477"/>
          </a:xfrm>
          <a:prstGeom prst="rect">
            <a:avLst/>
          </a:prstGeom>
        </p:spPr>
        <p:txBody>
          <a:bodyPr vert="horz" lIns="91440" tIns="45720" rIns="91440" bIns="45720" rtlCol="0" anchor="ctr" anchorCtr="1">
            <a:norm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pPr marL="114300"/>
            <a:r>
              <a:rPr lang="en-US" sz="4800" i="1">
                <a:solidFill>
                  <a:schemeClr val="accent1">
                    <a:lumMod val="50000"/>
                  </a:schemeClr>
                </a:solidFill>
              </a:rPr>
              <a:t>WHAT Is "Flex"?</a:t>
            </a:r>
            <a:r>
              <a:rPr lang="en-US" sz="4800" i="1"/>
              <a:t> </a:t>
            </a:r>
            <a:endParaRPr lang="en-US" sz="3100" i="1"/>
          </a:p>
        </p:txBody>
      </p:sp>
      <p:pic>
        <p:nvPicPr>
          <p:cNvPr id="8" name="Picture 9">
            <a:extLst>
              <a:ext uri="{FF2B5EF4-FFF2-40B4-BE49-F238E27FC236}">
                <a16:creationId xmlns:a16="http://schemas.microsoft.com/office/drawing/2014/main" id="{D64C63DA-3711-CE70-5CD8-EB33A17787A9}"/>
              </a:ext>
            </a:extLst>
          </p:cNvPr>
          <p:cNvPicPr>
            <a:picLocks noChangeAspect="1"/>
          </p:cNvPicPr>
          <p:nvPr/>
        </p:nvPicPr>
        <p:blipFill>
          <a:blip r:embed="rId3"/>
          <a:stretch>
            <a:fillRect/>
          </a:stretch>
        </p:blipFill>
        <p:spPr>
          <a:xfrm>
            <a:off x="342900" y="1871045"/>
            <a:ext cx="2127250" cy="2131659"/>
          </a:xfrm>
          <a:prstGeom prst="rect">
            <a:avLst/>
          </a:prstGeom>
        </p:spPr>
      </p:pic>
      <p:sp>
        <p:nvSpPr>
          <p:cNvPr id="10" name="Arrow: Left 9">
            <a:extLst>
              <a:ext uri="{FF2B5EF4-FFF2-40B4-BE49-F238E27FC236}">
                <a16:creationId xmlns:a16="http://schemas.microsoft.com/office/drawing/2014/main" id="{2D1C69EE-8274-60C1-2EB6-1F36A2F058A3}"/>
              </a:ext>
            </a:extLst>
          </p:cNvPr>
          <p:cNvSpPr/>
          <p:nvPr/>
        </p:nvSpPr>
        <p:spPr>
          <a:xfrm rot="780000">
            <a:off x="2882018" y="1215316"/>
            <a:ext cx="1206500" cy="3683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Question?</a:t>
            </a:r>
          </a:p>
        </p:txBody>
      </p:sp>
      <p:sp>
        <p:nvSpPr>
          <p:cNvPr id="3" name="Star: 12 Points 2">
            <a:extLst>
              <a:ext uri="{FF2B5EF4-FFF2-40B4-BE49-F238E27FC236}">
                <a16:creationId xmlns:a16="http://schemas.microsoft.com/office/drawing/2014/main" id="{1C78D1BA-E142-B22D-568D-91985E7F556B}"/>
              </a:ext>
            </a:extLst>
          </p:cNvPr>
          <p:cNvSpPr/>
          <p:nvPr/>
        </p:nvSpPr>
        <p:spPr>
          <a:xfrm>
            <a:off x="3903454" y="1121434"/>
            <a:ext cx="3558395" cy="938122"/>
          </a:xfrm>
          <a:prstGeom prst="star12">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tx1"/>
                </a:solidFill>
              </a:rPr>
              <a:t>Adjunct Orientation</a:t>
            </a:r>
            <a:endParaRPr lang="en-US" sz="1200">
              <a:solidFill>
                <a:schemeClr val="tx1"/>
              </a:solidFill>
            </a:endParaRPr>
          </a:p>
          <a:p>
            <a:pPr algn="ctr"/>
            <a:r>
              <a:rPr lang="en-US" sz="1200" b="1">
                <a:solidFill>
                  <a:schemeClr val="tx1"/>
                </a:solidFill>
              </a:rPr>
              <a:t>(2 Hours!)</a:t>
            </a:r>
            <a:br>
              <a:rPr lang="en-US" sz="1200" b="1"/>
            </a:br>
            <a:r>
              <a:rPr lang="en-US" sz="1200" b="1">
                <a:solidFill>
                  <a:schemeClr val="tx1"/>
                </a:solidFill>
              </a:rPr>
              <a:t>Flex #25222</a:t>
            </a:r>
            <a:endParaRPr lang="en-US">
              <a:solidFill>
                <a:schemeClr val="tx1"/>
              </a:solidFill>
            </a:endParaRPr>
          </a:p>
        </p:txBody>
      </p:sp>
      <p:grpSp>
        <p:nvGrpSpPr>
          <p:cNvPr id="9" name="Group 8">
            <a:extLst>
              <a:ext uri="{FF2B5EF4-FFF2-40B4-BE49-F238E27FC236}">
                <a16:creationId xmlns:a16="http://schemas.microsoft.com/office/drawing/2014/main" id="{D1ADB60F-A1B4-CBF5-7341-9F32CAB8BFBF}"/>
              </a:ext>
            </a:extLst>
          </p:cNvPr>
          <p:cNvGrpSpPr/>
          <p:nvPr/>
        </p:nvGrpSpPr>
        <p:grpSpPr>
          <a:xfrm>
            <a:off x="7241365" y="2617896"/>
            <a:ext cx="1959429" cy="1473122"/>
            <a:chOff x="7184570" y="2483008"/>
            <a:chExt cx="1959429" cy="1473122"/>
          </a:xfrm>
        </p:grpSpPr>
        <p:pic>
          <p:nvPicPr>
            <p:cNvPr id="4" name="Picture 3" descr="White coffee mug">
              <a:extLst>
                <a:ext uri="{FF2B5EF4-FFF2-40B4-BE49-F238E27FC236}">
                  <a16:creationId xmlns:a16="http://schemas.microsoft.com/office/drawing/2014/main" id="{299899A3-86C2-B4F9-78F5-3BF308432F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184570" y="2483008"/>
              <a:ext cx="1959429" cy="1473122"/>
            </a:xfrm>
            <a:prstGeom prst="rect">
              <a:avLst/>
            </a:prstGeom>
          </p:spPr>
        </p:pic>
        <p:sp>
          <p:nvSpPr>
            <p:cNvPr id="6" name="TextBox 5">
              <a:extLst>
                <a:ext uri="{FF2B5EF4-FFF2-40B4-BE49-F238E27FC236}">
                  <a16:creationId xmlns:a16="http://schemas.microsoft.com/office/drawing/2014/main" id="{1371D934-EE68-856A-530C-00C272A25D0B}"/>
                </a:ext>
              </a:extLst>
            </p:cNvPr>
            <p:cNvSpPr txBox="1"/>
            <p:nvPr/>
          </p:nvSpPr>
          <p:spPr>
            <a:xfrm>
              <a:off x="7773819" y="3010136"/>
              <a:ext cx="63894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i="1">
                  <a:latin typeface="Verdana"/>
                  <a:ea typeface="Verdana"/>
                </a:rPr>
                <a:t>FLEX</a:t>
              </a:r>
              <a:br>
                <a:rPr lang="en-US" sz="1200" b="1" i="1">
                  <a:latin typeface="Verdana"/>
                  <a:ea typeface="Verdana"/>
                </a:rPr>
              </a:br>
              <a:r>
                <a:rPr lang="en-US" sz="900" b="1">
                  <a:latin typeface="Verdana"/>
                  <a:ea typeface="Verdana"/>
                </a:rPr>
                <a:t>2024</a:t>
              </a:r>
              <a:endParaRPr lang="en-US"/>
            </a:p>
          </p:txBody>
        </p:sp>
      </p:grpSp>
    </p:spTree>
    <p:extLst>
      <p:ext uri="{BB962C8B-B14F-4D97-AF65-F5344CB8AC3E}">
        <p14:creationId xmlns:p14="http://schemas.microsoft.com/office/powerpoint/2010/main" val="3835173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0240" y="423149"/>
            <a:ext cx="6914720" cy="1039427"/>
          </a:xfrm>
        </p:spPr>
        <p:txBody>
          <a:bodyPr/>
          <a:lstStyle/>
          <a:p>
            <a:r>
              <a:rPr lang="en-US" i="1"/>
              <a:t>Student services</a:t>
            </a:r>
          </a:p>
        </p:txBody>
      </p:sp>
      <p:sp>
        <p:nvSpPr>
          <p:cNvPr id="3" name="Content Placeholder 2"/>
          <p:cNvSpPr>
            <a:spLocks noGrp="1"/>
          </p:cNvSpPr>
          <p:nvPr>
            <p:ph idx="1"/>
          </p:nvPr>
        </p:nvSpPr>
        <p:spPr>
          <a:xfrm>
            <a:off x="382137" y="1894855"/>
            <a:ext cx="8304661" cy="4123808"/>
          </a:xfrm>
          <a:ln w="12700">
            <a:noFill/>
            <a:prstDash val="dash"/>
          </a:ln>
        </p:spPr>
        <p:txBody>
          <a:bodyPr vert="horz" lIns="91440" tIns="45720" rIns="91440" bIns="45720" rtlCol="0" anchor="t">
            <a:normAutofit fontScale="85000" lnSpcReduction="20000"/>
          </a:bodyPr>
          <a:lstStyle/>
          <a:p>
            <a:pPr algn="ctr">
              <a:buNone/>
            </a:pPr>
            <a:r>
              <a:rPr lang="en-US" sz="3600" b="1">
                <a:solidFill>
                  <a:schemeClr val="tx1"/>
                </a:solidFill>
              </a:rPr>
              <a:t>Policy 5500 Violations</a:t>
            </a:r>
            <a:endParaRPr lang="en-US" sz="3600">
              <a:solidFill>
                <a:schemeClr val="tx1"/>
              </a:solidFill>
              <a:ea typeface="+mn-lt"/>
              <a:cs typeface="+mn-lt"/>
            </a:endParaRPr>
          </a:p>
          <a:p>
            <a:pPr marL="114300" indent="0" algn="ctr">
              <a:buNone/>
            </a:pPr>
            <a:r>
              <a:rPr lang="en-US" sz="3600" b="1">
                <a:solidFill>
                  <a:schemeClr val="tx1"/>
                </a:solidFill>
              </a:rPr>
              <a:t>Plagiarism</a:t>
            </a:r>
            <a:endParaRPr lang="en-US">
              <a:solidFill>
                <a:schemeClr val="tx1"/>
              </a:solidFill>
            </a:endParaRPr>
          </a:p>
          <a:p>
            <a:pPr marL="114300" indent="0" algn="ctr">
              <a:buNone/>
            </a:pPr>
            <a:r>
              <a:rPr lang="en-US" sz="3600" b="1">
                <a:solidFill>
                  <a:schemeClr val="tx1"/>
                </a:solidFill>
              </a:rPr>
              <a:t>Removal of a Disruptive Student</a:t>
            </a:r>
            <a:endParaRPr lang="en-US" sz="3600">
              <a:solidFill>
                <a:schemeClr val="tx1"/>
              </a:solidFill>
            </a:endParaRPr>
          </a:p>
          <a:p>
            <a:pPr marL="114300" indent="0" algn="ctr">
              <a:buNone/>
            </a:pPr>
            <a:r>
              <a:rPr lang="en-US" sz="3600" b="1">
                <a:solidFill>
                  <a:schemeClr val="tx1"/>
                </a:solidFill>
              </a:rPr>
              <a:t>Students of Concern</a:t>
            </a:r>
          </a:p>
          <a:p>
            <a:pPr marL="114300" indent="0" algn="ctr">
              <a:buNone/>
            </a:pPr>
            <a:endParaRPr lang="en-US" sz="2600">
              <a:solidFill>
                <a:schemeClr val="tx1"/>
              </a:solidFill>
            </a:endParaRPr>
          </a:p>
          <a:p>
            <a:pPr marL="114300" indent="0" algn="ctr">
              <a:buNone/>
            </a:pPr>
            <a:r>
              <a:rPr lang="en-US" sz="2600">
                <a:solidFill>
                  <a:schemeClr val="tx1"/>
                </a:solidFill>
              </a:rPr>
              <a:t>Cheryl Barnard</a:t>
            </a:r>
          </a:p>
          <a:p>
            <a:pPr marL="114300" indent="0" algn="ctr">
              <a:buNone/>
            </a:pPr>
            <a:r>
              <a:rPr lang="en-US" sz="2600"/>
              <a:t>Dean of Student Affairs</a:t>
            </a:r>
          </a:p>
          <a:p>
            <a:pPr marL="114300" indent="0" algn="ctr">
              <a:buNone/>
            </a:pPr>
            <a:r>
              <a:rPr lang="en-US" sz="2600">
                <a:solidFill>
                  <a:srgbClr val="0B8487"/>
                </a:solidFill>
                <a:hlinkClick r:id="rId3"/>
              </a:rPr>
              <a:t>cbarnard@sdccd.edu</a:t>
            </a:r>
            <a:endParaRPr lang="en-US" sz="2600">
              <a:solidFill>
                <a:srgbClr val="0B8487"/>
              </a:solidFill>
            </a:endParaRPr>
          </a:p>
          <a:p>
            <a:pPr marL="114300" indent="0" algn="ctr">
              <a:buNone/>
            </a:pPr>
            <a:r>
              <a:rPr lang="en-US" sz="2600" b="1">
                <a:solidFill>
                  <a:srgbClr val="0B8487"/>
                </a:solidFill>
              </a:rPr>
              <a:t>K1-210</a:t>
            </a:r>
          </a:p>
          <a:p>
            <a:pPr marL="114300" indent="0" algn="ctr">
              <a:buNone/>
            </a:pPr>
            <a:r>
              <a:rPr lang="en-US" sz="2600" b="1">
                <a:solidFill>
                  <a:srgbClr val="0B8487"/>
                </a:solidFill>
              </a:rPr>
              <a:t>x7313</a:t>
            </a:r>
          </a:p>
          <a:p>
            <a:pPr marL="114300" indent="0" algn="ctr">
              <a:buNone/>
            </a:pPr>
            <a:endParaRPr lang="en-US" sz="1200"/>
          </a:p>
        </p:txBody>
      </p:sp>
      <p:sp>
        <p:nvSpPr>
          <p:cNvPr id="4" name="Content Placeholder 2"/>
          <p:cNvSpPr txBox="1">
            <a:spLocks/>
          </p:cNvSpPr>
          <p:nvPr/>
        </p:nvSpPr>
        <p:spPr>
          <a:xfrm>
            <a:off x="393032" y="417045"/>
            <a:ext cx="2366210" cy="1051634"/>
          </a:xfrm>
          <a:prstGeom prst="rect">
            <a:avLst/>
          </a:prstGeom>
          <a:ln w="12700">
            <a:noFill/>
            <a:prstDash val="dash"/>
          </a:ln>
        </p:spPr>
        <p:txBody>
          <a:bodyPr vert="horz" lIns="91440" tIns="45720" rIns="91440" bIns="45720" rtlCol="0" anchor="t">
            <a:normAutofit fontScale="92500"/>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lgn="ctr">
              <a:buNone/>
            </a:pPr>
            <a:r>
              <a:rPr lang="en-US">
                <a:solidFill>
                  <a:schemeClr val="tx1"/>
                </a:solidFill>
              </a:rPr>
              <a:t>Cheryl Barnard</a:t>
            </a:r>
          </a:p>
          <a:p>
            <a:pPr marL="114300" indent="0" algn="ctr">
              <a:buFont typeface="Arial" pitchFamily="34" charset="0"/>
              <a:buNone/>
            </a:pPr>
            <a:r>
              <a:rPr lang="en-US" sz="1400"/>
              <a:t>Dean of Student Affairs</a:t>
            </a:r>
          </a:p>
          <a:p>
            <a:pPr marL="114300" indent="0" algn="ctr">
              <a:buFont typeface="Arial" pitchFamily="34" charset="0"/>
              <a:buNone/>
            </a:pPr>
            <a:r>
              <a:rPr lang="en-US" sz="1400">
                <a:solidFill>
                  <a:srgbClr val="0B8487"/>
                </a:solidFill>
              </a:rPr>
              <a:t>cbarnard@sdccd.edu</a:t>
            </a:r>
          </a:p>
        </p:txBody>
      </p:sp>
    </p:spTree>
    <p:extLst>
      <p:ext uri="{BB962C8B-B14F-4D97-AF65-F5344CB8AC3E}">
        <p14:creationId xmlns:p14="http://schemas.microsoft.com/office/powerpoint/2010/main" val="10983862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242" y="408372"/>
            <a:ext cx="5927558" cy="1039427"/>
          </a:xfrm>
        </p:spPr>
        <p:txBody>
          <a:bodyPr/>
          <a:lstStyle/>
          <a:p>
            <a:r>
              <a:rPr lang="en-US" i="1"/>
              <a:t>Student services</a:t>
            </a:r>
          </a:p>
        </p:txBody>
      </p:sp>
      <p:sp>
        <p:nvSpPr>
          <p:cNvPr id="3" name="Content Placeholder 2"/>
          <p:cNvSpPr>
            <a:spLocks noGrp="1"/>
          </p:cNvSpPr>
          <p:nvPr>
            <p:ph idx="1"/>
          </p:nvPr>
        </p:nvSpPr>
        <p:spPr>
          <a:xfrm>
            <a:off x="393032" y="408373"/>
            <a:ext cx="2366210" cy="1051634"/>
          </a:xfrm>
          <a:ln w="12700">
            <a:noFill/>
            <a:prstDash val="dash"/>
          </a:ln>
        </p:spPr>
        <p:txBody>
          <a:bodyPr vert="horz" lIns="91440" tIns="45720" rIns="91440" bIns="45720" rtlCol="0" anchor="t">
            <a:normAutofit fontScale="92500"/>
          </a:bodyPr>
          <a:lstStyle/>
          <a:p>
            <a:pPr marL="114300" indent="0" algn="ctr">
              <a:buNone/>
            </a:pPr>
            <a:r>
              <a:rPr lang="en-US">
                <a:solidFill>
                  <a:schemeClr val="tx1"/>
                </a:solidFill>
              </a:rPr>
              <a:t>Cheryl Barnard</a:t>
            </a:r>
          </a:p>
          <a:p>
            <a:pPr marL="114300" indent="0" algn="ctr">
              <a:buNone/>
            </a:pPr>
            <a:r>
              <a:rPr lang="en-US" sz="1400"/>
              <a:t>Dean of Student Affairs</a:t>
            </a:r>
          </a:p>
          <a:p>
            <a:pPr marL="114300" indent="0" algn="ctr">
              <a:buNone/>
            </a:pPr>
            <a:r>
              <a:rPr lang="en-US" sz="1400">
                <a:solidFill>
                  <a:srgbClr val="0B8487"/>
                </a:solidFill>
              </a:rPr>
              <a:t>cbarnard@sdccd.edu</a:t>
            </a:r>
          </a:p>
        </p:txBody>
      </p:sp>
      <p:sp>
        <p:nvSpPr>
          <p:cNvPr id="4" name="TextBox 3"/>
          <p:cNvSpPr txBox="1"/>
          <p:nvPr/>
        </p:nvSpPr>
        <p:spPr>
          <a:xfrm>
            <a:off x="106532" y="2179027"/>
            <a:ext cx="8922058" cy="4516621"/>
          </a:xfrm>
          <a:prstGeom prst="rect">
            <a:avLst/>
          </a:prstGeom>
          <a:noFill/>
        </p:spPr>
        <p:txBody>
          <a:bodyPr wrap="square" lIns="91440" tIns="45720" rIns="91440" bIns="45720" rtlCol="0" anchor="t">
            <a:spAutoFit/>
          </a:bodyPr>
          <a:lstStyle/>
          <a:p>
            <a:pPr marL="114300" algn="ctr"/>
            <a:r>
              <a:rPr lang="en-US" sz="2800" b="1">
                <a:solidFill>
                  <a:srgbClr val="0B8487"/>
                </a:solidFill>
              </a:rPr>
              <a:t>Board Policy 5500 Violations</a:t>
            </a:r>
            <a:endParaRPr lang="en-US" sz="2800">
              <a:ea typeface="+mn-lt"/>
              <a:cs typeface="+mn-lt"/>
            </a:endParaRPr>
          </a:p>
          <a:p>
            <a:pPr marL="114300" algn="ctr"/>
            <a:endParaRPr lang="en-US" sz="2800" b="1">
              <a:solidFill>
                <a:srgbClr val="0B8487"/>
              </a:solidFill>
              <a:ea typeface="+mn-lt"/>
              <a:cs typeface="+mn-lt"/>
            </a:endParaRPr>
          </a:p>
          <a:p>
            <a:pPr marL="400050" indent="-285750">
              <a:buFont typeface="Arial,Sans-Serif"/>
              <a:buChar char="•"/>
            </a:pPr>
            <a:r>
              <a:rPr lang="en-US" sz="2400" b="1">
                <a:solidFill>
                  <a:srgbClr val="000000"/>
                </a:solidFill>
                <a:ea typeface="+mn-lt"/>
                <a:cs typeface="+mn-lt"/>
              </a:rPr>
              <a:t>BP 5500</a:t>
            </a:r>
            <a:r>
              <a:rPr lang="en-US" sz="2400">
                <a:solidFill>
                  <a:srgbClr val="000000"/>
                </a:solidFill>
                <a:ea typeface="+mn-lt"/>
                <a:cs typeface="+mn-lt"/>
              </a:rPr>
              <a:t> - </a:t>
            </a:r>
            <a:r>
              <a:rPr lang="en-US" sz="2400"/>
              <a:t>STUDENT RIGHTS, RESPONSIBILITIES, CAMPUS SAFETY AND ADMINISTRATIVE DUE PROCESS </a:t>
            </a:r>
            <a:endParaRPr lang="en-US" sz="2400">
              <a:ea typeface="+mn-lt"/>
              <a:cs typeface="+mn-lt"/>
            </a:endParaRPr>
          </a:p>
          <a:p>
            <a:pPr marL="114300"/>
            <a:endParaRPr lang="en-US" sz="2400">
              <a:solidFill>
                <a:srgbClr val="000000"/>
              </a:solidFill>
              <a:ea typeface="+mn-lt"/>
              <a:cs typeface="+mn-lt"/>
            </a:endParaRPr>
          </a:p>
          <a:p>
            <a:pPr marL="400050" indent="-285750">
              <a:buFont typeface="Arial,Sans-Serif"/>
              <a:buChar char="•"/>
            </a:pPr>
            <a:r>
              <a:rPr lang="en-US" sz="2400">
                <a:solidFill>
                  <a:srgbClr val="000000"/>
                </a:solidFill>
                <a:ea typeface="+mn-lt"/>
                <a:cs typeface="+mn-lt"/>
              </a:rPr>
              <a:t>This policy outlines the rights and responsibilities of all District Students.</a:t>
            </a:r>
            <a:endParaRPr lang="en-US" sz="2400">
              <a:ea typeface="+mn-lt"/>
              <a:cs typeface="+mn-lt"/>
            </a:endParaRPr>
          </a:p>
          <a:p>
            <a:pPr marL="114300"/>
            <a:endParaRPr lang="en-US" sz="2400">
              <a:solidFill>
                <a:srgbClr val="000000"/>
              </a:solidFill>
              <a:ea typeface="+mn-lt"/>
              <a:cs typeface="+mn-lt"/>
            </a:endParaRPr>
          </a:p>
          <a:p>
            <a:pPr marL="400050" indent="-285750">
              <a:buFont typeface="Arial,Sans-Serif"/>
              <a:buChar char="•"/>
            </a:pPr>
            <a:r>
              <a:rPr lang="en-US" sz="2400">
                <a:solidFill>
                  <a:srgbClr val="000000"/>
                </a:solidFill>
                <a:ea typeface="+mn-lt"/>
                <a:cs typeface="+mn-lt"/>
              </a:rPr>
              <a:t>It also outlines the District's commitment to a safe learning environment for all students</a:t>
            </a:r>
          </a:p>
          <a:p>
            <a:pPr marL="400050" indent="-285750">
              <a:buFont typeface="Arial,Sans-Serif"/>
              <a:buChar char="•"/>
            </a:pPr>
            <a:endParaRPr lang="en-US" sz="1750">
              <a:solidFill>
                <a:srgbClr val="000000"/>
              </a:solidFill>
              <a:ea typeface="+mn-lt"/>
              <a:cs typeface="+mn-lt"/>
            </a:endParaRPr>
          </a:p>
          <a:p>
            <a:pPr marL="114300" algn="ctr"/>
            <a:endParaRPr lang="en-US" sz="800" b="1">
              <a:solidFill>
                <a:srgbClr val="FF0000"/>
              </a:solidFill>
            </a:endParaRPr>
          </a:p>
          <a:p>
            <a:pPr marL="114300" indent="0" algn="ctr">
              <a:buNone/>
            </a:pPr>
            <a:endParaRPr lang="en-US" sz="1400"/>
          </a:p>
        </p:txBody>
      </p:sp>
    </p:spTree>
    <p:extLst>
      <p:ext uri="{BB962C8B-B14F-4D97-AF65-F5344CB8AC3E}">
        <p14:creationId xmlns:p14="http://schemas.microsoft.com/office/powerpoint/2010/main" val="19937368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rot="10800000" flipV="1">
            <a:off x="438631" y="111661"/>
            <a:ext cx="8261350" cy="6645470"/>
          </a:xfrm>
        </p:spPr>
        <p:txBody>
          <a:bodyPr>
            <a:normAutofit fontScale="90000"/>
          </a:bodyPr>
          <a:lstStyle/>
          <a:p>
            <a:r>
              <a:rPr lang="en-US" sz="2800"/>
              <a:t>Agenda</a:t>
            </a:r>
            <a:br>
              <a:rPr lang="en-US" sz="2800"/>
            </a:br>
            <a:r>
              <a:rPr lang="en-US" sz="1300"/>
              <a:t>  </a:t>
            </a:r>
          </a:p>
          <a:p>
            <a:pPr marL="365760" indent="-365760" algn="l">
              <a:spcBef>
                <a:spcPts val="0"/>
              </a:spcBef>
              <a:buAutoNum type="romanUcPeriod"/>
            </a:pPr>
            <a:r>
              <a:rPr lang="en-US" sz="1300" b="1">
                <a:latin typeface="Arial"/>
                <a:cs typeface="Arial"/>
              </a:rPr>
              <a:t>Welcome – </a:t>
            </a:r>
            <a:r>
              <a:rPr lang="en-US" sz="1300">
                <a:latin typeface="Arial"/>
                <a:cs typeface="Arial"/>
              </a:rPr>
              <a:t>Wesley Lundburg, President and Michael Odu, Vice President of Instruction</a:t>
            </a:r>
          </a:p>
          <a:p>
            <a:pPr marL="365760" indent="-365760" algn="l">
              <a:spcBef>
                <a:spcPts val="0"/>
              </a:spcBef>
              <a:buAutoNum type="romanUcPeriod"/>
            </a:pPr>
            <a:endParaRPr lang="en-US" sz="1300" b="1">
              <a:latin typeface="Arial"/>
              <a:cs typeface="Arial"/>
            </a:endParaRPr>
          </a:p>
          <a:p>
            <a:pPr marL="365760" indent="-365760" algn="l">
              <a:spcBef>
                <a:spcPts val="0"/>
              </a:spcBef>
              <a:buAutoNum type="romanUcPeriod"/>
            </a:pPr>
            <a:r>
              <a:rPr lang="en-US" sz="1300" b="1">
                <a:latin typeface="Arial"/>
                <a:ea typeface="+mj-lt"/>
                <a:cs typeface="Arial"/>
              </a:rPr>
              <a:t>Academic Senate – </a:t>
            </a:r>
            <a:r>
              <a:rPr lang="en-US" sz="1300">
                <a:latin typeface="Arial"/>
                <a:ea typeface="+mj-lt"/>
                <a:cs typeface="Arial"/>
              </a:rPr>
              <a:t>Pablo Martin, Academic Senate President</a:t>
            </a:r>
            <a:endParaRPr lang="en-US" sz="1300">
              <a:latin typeface="Book Antiqua"/>
              <a:cs typeface="Arial"/>
            </a:endParaRPr>
          </a:p>
          <a:p>
            <a:pPr marL="365760" indent="-365760" algn="l">
              <a:spcBef>
                <a:spcPts val="0"/>
              </a:spcBef>
              <a:buAutoNum type="romanUcPeriod"/>
            </a:pPr>
            <a:endParaRPr lang="en-US" sz="1300" b="1">
              <a:latin typeface="Arial"/>
              <a:cs typeface="Arial"/>
            </a:endParaRPr>
          </a:p>
          <a:p>
            <a:pPr marL="365760" indent="-365760" algn="l">
              <a:spcBef>
                <a:spcPts val="0"/>
              </a:spcBef>
              <a:buAutoNum type="romanUcPeriod"/>
            </a:pPr>
            <a:r>
              <a:rPr lang="en-US" sz="1300" b="1">
                <a:latin typeface="Arial"/>
                <a:cs typeface="Arial"/>
              </a:rPr>
              <a:t>Flex – </a:t>
            </a:r>
            <a:r>
              <a:rPr lang="en-US" sz="1300">
                <a:latin typeface="Arial"/>
                <a:cs typeface="Arial"/>
              </a:rPr>
              <a:t>Allen Andersen, Flex Coordinator </a:t>
            </a:r>
            <a:endParaRPr lang="en-US" sz="1300"/>
          </a:p>
          <a:p>
            <a:pPr marL="365760" indent="-365760" algn="l">
              <a:spcBef>
                <a:spcPts val="0"/>
              </a:spcBef>
              <a:buAutoNum type="romanUcPeriod"/>
            </a:pPr>
            <a:endParaRPr lang="en-US" sz="1300" b="1">
              <a:latin typeface="Arial"/>
              <a:cs typeface="Arial"/>
            </a:endParaRPr>
          </a:p>
          <a:p>
            <a:pPr marL="365760" indent="-365760" algn="l">
              <a:spcBef>
                <a:spcPts val="0"/>
              </a:spcBef>
              <a:buAutoNum type="romanUcPeriod"/>
            </a:pPr>
            <a:r>
              <a:rPr lang="en-US" sz="1300" b="1">
                <a:latin typeface="Arial"/>
                <a:ea typeface="+mj-lt"/>
                <a:cs typeface="Arial"/>
              </a:rPr>
              <a:t>Student Conduct &amp; Academic Honesty – </a:t>
            </a:r>
            <a:r>
              <a:rPr lang="en-US" sz="1300">
                <a:latin typeface="Arial"/>
                <a:ea typeface="+mj-lt"/>
                <a:cs typeface="Arial"/>
              </a:rPr>
              <a:t>Adrian Gonzales, Vice President of Student Services</a:t>
            </a:r>
            <a:endParaRPr lang="en-US" sz="1300"/>
          </a:p>
          <a:p>
            <a:pPr marL="365760" indent="-365760" algn="l">
              <a:spcBef>
                <a:spcPts val="0"/>
              </a:spcBef>
              <a:buAutoNum type="romanUcPeriod"/>
            </a:pPr>
            <a:endParaRPr lang="en-US" sz="1300" b="1">
              <a:latin typeface="Arial"/>
              <a:cs typeface="Arial"/>
            </a:endParaRPr>
          </a:p>
          <a:p>
            <a:pPr marL="365760" indent="-365760" algn="l">
              <a:spcBef>
                <a:spcPts val="0"/>
              </a:spcBef>
              <a:buAutoNum type="romanUcPeriod"/>
            </a:pPr>
            <a:r>
              <a:rPr lang="en-US" sz="1300" b="1">
                <a:latin typeface="Arial"/>
                <a:cs typeface="Arial"/>
              </a:rPr>
              <a:t>Jet Fuel Resource Center – </a:t>
            </a:r>
            <a:r>
              <a:rPr lang="en-US" sz="1300">
                <a:latin typeface="Arial"/>
                <a:cs typeface="Arial"/>
              </a:rPr>
              <a:t>Adrian Gonzales, Vice President of Student Services</a:t>
            </a:r>
            <a:endParaRPr lang="en-US" sz="1300">
              <a:latin typeface="Book Antiqua"/>
              <a:cs typeface="Arial"/>
            </a:endParaRPr>
          </a:p>
          <a:p>
            <a:pPr marL="365760" indent="-365760" algn="l">
              <a:spcBef>
                <a:spcPts val="0"/>
              </a:spcBef>
              <a:buAutoNum type="romanUcPeriod"/>
            </a:pPr>
            <a:endParaRPr lang="en-US" sz="1300" b="1">
              <a:latin typeface="Arial"/>
              <a:cs typeface="Arial"/>
            </a:endParaRPr>
          </a:p>
          <a:p>
            <a:pPr marL="365760" indent="-365760" algn="l">
              <a:spcBef>
                <a:spcPts val="0"/>
              </a:spcBef>
              <a:buAutoNum type="romanUcPeriod"/>
            </a:pPr>
            <a:r>
              <a:rPr lang="en-US" sz="1300" b="1">
                <a:latin typeface="Arial"/>
                <a:cs typeface="Arial"/>
              </a:rPr>
              <a:t>Technology Services – </a:t>
            </a:r>
            <a:r>
              <a:rPr lang="en-US" sz="1300">
                <a:latin typeface="Arial"/>
                <a:cs typeface="Arial"/>
              </a:rPr>
              <a:t>Bill Pacheco, Multimedia Specialist</a:t>
            </a:r>
            <a:endParaRPr lang="en-US" sz="1300"/>
          </a:p>
          <a:p>
            <a:pPr marL="365760" indent="-365760" algn="l">
              <a:spcBef>
                <a:spcPts val="0"/>
              </a:spcBef>
              <a:buAutoNum type="romanUcPeriod"/>
            </a:pPr>
            <a:endParaRPr lang="en-US" sz="1300" b="1">
              <a:latin typeface="Arial"/>
              <a:cs typeface="Arial"/>
            </a:endParaRPr>
          </a:p>
          <a:p>
            <a:pPr marL="365760" indent="-365760" algn="l">
              <a:spcBef>
                <a:spcPts val="0"/>
              </a:spcBef>
              <a:buAutoNum type="romanUcPeriod"/>
            </a:pPr>
            <a:r>
              <a:rPr lang="en-US" sz="1300" b="1">
                <a:latin typeface="Arial"/>
                <a:cs typeface="Arial"/>
              </a:rPr>
              <a:t>Census Rosters &amp; Grade Reporting – </a:t>
            </a:r>
            <a:r>
              <a:rPr lang="en-US" sz="1300">
                <a:latin typeface="Arial"/>
                <a:cs typeface="Arial"/>
              </a:rPr>
              <a:t>Dana Stack, Admissions &amp; Records Director </a:t>
            </a:r>
            <a:endParaRPr lang="en-US" sz="1300"/>
          </a:p>
          <a:p>
            <a:pPr marL="365760" indent="-365760" algn="l">
              <a:spcBef>
                <a:spcPts val="0"/>
              </a:spcBef>
              <a:buAutoNum type="romanUcPeriod"/>
            </a:pPr>
            <a:endParaRPr lang="en-US" sz="1300" b="1">
              <a:latin typeface="Arial"/>
              <a:cs typeface="Arial"/>
            </a:endParaRPr>
          </a:p>
          <a:p>
            <a:pPr marL="365760" indent="-365760" algn="l">
              <a:spcBef>
                <a:spcPts val="0"/>
              </a:spcBef>
              <a:buAutoNum type="romanUcPeriod"/>
            </a:pPr>
            <a:r>
              <a:rPr lang="en-US" sz="1300" b="1">
                <a:latin typeface="Arial"/>
                <a:cs typeface="Arial"/>
              </a:rPr>
              <a:t>Faculty Evaluations – </a:t>
            </a:r>
            <a:r>
              <a:rPr lang="en-US" sz="1300">
                <a:latin typeface="Arial"/>
                <a:cs typeface="Arial"/>
              </a:rPr>
              <a:t>Ken Reinstein, Faculty Evaluations Coordinator</a:t>
            </a:r>
            <a:endParaRPr lang="en-US" sz="1300"/>
          </a:p>
          <a:p>
            <a:pPr marL="365760" indent="-365760" algn="l">
              <a:spcBef>
                <a:spcPts val="0"/>
              </a:spcBef>
              <a:buAutoNum type="romanUcPeriod"/>
            </a:pPr>
            <a:endParaRPr lang="en-US" sz="1300" b="1">
              <a:latin typeface="Arial"/>
              <a:cs typeface="Arial"/>
            </a:endParaRPr>
          </a:p>
          <a:p>
            <a:pPr marL="365760" indent="-365760" algn="l">
              <a:spcBef>
                <a:spcPts val="0"/>
              </a:spcBef>
              <a:buAutoNum type="romanUcPeriod"/>
            </a:pPr>
            <a:r>
              <a:rPr lang="en-US" sz="1300" b="1">
                <a:latin typeface="Arial"/>
                <a:cs typeface="Arial"/>
              </a:rPr>
              <a:t>Academic &amp; Career Pathways - </a:t>
            </a:r>
            <a:r>
              <a:rPr lang="en-US" sz="1300">
                <a:latin typeface="Arial"/>
                <a:cs typeface="Arial"/>
              </a:rPr>
              <a:t>Lisa Brewster, GUIDED PATHWAYS COORDINATOR</a:t>
            </a:r>
            <a:endParaRPr lang="en-US" sz="1300"/>
          </a:p>
          <a:p>
            <a:pPr marL="365760" indent="-365760" algn="l">
              <a:spcBef>
                <a:spcPts val="0"/>
              </a:spcBef>
              <a:buAutoNum type="romanUcPeriod"/>
            </a:pPr>
            <a:endParaRPr lang="en-US" sz="1300" b="1">
              <a:latin typeface="Arial"/>
              <a:cs typeface="Arial"/>
            </a:endParaRPr>
          </a:p>
          <a:p>
            <a:pPr marL="365760" indent="-365760" algn="l">
              <a:spcBef>
                <a:spcPts val="0"/>
              </a:spcBef>
              <a:buAutoNum type="romanUcPeriod"/>
            </a:pPr>
            <a:r>
              <a:rPr lang="en-US" sz="1300" b="1">
                <a:latin typeface="Arial"/>
                <a:cs typeface="Arial"/>
              </a:rPr>
              <a:t>Academic Success Center – </a:t>
            </a:r>
            <a:r>
              <a:rPr lang="en-US" sz="1300">
                <a:latin typeface="Arial"/>
                <a:cs typeface="Arial"/>
              </a:rPr>
              <a:t>Donnie Tran, Academic Success Center Coordinator</a:t>
            </a:r>
            <a:endParaRPr lang="en-US" sz="1300"/>
          </a:p>
          <a:p>
            <a:pPr marL="365760" indent="-365760" algn="l">
              <a:spcBef>
                <a:spcPts val="0"/>
              </a:spcBef>
              <a:buAutoNum type="romanUcPeriod"/>
            </a:pPr>
            <a:endParaRPr lang="en-US" sz="1300" b="1">
              <a:latin typeface="Arial"/>
              <a:cs typeface="Arial"/>
            </a:endParaRPr>
          </a:p>
          <a:p>
            <a:pPr marL="365760" indent="-365760" algn="l">
              <a:spcBef>
                <a:spcPts val="0"/>
              </a:spcBef>
              <a:buAutoNum type="romanUcPeriod"/>
            </a:pPr>
            <a:r>
              <a:rPr lang="en-US" sz="1300" b="1">
                <a:latin typeface="Arial"/>
                <a:cs typeface="Arial"/>
              </a:rPr>
              <a:t>mesa (Math Engineering Science Achievement) Program – </a:t>
            </a:r>
            <a:r>
              <a:rPr lang="en-US" sz="1300">
                <a:latin typeface="Arial"/>
                <a:cs typeface="Arial"/>
              </a:rPr>
              <a:t>Alex Hofler, MESA Director</a:t>
            </a:r>
            <a:endParaRPr lang="en-US" sz="1300"/>
          </a:p>
          <a:p>
            <a:pPr marL="365760" indent="-365760" algn="l">
              <a:spcBef>
                <a:spcPts val="0"/>
              </a:spcBef>
              <a:buAutoNum type="romanUcPeriod"/>
            </a:pPr>
            <a:endParaRPr lang="en-US" sz="1300" b="1">
              <a:latin typeface="Arial"/>
              <a:cs typeface="Arial"/>
            </a:endParaRPr>
          </a:p>
          <a:p>
            <a:pPr marL="365760" indent="-365760" algn="l">
              <a:spcBef>
                <a:spcPts val="0"/>
              </a:spcBef>
              <a:buAutoNum type="romanUcPeriod"/>
            </a:pPr>
            <a:r>
              <a:rPr lang="en-US" sz="1300" b="1">
                <a:latin typeface="Arial"/>
                <a:cs typeface="Arial"/>
              </a:rPr>
              <a:t>Library Services – </a:t>
            </a:r>
            <a:r>
              <a:rPr lang="en-US" sz="1300">
                <a:latin typeface="Arial"/>
                <a:cs typeface="Arial"/>
              </a:rPr>
              <a:t>Mary Hart, librarian/chair</a:t>
            </a:r>
            <a:endParaRPr lang="en-US" sz="1300"/>
          </a:p>
          <a:p>
            <a:pPr marL="365760" indent="-365760" algn="l">
              <a:spcBef>
                <a:spcPts val="0"/>
              </a:spcBef>
              <a:buAutoNum type="romanUcPeriod"/>
            </a:pPr>
            <a:endParaRPr lang="en-US" sz="1300" b="1">
              <a:latin typeface="Arial"/>
              <a:cs typeface="Arial"/>
            </a:endParaRPr>
          </a:p>
          <a:p>
            <a:pPr marL="365760" indent="-365760" algn="l">
              <a:spcBef>
                <a:spcPts val="0"/>
              </a:spcBef>
              <a:buAutoNum type="romanUcPeriod"/>
            </a:pPr>
            <a:r>
              <a:rPr lang="en-US" sz="1300" b="1">
                <a:latin typeface="Arial"/>
                <a:cs typeface="Arial"/>
              </a:rPr>
              <a:t>DSPS – </a:t>
            </a:r>
            <a:r>
              <a:rPr lang="en-US" sz="1300">
                <a:latin typeface="Arial"/>
                <a:cs typeface="Arial"/>
              </a:rPr>
              <a:t>Kandice Brandt, DSPS Counselor</a:t>
            </a:r>
            <a:endParaRPr lang="en-US" sz="1300">
              <a:latin typeface="Book Antiqua"/>
              <a:cs typeface="Arial"/>
            </a:endParaRPr>
          </a:p>
          <a:p>
            <a:pPr marL="365760" indent="-365760" algn="l">
              <a:spcBef>
                <a:spcPts val="0"/>
              </a:spcBef>
              <a:buAutoNum type="romanUcPeriod"/>
            </a:pPr>
            <a:endParaRPr lang="en-US" sz="1300" b="1">
              <a:latin typeface="Arial"/>
              <a:cs typeface="Arial"/>
            </a:endParaRPr>
          </a:p>
          <a:p>
            <a:pPr marL="365760" indent="-365760" algn="l">
              <a:spcBef>
                <a:spcPts val="0"/>
              </a:spcBef>
              <a:buAutoNum type="romanUcPeriod"/>
            </a:pPr>
            <a:r>
              <a:rPr lang="en-US" sz="1300" b="1">
                <a:latin typeface="Arial"/>
                <a:cs typeface="Arial"/>
              </a:rPr>
              <a:t>Job Placement Services – </a:t>
            </a:r>
            <a:r>
              <a:rPr lang="en-US" sz="1300">
                <a:latin typeface="Arial"/>
                <a:cs typeface="Arial"/>
              </a:rPr>
              <a:t>Alex Ortega, Job Placement Coordinator</a:t>
            </a:r>
          </a:p>
          <a:p>
            <a:pPr marL="365760" indent="-365760" algn="l">
              <a:spcBef>
                <a:spcPts val="0"/>
              </a:spcBef>
              <a:buAutoNum type="romanUcPeriod"/>
            </a:pPr>
            <a:endParaRPr lang="en-US" sz="1300">
              <a:solidFill>
                <a:srgbClr val="000000"/>
              </a:solidFill>
              <a:latin typeface="Arial"/>
              <a:cs typeface="Arial"/>
            </a:endParaRPr>
          </a:p>
          <a:p>
            <a:pPr marL="365760" indent="-365760" algn="l">
              <a:spcBef>
                <a:spcPts val="0"/>
              </a:spcBef>
              <a:buAutoNum type="romanUcPeriod"/>
            </a:pPr>
            <a:r>
              <a:rPr lang="en-US" sz="1300" b="1">
                <a:latin typeface="Arial"/>
                <a:cs typeface="Arial"/>
              </a:rPr>
              <a:t>AFT – </a:t>
            </a:r>
            <a:r>
              <a:rPr lang="en-US" sz="1300">
                <a:latin typeface="Arial"/>
                <a:cs typeface="Arial"/>
              </a:rPr>
              <a:t>Kevin Petti, AFT Representative</a:t>
            </a:r>
            <a:endParaRPr lang="en-US" sz="1300">
              <a:solidFill>
                <a:srgbClr val="000000"/>
              </a:solidFill>
              <a:latin typeface="Arial"/>
              <a:cs typeface="Arial"/>
            </a:endParaRPr>
          </a:p>
          <a:p>
            <a:pPr marL="365760" indent="-365760" algn="l">
              <a:spcBef>
                <a:spcPts val="0"/>
              </a:spcBef>
              <a:buAutoNum type="romanUcPeriod"/>
            </a:pPr>
            <a:endParaRPr lang="en-US" sz="1300">
              <a:solidFill>
                <a:srgbClr val="000000"/>
              </a:solidFill>
              <a:latin typeface="Arial"/>
              <a:cs typeface="Arial"/>
            </a:endParaRPr>
          </a:p>
          <a:p>
            <a:pPr marL="365760" indent="-365760" algn="l">
              <a:spcBef>
                <a:spcPts val="0"/>
              </a:spcBef>
              <a:buAutoNum type="romanUcPeriod"/>
            </a:pPr>
            <a:r>
              <a:rPr lang="en-US" sz="1300" b="1">
                <a:latin typeface="Arial"/>
                <a:cs typeface="Arial"/>
              </a:rPr>
              <a:t>Q&amp;A/</a:t>
            </a:r>
            <a:r>
              <a:rPr lang="en-US" sz="1300">
                <a:latin typeface="Arial"/>
                <a:cs typeface="Arial"/>
              </a:rPr>
              <a:t>Closing</a:t>
            </a:r>
            <a:endParaRPr lang="en-US" sz="1300">
              <a:solidFill>
                <a:srgbClr val="000000"/>
              </a:solidFill>
              <a:latin typeface="Arial"/>
              <a:cs typeface="Arial"/>
            </a:endParaRPr>
          </a:p>
        </p:txBody>
      </p:sp>
    </p:spTree>
    <p:extLst>
      <p:ext uri="{BB962C8B-B14F-4D97-AF65-F5344CB8AC3E}">
        <p14:creationId xmlns:p14="http://schemas.microsoft.com/office/powerpoint/2010/main" val="3754964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242" y="408372"/>
            <a:ext cx="5927558" cy="1039427"/>
          </a:xfrm>
        </p:spPr>
        <p:txBody>
          <a:bodyPr/>
          <a:lstStyle/>
          <a:p>
            <a:r>
              <a:rPr lang="en-US" i="1"/>
              <a:t>Student services</a:t>
            </a:r>
          </a:p>
        </p:txBody>
      </p:sp>
      <p:sp>
        <p:nvSpPr>
          <p:cNvPr id="3" name="Content Placeholder 2"/>
          <p:cNvSpPr>
            <a:spLocks noGrp="1"/>
          </p:cNvSpPr>
          <p:nvPr>
            <p:ph idx="1"/>
          </p:nvPr>
        </p:nvSpPr>
        <p:spPr>
          <a:xfrm>
            <a:off x="393032" y="408373"/>
            <a:ext cx="2366210" cy="1051634"/>
          </a:xfrm>
          <a:ln w="12700">
            <a:noFill/>
            <a:prstDash val="dash"/>
          </a:ln>
        </p:spPr>
        <p:txBody>
          <a:bodyPr vert="horz" lIns="91440" tIns="45720" rIns="91440" bIns="45720" rtlCol="0" anchor="t">
            <a:normAutofit fontScale="92500"/>
          </a:bodyPr>
          <a:lstStyle/>
          <a:p>
            <a:pPr marL="114300" indent="0" algn="ctr">
              <a:buNone/>
            </a:pPr>
            <a:r>
              <a:rPr lang="en-US">
                <a:solidFill>
                  <a:schemeClr val="tx1"/>
                </a:solidFill>
              </a:rPr>
              <a:t>Cheryl Barnard</a:t>
            </a:r>
          </a:p>
          <a:p>
            <a:pPr marL="114300" indent="0" algn="ctr">
              <a:buNone/>
            </a:pPr>
            <a:r>
              <a:rPr lang="en-US" sz="1400"/>
              <a:t>Dean of Student Affairs</a:t>
            </a:r>
          </a:p>
          <a:p>
            <a:pPr marL="114300" indent="0" algn="ctr">
              <a:buNone/>
            </a:pPr>
            <a:r>
              <a:rPr lang="en-US" sz="1400">
                <a:solidFill>
                  <a:srgbClr val="0B8487"/>
                </a:solidFill>
              </a:rPr>
              <a:t>cbarnard@sdccd.edu</a:t>
            </a:r>
          </a:p>
        </p:txBody>
      </p:sp>
      <p:sp>
        <p:nvSpPr>
          <p:cNvPr id="4" name="TextBox 3"/>
          <p:cNvSpPr txBox="1"/>
          <p:nvPr/>
        </p:nvSpPr>
        <p:spPr>
          <a:xfrm>
            <a:off x="58507" y="1775615"/>
            <a:ext cx="8922058" cy="4139595"/>
          </a:xfrm>
          <a:prstGeom prst="rect">
            <a:avLst/>
          </a:prstGeom>
          <a:noFill/>
        </p:spPr>
        <p:txBody>
          <a:bodyPr wrap="square" lIns="91440" tIns="45720" rIns="91440" bIns="45720" rtlCol="0" anchor="t">
            <a:spAutoFit/>
          </a:bodyPr>
          <a:lstStyle/>
          <a:p>
            <a:pPr marL="571500" lvl="1" algn="ctr"/>
            <a:r>
              <a:rPr lang="en-US" sz="2000" b="1">
                <a:solidFill>
                  <a:srgbClr val="0B8487"/>
                </a:solidFill>
                <a:ea typeface="+mn-lt"/>
                <a:cs typeface="+mn-lt"/>
              </a:rPr>
              <a:t>What</a:t>
            </a:r>
            <a:r>
              <a:rPr lang="en-US" sz="2000" b="1">
                <a:solidFill>
                  <a:srgbClr val="0B8487"/>
                </a:solidFill>
              </a:rPr>
              <a:t> do I do when a student cheats or plagiarizes?</a:t>
            </a:r>
            <a:endParaRPr lang="en-US" sz="2000"/>
          </a:p>
          <a:p>
            <a:pPr marL="114300" indent="0" algn="ctr">
              <a:buNone/>
            </a:pPr>
            <a:endParaRPr lang="en-US" sz="1000" b="1">
              <a:solidFill>
                <a:srgbClr val="0B8487"/>
              </a:solidFill>
            </a:endParaRPr>
          </a:p>
          <a:p>
            <a:pPr marL="114300" indent="0">
              <a:buNone/>
            </a:pPr>
            <a:r>
              <a:rPr lang="en-US"/>
              <a:t>•If there is an incident of academic dishonesty, collect evidence. Meet with the student and share the evidence. If student accepts responsibility, faculty needs to determine appropriate academic sanction (lowering of grade, zero given on assignment/test, re-do work or re-take exam).</a:t>
            </a:r>
          </a:p>
          <a:p>
            <a:pPr marL="114300" indent="0">
              <a:buNone/>
            </a:pPr>
            <a:endParaRPr lang="en-US" sz="1100"/>
          </a:p>
          <a:p>
            <a:pPr marL="114300"/>
            <a:r>
              <a:rPr lang="en-US"/>
              <a:t>• Complete the Faculty Academic Sanction Form (found under employee resources).  Send a copy to Department Chair, Dean of the School and Dean of Student Affairs.</a:t>
            </a:r>
          </a:p>
          <a:p>
            <a:pPr marL="114300"/>
            <a:endParaRPr lang="en-US" b="1">
              <a:solidFill>
                <a:srgbClr val="FF0000"/>
              </a:solidFill>
            </a:endParaRPr>
          </a:p>
          <a:p>
            <a:pPr marL="114300"/>
            <a:r>
              <a:rPr lang="en-US"/>
              <a:t>• If  incident involves more than one student and/or is severe in nature, consider referring the incident to the Dean of Student Affairs by submitting an Incident Report form (found under employee resources).</a:t>
            </a:r>
          </a:p>
          <a:p>
            <a:pPr marL="114300" indent="0" algn="ctr">
              <a:buNone/>
            </a:pPr>
            <a:endParaRPr lang="en-US" sz="1000" b="1">
              <a:solidFill>
                <a:srgbClr val="FF0000"/>
              </a:solidFill>
            </a:endParaRPr>
          </a:p>
          <a:p>
            <a:pPr marL="114300" indent="0" algn="ctr">
              <a:buNone/>
            </a:pPr>
            <a:endParaRPr lang="en-US" sz="1400"/>
          </a:p>
        </p:txBody>
      </p:sp>
    </p:spTree>
    <p:extLst>
      <p:ext uri="{BB962C8B-B14F-4D97-AF65-F5344CB8AC3E}">
        <p14:creationId xmlns:p14="http://schemas.microsoft.com/office/powerpoint/2010/main" val="41826679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242" y="408372"/>
            <a:ext cx="5927558" cy="1039427"/>
          </a:xfrm>
        </p:spPr>
        <p:txBody>
          <a:bodyPr/>
          <a:lstStyle/>
          <a:p>
            <a:r>
              <a:rPr lang="en-US" i="1"/>
              <a:t>Student services</a:t>
            </a:r>
          </a:p>
        </p:txBody>
      </p:sp>
      <p:sp>
        <p:nvSpPr>
          <p:cNvPr id="3" name="Content Placeholder 2"/>
          <p:cNvSpPr>
            <a:spLocks noGrp="1"/>
          </p:cNvSpPr>
          <p:nvPr>
            <p:ph idx="1"/>
          </p:nvPr>
        </p:nvSpPr>
        <p:spPr>
          <a:xfrm>
            <a:off x="393032" y="408373"/>
            <a:ext cx="2366210" cy="1051634"/>
          </a:xfrm>
          <a:ln w="12700">
            <a:noFill/>
            <a:prstDash val="dash"/>
          </a:ln>
        </p:spPr>
        <p:txBody>
          <a:bodyPr vert="horz" lIns="91440" tIns="45720" rIns="91440" bIns="45720" rtlCol="0" anchor="t">
            <a:normAutofit fontScale="92500"/>
          </a:bodyPr>
          <a:lstStyle/>
          <a:p>
            <a:pPr marL="114300" indent="0" algn="ctr">
              <a:buNone/>
            </a:pPr>
            <a:r>
              <a:rPr lang="en-US">
                <a:solidFill>
                  <a:schemeClr val="tx1"/>
                </a:solidFill>
              </a:rPr>
              <a:t>Cheryl Barnard</a:t>
            </a:r>
          </a:p>
          <a:p>
            <a:pPr marL="114300" indent="0" algn="ctr">
              <a:buNone/>
            </a:pPr>
            <a:r>
              <a:rPr lang="en-US" sz="1400"/>
              <a:t>Dean of Student Affairs</a:t>
            </a:r>
          </a:p>
          <a:p>
            <a:pPr marL="114300" indent="0" algn="ctr">
              <a:buNone/>
            </a:pPr>
            <a:r>
              <a:rPr lang="en-US" sz="1400">
                <a:solidFill>
                  <a:srgbClr val="0B8487"/>
                </a:solidFill>
              </a:rPr>
              <a:t>cbarnard@sdccd.edu</a:t>
            </a:r>
          </a:p>
        </p:txBody>
      </p:sp>
      <p:sp>
        <p:nvSpPr>
          <p:cNvPr id="4" name="TextBox 3"/>
          <p:cNvSpPr txBox="1"/>
          <p:nvPr/>
        </p:nvSpPr>
        <p:spPr>
          <a:xfrm>
            <a:off x="106532" y="1842850"/>
            <a:ext cx="8922058" cy="4239622"/>
          </a:xfrm>
          <a:prstGeom prst="rect">
            <a:avLst/>
          </a:prstGeom>
          <a:noFill/>
        </p:spPr>
        <p:txBody>
          <a:bodyPr wrap="square" lIns="91440" tIns="45720" rIns="91440" bIns="45720" rtlCol="0" anchor="t">
            <a:spAutoFit/>
          </a:bodyPr>
          <a:lstStyle/>
          <a:p>
            <a:pPr marL="114300" algn="ctr"/>
            <a:r>
              <a:rPr lang="en-US" sz="2000" b="1">
                <a:solidFill>
                  <a:srgbClr val="0B8487"/>
                </a:solidFill>
              </a:rPr>
              <a:t>What do I do when a student disrupts the classroom and discipline is required?</a:t>
            </a:r>
            <a:endParaRPr lang="en-US" sz="2000">
              <a:ea typeface="+mn-lt"/>
              <a:cs typeface="+mn-lt"/>
            </a:endParaRPr>
          </a:p>
          <a:p>
            <a:pPr marL="285750" indent="-285750" algn="ctr">
              <a:buFont typeface="Arial,Sans-Serif"/>
              <a:buChar char="•"/>
            </a:pPr>
            <a:endParaRPr lang="en-US">
              <a:ea typeface="+mn-lt"/>
              <a:cs typeface="+mn-lt"/>
            </a:endParaRPr>
          </a:p>
          <a:p>
            <a:pPr marL="285750" indent="-285750">
              <a:buFont typeface="Arial,Sans-Serif"/>
              <a:buChar char="•"/>
            </a:pPr>
            <a:r>
              <a:rPr lang="en-US">
                <a:solidFill>
                  <a:srgbClr val="000000"/>
                </a:solidFill>
              </a:rPr>
              <a:t> Fill out the </a:t>
            </a:r>
            <a:r>
              <a:rPr lang="en-US">
                <a:solidFill>
                  <a:srgbClr val="000000"/>
                </a:solidFill>
                <a:hlinkClick r:id="rId3"/>
              </a:rPr>
              <a:t>Removal of Disruptive Student </a:t>
            </a:r>
            <a:r>
              <a:rPr lang="en-US">
                <a:solidFill>
                  <a:srgbClr val="000000"/>
                </a:solidFill>
              </a:rPr>
              <a:t>Form &amp; provide to Dean of Student Affairs immediately. Prompt attention is given to these matters.  The form is located on the </a:t>
            </a:r>
            <a:r>
              <a:rPr lang="en-US">
                <a:solidFill>
                  <a:srgbClr val="000000"/>
                </a:solidFill>
                <a:hlinkClick r:id="rId4"/>
              </a:rPr>
              <a:t>Student Affairs website</a:t>
            </a:r>
            <a:r>
              <a:rPr lang="en-US">
                <a:solidFill>
                  <a:srgbClr val="000000"/>
                </a:solidFill>
              </a:rPr>
              <a:t>.  </a:t>
            </a:r>
            <a:endParaRPr lang="en-US">
              <a:ea typeface="+mn-lt"/>
              <a:cs typeface="+mn-lt"/>
            </a:endParaRPr>
          </a:p>
          <a:p>
            <a:pPr marL="285750" indent="-285750">
              <a:buFont typeface="Arial,Sans-Serif"/>
              <a:buChar char="•"/>
            </a:pPr>
            <a:endParaRPr lang="en-US">
              <a:ea typeface="+mn-lt"/>
              <a:cs typeface="+mn-lt"/>
            </a:endParaRPr>
          </a:p>
          <a:p>
            <a:pPr marL="285750" indent="-285750">
              <a:buFont typeface="Arial,Sans-Serif"/>
              <a:buChar char="•"/>
            </a:pPr>
            <a:r>
              <a:rPr lang="en-US">
                <a:solidFill>
                  <a:srgbClr val="000000"/>
                </a:solidFill>
              </a:rPr>
              <a:t> You may remove the student for up to 2 class sessions for classes that meet 2 times per week, and 1 class session for a class that meets once a week.</a:t>
            </a:r>
            <a:endParaRPr lang="en-US">
              <a:ea typeface="+mn-lt"/>
              <a:cs typeface="+mn-lt"/>
            </a:endParaRPr>
          </a:p>
          <a:p>
            <a:pPr marL="285750" indent="-285750">
              <a:buFont typeface="Arial,Sans-Serif"/>
              <a:buChar char="•"/>
            </a:pPr>
            <a:endParaRPr lang="en-US">
              <a:ea typeface="+mn-lt"/>
              <a:cs typeface="+mn-lt"/>
            </a:endParaRPr>
          </a:p>
          <a:p>
            <a:pPr marL="285750" indent="-285750">
              <a:buFont typeface="Arial,Sans-Serif"/>
              <a:buChar char="•"/>
            </a:pPr>
            <a:r>
              <a:rPr lang="en-US">
                <a:solidFill>
                  <a:srgbClr val="000000"/>
                </a:solidFill>
              </a:rPr>
              <a:t>If the level of disruption is severe enough and there is a level of threat, call </a:t>
            </a:r>
            <a:r>
              <a:rPr lang="en-US" b="1">
                <a:solidFill>
                  <a:srgbClr val="FF0000"/>
                </a:solidFill>
              </a:rPr>
              <a:t>Police Dispatch at (619-388-6405)</a:t>
            </a:r>
            <a:endParaRPr lang="en-US">
              <a:solidFill>
                <a:srgbClr val="000000"/>
              </a:solidFill>
            </a:endParaRPr>
          </a:p>
          <a:p>
            <a:pPr marL="114300" algn="ctr"/>
            <a:endParaRPr lang="en-US" sz="1750" b="1">
              <a:solidFill>
                <a:srgbClr val="0B8487"/>
              </a:solidFill>
            </a:endParaRPr>
          </a:p>
          <a:p>
            <a:pPr marL="285750" indent="-285750" algn="ctr">
              <a:buFont typeface="Arial"/>
              <a:buChar char="•"/>
            </a:pPr>
            <a:endParaRPr lang="en-US" sz="1400">
              <a:solidFill>
                <a:srgbClr val="000000"/>
              </a:solidFill>
            </a:endParaRPr>
          </a:p>
          <a:p>
            <a:pPr marL="285750" indent="-285750" algn="ctr">
              <a:buFont typeface="Arial"/>
              <a:buChar char="•"/>
            </a:pPr>
            <a:endParaRPr lang="en-US"/>
          </a:p>
        </p:txBody>
      </p:sp>
    </p:spTree>
    <p:extLst>
      <p:ext uri="{BB962C8B-B14F-4D97-AF65-F5344CB8AC3E}">
        <p14:creationId xmlns:p14="http://schemas.microsoft.com/office/powerpoint/2010/main" val="570212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242" y="408372"/>
            <a:ext cx="5927558" cy="1039427"/>
          </a:xfrm>
        </p:spPr>
        <p:txBody>
          <a:bodyPr/>
          <a:lstStyle/>
          <a:p>
            <a:r>
              <a:rPr lang="en-US" i="1"/>
              <a:t>Student services</a:t>
            </a:r>
          </a:p>
        </p:txBody>
      </p:sp>
      <p:sp>
        <p:nvSpPr>
          <p:cNvPr id="3" name="Content Placeholder 2"/>
          <p:cNvSpPr>
            <a:spLocks noGrp="1"/>
          </p:cNvSpPr>
          <p:nvPr>
            <p:ph idx="1"/>
          </p:nvPr>
        </p:nvSpPr>
        <p:spPr>
          <a:xfrm>
            <a:off x="393032" y="408373"/>
            <a:ext cx="2366210" cy="1051634"/>
          </a:xfrm>
          <a:ln w="12700">
            <a:noFill/>
            <a:prstDash val="dash"/>
          </a:ln>
        </p:spPr>
        <p:txBody>
          <a:bodyPr vert="horz" lIns="91440" tIns="45720" rIns="91440" bIns="45720" rtlCol="0" anchor="t">
            <a:normAutofit fontScale="92500"/>
          </a:bodyPr>
          <a:lstStyle/>
          <a:p>
            <a:pPr marL="114300" indent="0" algn="ctr">
              <a:buNone/>
            </a:pPr>
            <a:r>
              <a:rPr lang="en-US">
                <a:solidFill>
                  <a:schemeClr val="tx1"/>
                </a:solidFill>
              </a:rPr>
              <a:t>Cheryl Barnard</a:t>
            </a:r>
          </a:p>
          <a:p>
            <a:pPr marL="114300" indent="0" algn="ctr">
              <a:buNone/>
            </a:pPr>
            <a:r>
              <a:rPr lang="en-US" sz="1400"/>
              <a:t>Dean of Student Affairs</a:t>
            </a:r>
          </a:p>
          <a:p>
            <a:pPr marL="114300" indent="0" algn="ctr">
              <a:buNone/>
            </a:pPr>
            <a:r>
              <a:rPr lang="en-US" sz="1400">
                <a:solidFill>
                  <a:srgbClr val="0B8487"/>
                </a:solidFill>
              </a:rPr>
              <a:t>cbarnard@sdccd.edu</a:t>
            </a:r>
          </a:p>
        </p:txBody>
      </p:sp>
      <p:sp>
        <p:nvSpPr>
          <p:cNvPr id="4" name="TextBox 3"/>
          <p:cNvSpPr txBox="1"/>
          <p:nvPr/>
        </p:nvSpPr>
        <p:spPr>
          <a:xfrm>
            <a:off x="106532" y="1583514"/>
            <a:ext cx="8922058" cy="4362733"/>
          </a:xfrm>
          <a:prstGeom prst="rect">
            <a:avLst/>
          </a:prstGeom>
          <a:noFill/>
        </p:spPr>
        <p:txBody>
          <a:bodyPr wrap="square" lIns="91440" tIns="45720" rIns="91440" bIns="45720" rtlCol="0" anchor="t">
            <a:spAutoFit/>
          </a:bodyPr>
          <a:lstStyle/>
          <a:p>
            <a:pPr marL="114300" algn="ctr"/>
            <a:endParaRPr lang="en-US" sz="1750" b="1">
              <a:solidFill>
                <a:srgbClr val="0B8487"/>
              </a:solidFill>
            </a:endParaRPr>
          </a:p>
          <a:p>
            <a:pPr marL="114300" algn="ctr"/>
            <a:r>
              <a:rPr lang="en-US" sz="2000" b="1">
                <a:solidFill>
                  <a:srgbClr val="0B8487"/>
                </a:solidFill>
              </a:rPr>
              <a:t>What do I do if I have a concern about a student's well-being?</a:t>
            </a:r>
            <a:endParaRPr lang="en-US" sz="2000"/>
          </a:p>
          <a:p>
            <a:pPr marL="114300" indent="0" algn="ctr">
              <a:buNone/>
            </a:pPr>
            <a:endParaRPr lang="en-US" sz="1000" b="1">
              <a:solidFill>
                <a:srgbClr val="0B8487"/>
              </a:solidFill>
            </a:endParaRPr>
          </a:p>
          <a:p>
            <a:pPr marL="400050" indent="-285750">
              <a:buFont typeface="Arial"/>
              <a:buChar char="•"/>
            </a:pPr>
            <a:r>
              <a:rPr lang="en-US"/>
              <a:t>The College has a Behavioral</a:t>
            </a:r>
            <a:r>
              <a:rPr lang="en-US">
                <a:ea typeface="+mn-lt"/>
                <a:cs typeface="+mn-lt"/>
              </a:rPr>
              <a:t> Intervention Team which meets twice a month</a:t>
            </a:r>
          </a:p>
          <a:p>
            <a:pPr marL="400050" indent="-285750">
              <a:buFont typeface="Arial"/>
              <a:buChar char="•"/>
            </a:pPr>
            <a:endParaRPr lang="en-US">
              <a:ea typeface="+mn-lt"/>
              <a:cs typeface="+mn-lt"/>
            </a:endParaRPr>
          </a:p>
          <a:p>
            <a:pPr marL="400050" indent="-285750">
              <a:buFont typeface="Arial"/>
              <a:buChar char="•"/>
            </a:pPr>
            <a:r>
              <a:rPr lang="en-US">
                <a:ea typeface="+mn-lt"/>
                <a:cs typeface="+mn-lt"/>
              </a:rPr>
              <a:t>This inter-disciplinary team meets to review and respond to reports of student behavior that are concerning and at the present time do not meet the criteria for a student conduct violation or  an immediate threat to the community  (immediate threat call College Dispatch </a:t>
            </a:r>
            <a:r>
              <a:rPr lang="en-US" b="1">
                <a:solidFill>
                  <a:srgbClr val="FF0000"/>
                </a:solidFill>
                <a:ea typeface="+mn-lt"/>
                <a:cs typeface="+mn-lt"/>
              </a:rPr>
              <a:t>X6405</a:t>
            </a:r>
            <a:r>
              <a:rPr lang="en-US">
                <a:ea typeface="+mn-lt"/>
                <a:cs typeface="+mn-lt"/>
              </a:rPr>
              <a:t>)</a:t>
            </a:r>
            <a:endParaRPr lang="en-US">
              <a:solidFill>
                <a:srgbClr val="000000"/>
              </a:solidFill>
            </a:endParaRPr>
          </a:p>
          <a:p>
            <a:pPr marL="400050" indent="-285750">
              <a:buFont typeface="Arial"/>
              <a:buChar char="•"/>
            </a:pPr>
            <a:endParaRPr lang="en-US">
              <a:solidFill>
                <a:srgbClr val="000000"/>
              </a:solidFill>
            </a:endParaRPr>
          </a:p>
          <a:p>
            <a:pPr marL="400050" indent="-285750">
              <a:buFont typeface="Arial"/>
              <a:buChar char="•"/>
            </a:pPr>
            <a:r>
              <a:rPr lang="en-US">
                <a:solidFill>
                  <a:srgbClr val="000000"/>
                </a:solidFill>
              </a:rPr>
              <a:t>Contact Student Affairs or complete form on the BIT Webpage</a:t>
            </a:r>
          </a:p>
          <a:p>
            <a:pPr marL="400050" indent="-285750">
              <a:buFont typeface="Arial"/>
              <a:buChar char="•"/>
            </a:pPr>
            <a:endParaRPr lang="en-US">
              <a:solidFill>
                <a:srgbClr val="000000"/>
              </a:solidFill>
            </a:endParaRPr>
          </a:p>
          <a:p>
            <a:pPr marL="400050" indent="-285750">
              <a:buFont typeface="Arial"/>
              <a:buChar char="•"/>
            </a:pPr>
            <a:r>
              <a:rPr lang="en-US">
                <a:solidFill>
                  <a:srgbClr val="000000"/>
                </a:solidFill>
              </a:rPr>
              <a:t>When in Doubt, Please Reach out!</a:t>
            </a:r>
          </a:p>
          <a:p>
            <a:pPr marL="285750" indent="-285750" algn="ctr">
              <a:buFont typeface="Arial"/>
              <a:buChar char="•"/>
            </a:pPr>
            <a:endParaRPr lang="en-US" sz="1400">
              <a:solidFill>
                <a:srgbClr val="000000"/>
              </a:solidFill>
            </a:endParaRPr>
          </a:p>
          <a:p>
            <a:pPr marL="285750" indent="-285750" algn="ctr">
              <a:buFont typeface="Arial"/>
              <a:buChar char="•"/>
            </a:pPr>
            <a:endParaRPr lang="en-US"/>
          </a:p>
        </p:txBody>
      </p:sp>
    </p:spTree>
    <p:extLst>
      <p:ext uri="{BB962C8B-B14F-4D97-AF65-F5344CB8AC3E}">
        <p14:creationId xmlns:p14="http://schemas.microsoft.com/office/powerpoint/2010/main" val="6878969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21313-B0BC-763B-7B4E-DAF1A48B52D5}"/>
              </a:ext>
            </a:extLst>
          </p:cNvPr>
          <p:cNvSpPr>
            <a:spLocks noGrp="1"/>
          </p:cNvSpPr>
          <p:nvPr>
            <p:ph type="title"/>
          </p:nvPr>
        </p:nvSpPr>
        <p:spPr>
          <a:xfrm>
            <a:off x="3325133" y="408372"/>
            <a:ext cx="5348897" cy="1039427"/>
          </a:xfrm>
        </p:spPr>
        <p:txBody>
          <a:bodyPr>
            <a:normAutofit fontScale="90000"/>
          </a:bodyPr>
          <a:lstStyle/>
          <a:p>
            <a:r>
              <a:rPr lang="en-US" err="1"/>
              <a:t>JEt</a:t>
            </a:r>
            <a:r>
              <a:rPr lang="en-US"/>
              <a:t> Fuel Resource </a:t>
            </a:r>
            <a:r>
              <a:rPr lang="en-US" err="1"/>
              <a:t>CenTer</a:t>
            </a:r>
          </a:p>
        </p:txBody>
      </p:sp>
      <p:pic>
        <p:nvPicPr>
          <p:cNvPr id="7" name="Picture 7">
            <a:extLst>
              <a:ext uri="{FF2B5EF4-FFF2-40B4-BE49-F238E27FC236}">
                <a16:creationId xmlns:a16="http://schemas.microsoft.com/office/drawing/2014/main" id="{1639E3BC-307E-EE40-FC3D-1EC074B65E6D}"/>
              </a:ext>
            </a:extLst>
          </p:cNvPr>
          <p:cNvPicPr>
            <a:picLocks noChangeAspect="1"/>
          </p:cNvPicPr>
          <p:nvPr/>
        </p:nvPicPr>
        <p:blipFill>
          <a:blip r:embed="rId2"/>
          <a:stretch>
            <a:fillRect/>
          </a:stretch>
        </p:blipFill>
        <p:spPr>
          <a:xfrm>
            <a:off x="6188802" y="1976205"/>
            <a:ext cx="2679346" cy="1347534"/>
          </a:xfrm>
          <a:prstGeom prst="rect">
            <a:avLst/>
          </a:prstGeom>
        </p:spPr>
      </p:pic>
      <p:pic>
        <p:nvPicPr>
          <p:cNvPr id="8" name="Picture 8" descr="Logo, company name&#10;&#10;Description automatically generated">
            <a:extLst>
              <a:ext uri="{FF2B5EF4-FFF2-40B4-BE49-F238E27FC236}">
                <a16:creationId xmlns:a16="http://schemas.microsoft.com/office/drawing/2014/main" id="{7D7EF3B1-22FE-9F44-750B-507EC126ABA1}"/>
              </a:ext>
            </a:extLst>
          </p:cNvPr>
          <p:cNvPicPr>
            <a:picLocks noChangeAspect="1"/>
          </p:cNvPicPr>
          <p:nvPr/>
        </p:nvPicPr>
        <p:blipFill>
          <a:blip r:embed="rId3"/>
          <a:stretch>
            <a:fillRect/>
          </a:stretch>
        </p:blipFill>
        <p:spPr>
          <a:xfrm>
            <a:off x="6175645" y="4125861"/>
            <a:ext cx="1504419" cy="485353"/>
          </a:xfrm>
          <a:prstGeom prst="rect">
            <a:avLst/>
          </a:prstGeom>
        </p:spPr>
      </p:pic>
      <p:sp>
        <p:nvSpPr>
          <p:cNvPr id="3" name="TextBox 2">
            <a:extLst>
              <a:ext uri="{FF2B5EF4-FFF2-40B4-BE49-F238E27FC236}">
                <a16:creationId xmlns:a16="http://schemas.microsoft.com/office/drawing/2014/main" id="{136DE082-E587-9695-02DD-E28050E53143}"/>
              </a:ext>
            </a:extLst>
          </p:cNvPr>
          <p:cNvSpPr txBox="1"/>
          <p:nvPr/>
        </p:nvSpPr>
        <p:spPr>
          <a:xfrm>
            <a:off x="434211" y="402284"/>
            <a:ext cx="3088014" cy="11757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lgn="ctr">
              <a:spcBef>
                <a:spcPct val="20000"/>
              </a:spcBef>
            </a:pPr>
            <a:r>
              <a:rPr lang="en-US" sz="1600">
                <a:ea typeface="+mn-lt"/>
                <a:cs typeface="+mn-lt"/>
              </a:rPr>
              <a:t>Acting Basic Needs Coordinator</a:t>
            </a:r>
            <a:endParaRPr lang="en-US" sz="1600"/>
          </a:p>
          <a:p>
            <a:pPr marL="114300" algn="ctr">
              <a:spcBef>
                <a:spcPct val="20000"/>
              </a:spcBef>
            </a:pPr>
            <a:r>
              <a:rPr lang="en-US" sz="1600">
                <a:solidFill>
                  <a:srgbClr val="000000"/>
                </a:solidFill>
              </a:rPr>
              <a:t>Margot Salgado</a:t>
            </a:r>
          </a:p>
          <a:p>
            <a:pPr marL="114300" algn="ctr">
              <a:spcBef>
                <a:spcPct val="20000"/>
              </a:spcBef>
            </a:pPr>
            <a:r>
              <a:rPr lang="en-US" sz="1600">
                <a:solidFill>
                  <a:srgbClr val="0B8487"/>
                </a:solidFill>
                <a:hlinkClick r:id="rId4">
                  <a:extLst>
                    <a:ext uri="{A12FA001-AC4F-418D-AE19-62706E023703}">
                      <ahyp:hlinkClr xmlns:ahyp="http://schemas.microsoft.com/office/drawing/2018/hyperlinkcolor" val="tx"/>
                    </a:ext>
                  </a:extLst>
                </a:hlinkClick>
              </a:rPr>
              <a:t>Msalgado@sdccd.edu</a:t>
            </a:r>
            <a:r>
              <a:rPr lang="en-US" sz="1600">
                <a:solidFill>
                  <a:srgbClr val="0B8487"/>
                </a:solidFill>
              </a:rPr>
              <a:t> </a:t>
            </a:r>
          </a:p>
        </p:txBody>
      </p:sp>
      <p:sp>
        <p:nvSpPr>
          <p:cNvPr id="11" name="Content Placeholder 10">
            <a:extLst>
              <a:ext uri="{FF2B5EF4-FFF2-40B4-BE49-F238E27FC236}">
                <a16:creationId xmlns:a16="http://schemas.microsoft.com/office/drawing/2014/main" id="{D9771B07-9B17-7D91-895B-07D2A3021F3A}"/>
              </a:ext>
            </a:extLst>
          </p:cNvPr>
          <p:cNvSpPr>
            <a:spLocks noGrp="1"/>
          </p:cNvSpPr>
          <p:nvPr>
            <p:ph idx="1"/>
          </p:nvPr>
        </p:nvSpPr>
        <p:spPr>
          <a:xfrm>
            <a:off x="521749" y="1610612"/>
            <a:ext cx="8000542" cy="4636404"/>
          </a:xfrm>
        </p:spPr>
        <p:txBody>
          <a:bodyPr vert="horz" lIns="91440" tIns="45720" rIns="91440" bIns="45720" rtlCol="0" anchor="t">
            <a:noAutofit/>
          </a:bodyPr>
          <a:lstStyle/>
          <a:p>
            <a:pPr>
              <a:buNone/>
            </a:pPr>
            <a:r>
              <a:rPr lang="en-US" sz="1600" b="1" u="sng">
                <a:ea typeface="+mn-lt"/>
                <a:cs typeface="+mn-lt"/>
              </a:rPr>
              <a:t>Food Assistance</a:t>
            </a:r>
            <a:r>
              <a:rPr lang="en-US" sz="1600" u="sng">
                <a:ea typeface="+mn-lt"/>
                <a:cs typeface="+mn-lt"/>
              </a:rPr>
              <a:t> </a:t>
            </a:r>
            <a:r>
              <a:rPr lang="en-US" sz="1600">
                <a:ea typeface="+mn-lt"/>
                <a:cs typeface="+mn-lt"/>
              </a:rPr>
              <a:t> </a:t>
            </a:r>
            <a:endParaRPr lang="en-US" sz="1600"/>
          </a:p>
          <a:p>
            <a:pPr>
              <a:buNone/>
            </a:pPr>
            <a:r>
              <a:rPr lang="en-US" sz="1600">
                <a:ea typeface="+mn-lt"/>
                <a:cs typeface="+mn-lt"/>
              </a:rPr>
              <a:t>•Mon-Tues Noon-3PM; Wed-Thurs 9AM-3PM</a:t>
            </a:r>
          </a:p>
          <a:p>
            <a:pPr>
              <a:buNone/>
            </a:pPr>
            <a:r>
              <a:rPr lang="en-US" sz="1600">
                <a:ea typeface="+mn-lt"/>
                <a:cs typeface="+mn-lt"/>
              </a:rPr>
              <a:t>•Must be enrolled in at least one class at Miramar</a:t>
            </a:r>
            <a:endParaRPr lang="en-US" sz="1600"/>
          </a:p>
          <a:p>
            <a:pPr>
              <a:buNone/>
            </a:pPr>
            <a:r>
              <a:rPr lang="en-US" sz="1600">
                <a:ea typeface="+mn-lt"/>
                <a:cs typeface="+mn-lt"/>
              </a:rPr>
              <a:t>•Students are allotted 1 visit per day</a:t>
            </a:r>
            <a:endParaRPr lang="en-US" sz="1600"/>
          </a:p>
          <a:p>
            <a:pPr>
              <a:buNone/>
            </a:pPr>
            <a:endParaRPr lang="en-US" sz="1600">
              <a:ea typeface="+mn-lt"/>
              <a:cs typeface="+mn-lt"/>
            </a:endParaRPr>
          </a:p>
          <a:p>
            <a:pPr>
              <a:buNone/>
            </a:pPr>
            <a:r>
              <a:rPr lang="en-US" sz="1600" b="1" u="sng">
                <a:ea typeface="+mn-lt"/>
                <a:cs typeface="+mn-lt"/>
              </a:rPr>
              <a:t>The Really, Really Free Farmer's Market</a:t>
            </a:r>
            <a:r>
              <a:rPr lang="en-US" sz="1600">
                <a:ea typeface="+mn-lt"/>
                <a:cs typeface="+mn-lt"/>
              </a:rPr>
              <a:t> </a:t>
            </a:r>
          </a:p>
          <a:p>
            <a:pPr>
              <a:buNone/>
            </a:pPr>
            <a:r>
              <a:rPr lang="en-US" sz="1600">
                <a:ea typeface="+mn-lt"/>
                <a:cs typeface="+mn-lt"/>
              </a:rPr>
              <a:t>•9AM- While supplies last; In-front of K1 Building </a:t>
            </a:r>
            <a:endParaRPr lang="en-US" sz="1600"/>
          </a:p>
          <a:p>
            <a:pPr>
              <a:buNone/>
            </a:pPr>
            <a:r>
              <a:rPr lang="en-US" sz="1600">
                <a:ea typeface="+mn-lt"/>
                <a:cs typeface="+mn-lt"/>
              </a:rPr>
              <a:t>•Fall dates: </a:t>
            </a:r>
            <a:r>
              <a:rPr lang="en-US" sz="1600">
                <a:solidFill>
                  <a:srgbClr val="564B3C"/>
                </a:solidFill>
                <a:latin typeface="Century Gothic"/>
                <a:ea typeface="+mn-lt"/>
                <a:cs typeface="Calibri"/>
              </a:rPr>
              <a:t>8/21,  9/4, 9/18, 10/2, 10/16, 11/6, 11/20, 12/4 &amp; 12/18</a:t>
            </a:r>
          </a:p>
          <a:p>
            <a:pPr>
              <a:buNone/>
            </a:pPr>
            <a:endParaRPr lang="en-US" sz="1600">
              <a:ea typeface="+mn-lt"/>
              <a:cs typeface="+mn-lt"/>
            </a:endParaRPr>
          </a:p>
          <a:p>
            <a:pPr>
              <a:buNone/>
            </a:pPr>
            <a:r>
              <a:rPr lang="en-US" sz="1600" b="1" u="sng">
                <a:ea typeface="+mn-lt"/>
                <a:cs typeface="+mn-lt"/>
              </a:rPr>
              <a:t>CalFresh Connection </a:t>
            </a:r>
            <a:r>
              <a:rPr lang="en-US" sz="1600">
                <a:ea typeface="+mn-lt"/>
                <a:cs typeface="+mn-lt"/>
              </a:rPr>
              <a:t> </a:t>
            </a:r>
            <a:endParaRPr lang="en-US" sz="1600"/>
          </a:p>
          <a:p>
            <a:pPr>
              <a:buNone/>
            </a:pPr>
            <a:r>
              <a:rPr lang="en-US" sz="1600">
                <a:ea typeface="+mn-lt"/>
                <a:cs typeface="+mn-lt"/>
              </a:rPr>
              <a:t>•Stop by the Jet Fuel Pantry to be connected to Miramar's CalFresh liaison </a:t>
            </a:r>
          </a:p>
          <a:p>
            <a:pPr>
              <a:buNone/>
            </a:pPr>
            <a:r>
              <a:rPr lang="en-US" sz="1600">
                <a:ea typeface="+mn-lt"/>
                <a:cs typeface="+mn-lt"/>
              </a:rPr>
              <a:t>•Students can also sign up through </a:t>
            </a:r>
            <a:r>
              <a:rPr lang="en-US" sz="1600" u="sng">
                <a:ea typeface="+mn-lt"/>
                <a:cs typeface="+mn-lt"/>
                <a:hlinkClick r:id="rId5"/>
              </a:rPr>
              <a:t>Feeding San Diego</a:t>
            </a:r>
            <a:r>
              <a:rPr lang="en-US" sz="1600">
                <a:ea typeface="+mn-lt"/>
                <a:cs typeface="+mn-lt"/>
              </a:rPr>
              <a:t> </a:t>
            </a:r>
            <a:endParaRPr lang="en-US" sz="1600"/>
          </a:p>
          <a:p>
            <a:pPr>
              <a:buNone/>
            </a:pPr>
            <a:r>
              <a:rPr lang="en-US" sz="1600">
                <a:ea typeface="+mn-lt"/>
                <a:cs typeface="+mn-lt"/>
              </a:rPr>
              <a:t>•Referrals to external </a:t>
            </a:r>
            <a:r>
              <a:rPr lang="en-US" sz="1600" u="sng">
                <a:ea typeface="+mn-lt"/>
                <a:cs typeface="+mn-lt"/>
                <a:hlinkClick r:id="rId6"/>
              </a:rPr>
              <a:t>food pantries</a:t>
            </a:r>
            <a:r>
              <a:rPr lang="en-US" sz="1600">
                <a:ea typeface="+mn-lt"/>
                <a:cs typeface="+mn-lt"/>
              </a:rPr>
              <a:t> through the San Diego Food Bank </a:t>
            </a:r>
            <a:endParaRPr lang="en-US" sz="1600"/>
          </a:p>
          <a:p>
            <a:pPr>
              <a:buNone/>
            </a:pPr>
            <a:r>
              <a:rPr lang="en-US" sz="1400" b="1" i="1">
                <a:ea typeface="+mn-lt"/>
                <a:cs typeface="+mn-lt"/>
              </a:rPr>
              <a:t>Resources also available for emergency funding, housing, transportation, clothing, hygiene items – please refer directly to Margot</a:t>
            </a:r>
            <a:endParaRPr lang="en-US" sz="1400" i="1"/>
          </a:p>
          <a:p>
            <a:pPr>
              <a:buNone/>
            </a:pPr>
            <a:endParaRPr lang="en-US" sz="1600"/>
          </a:p>
          <a:p>
            <a:pPr>
              <a:buNone/>
            </a:pPr>
            <a:endParaRPr lang="en-US"/>
          </a:p>
          <a:p>
            <a:pPr>
              <a:buNone/>
            </a:pPr>
            <a:endParaRPr lang="en-US"/>
          </a:p>
          <a:p>
            <a:pPr marL="114300" indent="0">
              <a:buNone/>
            </a:pPr>
            <a:endParaRPr lang="en-US"/>
          </a:p>
        </p:txBody>
      </p:sp>
    </p:spTree>
    <p:extLst>
      <p:ext uri="{BB962C8B-B14F-4D97-AF65-F5344CB8AC3E}">
        <p14:creationId xmlns:p14="http://schemas.microsoft.com/office/powerpoint/2010/main" val="4112032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621" y="386419"/>
            <a:ext cx="8445176" cy="1144477"/>
          </a:xfrm>
        </p:spPr>
        <p:txBody>
          <a:bodyPr anchor="ctr" anchorCtr="1">
            <a:noAutofit/>
          </a:bodyPr>
          <a:lstStyle/>
          <a:p>
            <a:pPr marL="114300"/>
            <a:r>
              <a:rPr lang="en-US" sz="4800" i="1"/>
              <a:t>Technology services</a:t>
            </a:r>
          </a:p>
        </p:txBody>
      </p:sp>
      <p:sp>
        <p:nvSpPr>
          <p:cNvPr id="3" name="Content Placeholder 2"/>
          <p:cNvSpPr>
            <a:spLocks noGrp="1"/>
          </p:cNvSpPr>
          <p:nvPr>
            <p:ph idx="1"/>
          </p:nvPr>
        </p:nvSpPr>
        <p:spPr>
          <a:xfrm>
            <a:off x="399430" y="1598427"/>
            <a:ext cx="4837634" cy="3334603"/>
          </a:xfrm>
          <a:ln w="3175">
            <a:noFill/>
            <a:prstDash val="sysDash"/>
          </a:ln>
        </p:spPr>
        <p:txBody>
          <a:bodyPr vert="horz" lIns="91440" tIns="45720" rIns="91440" bIns="45720" rtlCol="0" anchor="t">
            <a:noAutofit/>
          </a:bodyPr>
          <a:lstStyle/>
          <a:p>
            <a:pPr marL="457200" indent="-342900">
              <a:buFont typeface="Calibri" pitchFamily="34" charset="0"/>
              <a:buChar char="-"/>
            </a:pPr>
            <a:endParaRPr lang="en-US" sz="1800" b="1"/>
          </a:p>
          <a:p>
            <a:pPr marL="457200" indent="-342900">
              <a:buFont typeface="Calibri" pitchFamily="34" charset="0"/>
              <a:buChar char="-"/>
            </a:pPr>
            <a:r>
              <a:rPr lang="en-US" sz="1800" b="1">
                <a:solidFill>
                  <a:schemeClr val="tx1"/>
                </a:solidFill>
              </a:rPr>
              <a:t>Instructional Computing Support</a:t>
            </a:r>
            <a:endParaRPr lang="en-US" sz="1800">
              <a:solidFill>
                <a:schemeClr val="tx1"/>
              </a:solidFill>
            </a:endParaRPr>
          </a:p>
          <a:p>
            <a:pPr lvl="1">
              <a:buFont typeface="Calibri" pitchFamily="34" charset="0"/>
              <a:buChar char="-"/>
            </a:pPr>
            <a:r>
              <a:rPr lang="en-US" sz="1800">
                <a:solidFill>
                  <a:schemeClr val="tx1"/>
                </a:solidFill>
                <a:hlinkClick r:id="rId3">
                  <a:extLst>
                    <a:ext uri="{A12FA001-AC4F-418D-AE19-62706E023703}">
                      <ahyp:hlinkClr xmlns:ahyp="http://schemas.microsoft.com/office/drawing/2018/hyperlinkcolor" val="tx"/>
                    </a:ext>
                  </a:extLst>
                </a:hlinkClick>
              </a:rPr>
              <a:t>miramar.ics@sdccd.edu</a:t>
            </a:r>
            <a:r>
              <a:rPr lang="en-US" sz="1800">
                <a:solidFill>
                  <a:schemeClr val="tx1"/>
                </a:solidFill>
              </a:rPr>
              <a:t> </a:t>
            </a:r>
          </a:p>
          <a:p>
            <a:pPr lvl="1">
              <a:buFont typeface="Calibri" pitchFamily="34" charset="0"/>
              <a:buChar char="-"/>
            </a:pPr>
            <a:r>
              <a:rPr lang="en-US" sz="1800">
                <a:solidFill>
                  <a:schemeClr val="tx1"/>
                </a:solidFill>
              </a:rPr>
              <a:t>(619) 388-7387</a:t>
            </a:r>
          </a:p>
          <a:p>
            <a:pPr marL="457200" indent="-342900">
              <a:buFont typeface="Calibri" pitchFamily="34" charset="0"/>
              <a:buChar char="-"/>
            </a:pPr>
            <a:r>
              <a:rPr lang="en-US" sz="1800" b="1">
                <a:solidFill>
                  <a:schemeClr val="tx1"/>
                </a:solidFill>
              </a:rPr>
              <a:t>Website Services</a:t>
            </a:r>
          </a:p>
          <a:p>
            <a:pPr lvl="1">
              <a:buFont typeface="Calibri" pitchFamily="34" charset="0"/>
              <a:buChar char="-"/>
            </a:pPr>
            <a:r>
              <a:rPr lang="en-US" sz="1800">
                <a:solidFill>
                  <a:schemeClr val="tx1"/>
                </a:solidFill>
                <a:hlinkClick r:id="rId4">
                  <a:extLst>
                    <a:ext uri="{A12FA001-AC4F-418D-AE19-62706E023703}">
                      <ahyp:hlinkClr xmlns:ahyp="http://schemas.microsoft.com/office/drawing/2018/hyperlinkcolor" val="tx"/>
                    </a:ext>
                  </a:extLst>
                </a:hlinkClick>
              </a:rPr>
              <a:t>mmweb@sdccd.edu</a:t>
            </a:r>
            <a:endParaRPr lang="en-US" sz="1800" b="1">
              <a:solidFill>
                <a:schemeClr val="tx1"/>
              </a:solidFill>
              <a:hlinkClick r:id="" action="ppaction://noaction">
                <a:extLst>
                  <a:ext uri="{A12FA001-AC4F-418D-AE19-62706E023703}">
                    <ahyp:hlinkClr xmlns:ahyp="http://schemas.microsoft.com/office/drawing/2018/hyperlinkcolor" val="tx"/>
                  </a:ext>
                </a:extLst>
              </a:hlinkClick>
            </a:endParaRPr>
          </a:p>
          <a:p>
            <a:pPr lvl="1">
              <a:buClr>
                <a:srgbClr val="000000"/>
              </a:buClr>
              <a:buFont typeface="Calibri" pitchFamily="34" charset="0"/>
              <a:buChar char="-"/>
            </a:pPr>
            <a:r>
              <a:rPr lang="en-US" sz="1800">
                <a:solidFill>
                  <a:schemeClr val="tx1"/>
                </a:solidFill>
              </a:rPr>
              <a:t>(619)388-7348</a:t>
            </a:r>
          </a:p>
          <a:p>
            <a:pPr marL="457200" indent="-342900">
              <a:buFont typeface="Calibri" pitchFamily="34" charset="0"/>
              <a:buChar char="-"/>
            </a:pPr>
            <a:r>
              <a:rPr lang="en-US" sz="1800" b="1">
                <a:solidFill>
                  <a:schemeClr val="tx1"/>
                </a:solidFill>
              </a:rPr>
              <a:t>Multimedia Services</a:t>
            </a:r>
          </a:p>
          <a:p>
            <a:pPr lvl="1">
              <a:buFont typeface="Calibri" pitchFamily="34" charset="0"/>
              <a:buChar char="-"/>
            </a:pPr>
            <a:r>
              <a:rPr lang="en-US" sz="1800">
                <a:solidFill>
                  <a:schemeClr val="tx1"/>
                </a:solidFill>
                <a:hlinkClick r:id="rId5">
                  <a:extLst>
                    <a:ext uri="{A12FA001-AC4F-418D-AE19-62706E023703}">
                      <ahyp:hlinkClr xmlns:ahyp="http://schemas.microsoft.com/office/drawing/2018/hyperlinkcolor" val="tx"/>
                    </a:ext>
                  </a:extLst>
                </a:hlinkClick>
              </a:rPr>
              <a:t>avmira@sdccd.edu</a:t>
            </a:r>
            <a:endParaRPr lang="en-US" sz="1800" b="1">
              <a:solidFill>
                <a:schemeClr val="tx1"/>
              </a:solidFill>
              <a:hlinkClick r:id="" action="ppaction://noaction">
                <a:extLst>
                  <a:ext uri="{A12FA001-AC4F-418D-AE19-62706E023703}">
                    <ahyp:hlinkClr xmlns:ahyp="http://schemas.microsoft.com/office/drawing/2018/hyperlinkcolor" val="tx"/>
                  </a:ext>
                </a:extLst>
              </a:hlinkClick>
            </a:endParaRPr>
          </a:p>
          <a:p>
            <a:pPr lvl="1">
              <a:buClr>
                <a:srgbClr val="000000"/>
              </a:buClr>
              <a:buFont typeface="Calibri" pitchFamily="34" charset="0"/>
              <a:buChar char="-"/>
            </a:pPr>
            <a:r>
              <a:rPr lang="en-US" sz="1800">
                <a:solidFill>
                  <a:schemeClr val="tx1"/>
                </a:solidFill>
              </a:rPr>
              <a:t>(619) 388-7317</a:t>
            </a:r>
          </a:p>
          <a:p>
            <a:pPr indent="0">
              <a:buNone/>
            </a:pPr>
            <a:endParaRPr lang="en-US" sz="1800">
              <a:solidFill>
                <a:schemeClr val="tx1"/>
              </a:solidFill>
            </a:endParaRPr>
          </a:p>
        </p:txBody>
      </p:sp>
      <p:pic>
        <p:nvPicPr>
          <p:cNvPr id="5" name="Picture 4" descr="A close-up of a keyboard&#10;&#10;Description automatically generated"/>
          <p:cNvPicPr>
            <a:picLocks noChangeAspect="1"/>
          </p:cNvPicPr>
          <p:nvPr/>
        </p:nvPicPr>
        <p:blipFill rotWithShape="1">
          <a:blip r:embed="rId6"/>
          <a:srcRect l="27924" r="27924"/>
          <a:stretch/>
        </p:blipFill>
        <p:spPr>
          <a:xfrm>
            <a:off x="5479317" y="2763636"/>
            <a:ext cx="2846591" cy="2865409"/>
          </a:xfrm>
          <a:prstGeom prst="rect">
            <a:avLst/>
          </a:prstGeom>
        </p:spPr>
      </p:pic>
      <p:sp>
        <p:nvSpPr>
          <p:cNvPr id="7" name="TextBox 6">
            <a:extLst>
              <a:ext uri="{FF2B5EF4-FFF2-40B4-BE49-F238E27FC236}">
                <a16:creationId xmlns:a16="http://schemas.microsoft.com/office/drawing/2014/main" id="{54F87E74-C94C-6CFA-FFA4-10187A1B22E1}"/>
              </a:ext>
            </a:extLst>
          </p:cNvPr>
          <p:cNvSpPr txBox="1"/>
          <p:nvPr/>
        </p:nvSpPr>
        <p:spPr>
          <a:xfrm>
            <a:off x="1330967" y="5869844"/>
            <a:ext cx="1809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E8D78EFD-657D-7382-8ED5-641C45F30A05}"/>
              </a:ext>
            </a:extLst>
          </p:cNvPr>
          <p:cNvSpPr txBox="1"/>
          <p:nvPr/>
        </p:nvSpPr>
        <p:spPr>
          <a:xfrm>
            <a:off x="557140" y="5051706"/>
            <a:ext cx="434513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Technology Services Director – Kurt Hill, khill@sdccd.edu</a:t>
            </a:r>
          </a:p>
        </p:txBody>
      </p:sp>
      <p:sp>
        <p:nvSpPr>
          <p:cNvPr id="9" name="TextBox 8">
            <a:extLst>
              <a:ext uri="{FF2B5EF4-FFF2-40B4-BE49-F238E27FC236}">
                <a16:creationId xmlns:a16="http://schemas.microsoft.com/office/drawing/2014/main" id="{6E748901-BA64-7D80-F26B-E541BDF8B676}"/>
              </a:ext>
            </a:extLst>
          </p:cNvPr>
          <p:cNvSpPr txBox="1"/>
          <p:nvPr/>
        </p:nvSpPr>
        <p:spPr>
          <a:xfrm>
            <a:off x="355888" y="5772150"/>
            <a:ext cx="84408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Segoe UI"/>
                <a:hlinkClick r:id="rId7"/>
              </a:rPr>
              <a:t>https://help.sdccd.edu</a:t>
            </a:r>
            <a:r>
              <a:rPr lang="en-US"/>
              <a:t> for any campus technology assistance</a:t>
            </a:r>
          </a:p>
        </p:txBody>
      </p:sp>
    </p:spTree>
    <p:extLst>
      <p:ext uri="{BB962C8B-B14F-4D97-AF65-F5344CB8AC3E}">
        <p14:creationId xmlns:p14="http://schemas.microsoft.com/office/powerpoint/2010/main" val="950164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7054" y="1659040"/>
            <a:ext cx="8119430" cy="3823584"/>
          </a:xfrm>
          <a:ln w="3175">
            <a:noFill/>
            <a:prstDash val="sysDash"/>
          </a:ln>
        </p:spPr>
        <p:txBody>
          <a:bodyPr vert="horz" lIns="91440" tIns="45720" rIns="91440" bIns="45720" rtlCol="0" anchor="t">
            <a:noAutofit/>
          </a:bodyPr>
          <a:lstStyle/>
          <a:p>
            <a:pPr marL="114300" indent="0">
              <a:buNone/>
            </a:pPr>
            <a:r>
              <a:rPr lang="en-US" b="1">
                <a:solidFill>
                  <a:schemeClr val="tx1"/>
                </a:solidFill>
              </a:rPr>
              <a:t>AV Services (L-111) Overview</a:t>
            </a:r>
          </a:p>
          <a:p>
            <a:pPr marL="114300" indent="0">
              <a:buNone/>
            </a:pPr>
            <a:endParaRPr lang="en-US">
              <a:solidFill>
                <a:schemeClr val="tx1"/>
              </a:solidFill>
            </a:endParaRPr>
          </a:p>
          <a:p>
            <a:pPr>
              <a:buFontTx/>
              <a:buChar char="-"/>
            </a:pPr>
            <a:r>
              <a:rPr lang="en-US">
                <a:solidFill>
                  <a:schemeClr val="tx1"/>
                </a:solidFill>
              </a:rPr>
              <a:t>Faculty/Staff Technology Training</a:t>
            </a:r>
          </a:p>
          <a:p>
            <a:pPr>
              <a:buFontTx/>
              <a:buChar char="-"/>
            </a:pPr>
            <a:endParaRPr lang="en-US">
              <a:solidFill>
                <a:schemeClr val="tx1"/>
              </a:solidFill>
            </a:endParaRPr>
          </a:p>
          <a:p>
            <a:pPr>
              <a:buFontTx/>
              <a:buChar char="-"/>
            </a:pPr>
            <a:r>
              <a:rPr lang="en-US">
                <a:solidFill>
                  <a:schemeClr val="tx1"/>
                </a:solidFill>
              </a:rPr>
              <a:t>Multimedia Services</a:t>
            </a:r>
          </a:p>
          <a:p>
            <a:pPr marL="114300" indent="0">
              <a:buNone/>
            </a:pPr>
            <a:br>
              <a:rPr lang="en-US"/>
            </a:br>
            <a:endParaRPr lang="en-US"/>
          </a:p>
          <a:p>
            <a:pPr marL="114300" indent="0">
              <a:buNone/>
            </a:pPr>
            <a:endParaRPr lang="en-US" sz="1600">
              <a:solidFill>
                <a:schemeClr val="tx1"/>
              </a:solidFill>
            </a:endParaRPr>
          </a:p>
          <a:p>
            <a:pPr marL="114300" indent="0">
              <a:buNone/>
            </a:pPr>
            <a:endParaRPr lang="en-US" sz="1600">
              <a:solidFill>
                <a:schemeClr val="tx1"/>
              </a:solidFill>
            </a:endParaRPr>
          </a:p>
          <a:p>
            <a:pPr>
              <a:buNone/>
            </a:pPr>
            <a:r>
              <a:rPr lang="en-US" sz="1600">
                <a:solidFill>
                  <a:schemeClr val="tx1"/>
                </a:solidFill>
              </a:rPr>
              <a:t>Contact </a:t>
            </a:r>
            <a:r>
              <a:rPr lang="en-US" sz="1800">
                <a:solidFill>
                  <a:schemeClr val="tx1"/>
                </a:solidFill>
                <a:cs typeface="Segoe UI"/>
                <a:hlinkClick r:id="rId3">
                  <a:extLst>
                    <a:ext uri="{A12FA001-AC4F-418D-AE19-62706E023703}">
                      <ahyp:hlinkClr xmlns:ahyp="http://schemas.microsoft.com/office/drawing/2018/hyperlinkcolor" val="tx"/>
                    </a:ext>
                  </a:extLst>
                </a:hlinkClick>
              </a:rPr>
              <a:t>https://help.sdccd.edu</a:t>
            </a:r>
            <a:r>
              <a:rPr lang="en-US" sz="1600">
                <a:solidFill>
                  <a:schemeClr val="tx1"/>
                </a:solidFill>
              </a:rPr>
              <a:t> for </a:t>
            </a:r>
            <a:endParaRPr lang="en-US">
              <a:solidFill>
                <a:schemeClr val="tx1"/>
              </a:solidFill>
            </a:endParaRPr>
          </a:p>
          <a:p>
            <a:pPr>
              <a:buNone/>
            </a:pPr>
            <a:r>
              <a:rPr lang="en-US" sz="1600">
                <a:solidFill>
                  <a:schemeClr val="tx1"/>
                </a:solidFill>
              </a:rPr>
              <a:t>technology-related issues or, for Media services, </a:t>
            </a:r>
            <a:endParaRPr lang="en-US">
              <a:solidFill>
                <a:schemeClr val="tx1"/>
              </a:solidFill>
            </a:endParaRPr>
          </a:p>
          <a:p>
            <a:pPr>
              <a:buNone/>
            </a:pPr>
            <a:r>
              <a:rPr lang="en-US" sz="1600">
                <a:solidFill>
                  <a:schemeClr val="tx1"/>
                </a:solidFill>
              </a:rPr>
              <a:t>contact avmira@sdccd.edu</a:t>
            </a:r>
            <a:endParaRPr lang="en-US">
              <a:solidFill>
                <a:schemeClr val="tx1"/>
              </a:solidFil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2101" r="18113"/>
          <a:stretch/>
        </p:blipFill>
        <p:spPr>
          <a:xfrm>
            <a:off x="6050817" y="3291840"/>
            <a:ext cx="2846591" cy="2865409"/>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5156" t="16342"/>
          <a:stretch/>
        </p:blipFill>
        <p:spPr>
          <a:xfrm>
            <a:off x="6364473" y="1738313"/>
            <a:ext cx="2532935" cy="1489455"/>
          </a:xfrm>
          <a:prstGeom prst="rect">
            <a:avLst/>
          </a:prstGeom>
        </p:spPr>
      </p:pic>
      <p:sp>
        <p:nvSpPr>
          <p:cNvPr id="7" name="TextBox 6">
            <a:extLst>
              <a:ext uri="{FF2B5EF4-FFF2-40B4-BE49-F238E27FC236}">
                <a16:creationId xmlns:a16="http://schemas.microsoft.com/office/drawing/2014/main" id="{54F87E74-C94C-6CFA-FFA4-10187A1B22E1}"/>
              </a:ext>
            </a:extLst>
          </p:cNvPr>
          <p:cNvSpPr txBox="1"/>
          <p:nvPr/>
        </p:nvSpPr>
        <p:spPr>
          <a:xfrm>
            <a:off x="1330967" y="5869844"/>
            <a:ext cx="1809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itle 10">
            <a:extLst>
              <a:ext uri="{FF2B5EF4-FFF2-40B4-BE49-F238E27FC236}">
                <a16:creationId xmlns:a16="http://schemas.microsoft.com/office/drawing/2014/main" id="{ED6CF2BA-E7A0-3771-5FF0-CC5A312563C2}"/>
              </a:ext>
            </a:extLst>
          </p:cNvPr>
          <p:cNvSpPr>
            <a:spLocks noGrp="1"/>
          </p:cNvSpPr>
          <p:nvPr>
            <p:ph type="title"/>
          </p:nvPr>
        </p:nvSpPr>
        <p:spPr/>
        <p:txBody>
          <a:bodyPr>
            <a:normAutofit fontScale="90000"/>
          </a:bodyPr>
          <a:lstStyle/>
          <a:p>
            <a:r>
              <a:rPr lang="en-US" sz="4800" i="1"/>
              <a:t>Technology Services</a:t>
            </a:r>
            <a:br>
              <a:rPr lang="en-US" sz="4800" i="1"/>
            </a:br>
            <a:r>
              <a:rPr lang="en-US" sz="3200" i="1"/>
              <a:t>Audio Visual</a:t>
            </a:r>
          </a:p>
        </p:txBody>
      </p:sp>
    </p:spTree>
    <p:extLst>
      <p:ext uri="{BB962C8B-B14F-4D97-AF65-F5344CB8AC3E}">
        <p14:creationId xmlns:p14="http://schemas.microsoft.com/office/powerpoint/2010/main" val="2222477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9894" y="1659039"/>
            <a:ext cx="5466066" cy="3783166"/>
          </a:xfrm>
          <a:ln w="3175">
            <a:noFill/>
            <a:prstDash val="sysDash"/>
          </a:ln>
        </p:spPr>
        <p:txBody>
          <a:bodyPr vert="horz" lIns="91440" tIns="45720" rIns="91440" bIns="45720" rtlCol="0" anchor="t">
            <a:noAutofit/>
          </a:bodyPr>
          <a:lstStyle/>
          <a:p>
            <a:pPr marL="114300" indent="0">
              <a:buNone/>
            </a:pPr>
            <a:r>
              <a:rPr lang="en-US" b="1">
                <a:solidFill>
                  <a:schemeClr val="tx1"/>
                </a:solidFill>
              </a:rPr>
              <a:t>Faculty/Staff Technology Training</a:t>
            </a:r>
          </a:p>
          <a:p>
            <a:pPr>
              <a:buFontTx/>
              <a:buChar char="-"/>
            </a:pPr>
            <a:r>
              <a:rPr lang="en-US">
                <a:solidFill>
                  <a:schemeClr val="tx1"/>
                </a:solidFill>
              </a:rPr>
              <a:t>Smart classroom </a:t>
            </a:r>
            <a:r>
              <a:rPr lang="en-US">
                <a:solidFill>
                  <a:srgbClr val="006666"/>
                </a:solidFill>
              </a:rPr>
              <a:t>faculty technology training</a:t>
            </a:r>
            <a:endParaRPr lang="en-US"/>
          </a:p>
          <a:p>
            <a:pPr>
              <a:buFontTx/>
              <a:buChar char="-"/>
            </a:pPr>
            <a:r>
              <a:rPr lang="en-US">
                <a:solidFill>
                  <a:srgbClr val="006666"/>
                </a:solidFill>
              </a:rPr>
              <a:t>May be FLEX credit eligible</a:t>
            </a:r>
          </a:p>
          <a:p>
            <a:pPr>
              <a:buClr>
                <a:srgbClr val="93A299"/>
              </a:buClr>
              <a:buFontTx/>
              <a:buChar char="-"/>
            </a:pPr>
            <a:endParaRPr lang="en-US">
              <a:solidFill>
                <a:srgbClr val="006666"/>
              </a:solidFill>
            </a:endParaRPr>
          </a:p>
          <a:p>
            <a:pPr marL="411480" lvl="1" indent="0">
              <a:buNone/>
            </a:pPr>
            <a:r>
              <a:rPr lang="en-US" b="1">
                <a:solidFill>
                  <a:schemeClr val="tx1"/>
                </a:solidFill>
              </a:rPr>
              <a:t>AV Technology training should</a:t>
            </a:r>
            <a:r>
              <a:rPr lang="en-US" b="1" i="1">
                <a:solidFill>
                  <a:srgbClr val="FF0000"/>
                </a:solidFill>
              </a:rPr>
              <a:t> </a:t>
            </a:r>
            <a:r>
              <a:rPr lang="en-US" b="1">
                <a:solidFill>
                  <a:schemeClr val="tx1"/>
                </a:solidFill>
              </a:rPr>
              <a:t>be completed prior to using the classroom audiovisual equipment.</a:t>
            </a:r>
            <a:r>
              <a:rPr lang="en-US" b="1">
                <a:solidFill>
                  <a:srgbClr val="FF0000"/>
                </a:solidFill>
              </a:rPr>
              <a:t>   </a:t>
            </a:r>
            <a:br>
              <a:rPr lang="en-US" b="1"/>
            </a:br>
            <a:r>
              <a:rPr lang="en-US" b="1">
                <a:solidFill>
                  <a:schemeClr val="tx1"/>
                </a:solidFill>
              </a:rPr>
              <a:t>Schedule a training appointment with us ASAP</a:t>
            </a:r>
            <a:endParaRPr lang="en-US">
              <a:solidFill>
                <a:schemeClr val="tx1"/>
              </a:solidFill>
            </a:endParaRPr>
          </a:p>
          <a:p>
            <a:pPr marL="411480" lvl="1" indent="0">
              <a:buClr>
                <a:srgbClr val="000000"/>
              </a:buClr>
              <a:buNone/>
            </a:pPr>
            <a:endParaRPr lang="en-US" sz="1200">
              <a:solidFill>
                <a:schemeClr val="tx1"/>
              </a:solidFill>
            </a:endParaRPr>
          </a:p>
          <a:p>
            <a:pPr marL="285750" indent="0">
              <a:buClr>
                <a:srgbClr val="93A299"/>
              </a:buClr>
              <a:buNone/>
            </a:pPr>
            <a:r>
              <a:rPr lang="en-US" sz="1200">
                <a:solidFill>
                  <a:schemeClr val="tx1"/>
                </a:solidFill>
              </a:rPr>
              <a:t>Contact </a:t>
            </a:r>
            <a:r>
              <a:rPr lang="en-US" sz="1200">
                <a:solidFill>
                  <a:schemeClr val="tx1"/>
                </a:solidFill>
                <a:hlinkClick r:id="rId3">
                  <a:extLst>
                    <a:ext uri="{A12FA001-AC4F-418D-AE19-62706E023703}">
                      <ahyp:hlinkClr xmlns:ahyp="http://schemas.microsoft.com/office/drawing/2018/hyperlinkcolor" val="tx"/>
                    </a:ext>
                  </a:extLst>
                </a:hlinkClick>
              </a:rPr>
              <a:t>https://help.sdccd.edu</a:t>
            </a:r>
            <a:r>
              <a:rPr lang="en-US" sz="1200">
                <a:solidFill>
                  <a:schemeClr val="tx1"/>
                </a:solidFill>
              </a:rPr>
              <a:t> for technology-related services or support, or, for media services,  contact us directly at </a:t>
            </a:r>
            <a:r>
              <a:rPr lang="en-US" sz="1200">
                <a:solidFill>
                  <a:schemeClr val="tx1"/>
                </a:solidFill>
                <a:hlinkClick r:id="rId4">
                  <a:extLst>
                    <a:ext uri="{A12FA001-AC4F-418D-AE19-62706E023703}">
                      <ahyp:hlinkClr xmlns:ahyp="http://schemas.microsoft.com/office/drawing/2018/hyperlinkcolor" val="tx"/>
                    </a:ext>
                  </a:extLst>
                </a:hlinkClick>
              </a:rPr>
              <a:t>avmira@sdccd.edu</a:t>
            </a:r>
            <a:endParaRPr lang="en-US">
              <a:solidFill>
                <a:schemeClr val="tx1"/>
              </a:solidFill>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3944"/>
          <a:stretch/>
        </p:blipFill>
        <p:spPr>
          <a:xfrm rot="5400000">
            <a:off x="5043661" y="2310781"/>
            <a:ext cx="4489210" cy="3185727"/>
          </a:xfrm>
          <a:prstGeom prst="rect">
            <a:avLst/>
          </a:prstGeom>
        </p:spPr>
      </p:pic>
      <p:sp>
        <p:nvSpPr>
          <p:cNvPr id="7" name="Title 6">
            <a:extLst>
              <a:ext uri="{FF2B5EF4-FFF2-40B4-BE49-F238E27FC236}">
                <a16:creationId xmlns:a16="http://schemas.microsoft.com/office/drawing/2014/main" id="{64FD9177-B3AC-F10C-70EA-9F97931F7ADF}"/>
              </a:ext>
            </a:extLst>
          </p:cNvPr>
          <p:cNvSpPr>
            <a:spLocks noGrp="1"/>
          </p:cNvSpPr>
          <p:nvPr>
            <p:ph type="title"/>
          </p:nvPr>
        </p:nvSpPr>
        <p:spPr/>
        <p:txBody>
          <a:bodyPr>
            <a:normAutofit fontScale="90000"/>
          </a:bodyPr>
          <a:lstStyle/>
          <a:p>
            <a:r>
              <a:rPr lang="en-US" sz="4800" i="1"/>
              <a:t>TECHNOLOGY SERVICES</a:t>
            </a:r>
            <a:br>
              <a:rPr lang="en-US" sz="4800" i="1"/>
            </a:br>
            <a:r>
              <a:rPr lang="en-US" sz="3200" i="1"/>
              <a:t>AUDIO VISUAL</a:t>
            </a:r>
            <a:endParaRPr lang="en-US" sz="3200"/>
          </a:p>
        </p:txBody>
      </p:sp>
    </p:spTree>
    <p:extLst>
      <p:ext uri="{BB962C8B-B14F-4D97-AF65-F5344CB8AC3E}">
        <p14:creationId xmlns:p14="http://schemas.microsoft.com/office/powerpoint/2010/main" val="2886526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884" y="1659039"/>
            <a:ext cx="8461464" cy="4225407"/>
          </a:xfrm>
          <a:ln w="3175">
            <a:noFill/>
            <a:prstDash val="sysDash"/>
          </a:ln>
        </p:spPr>
        <p:txBody>
          <a:bodyPr vert="horz" lIns="91440" tIns="45720" rIns="91440" bIns="45720" rtlCol="0" anchor="t">
            <a:noAutofit/>
          </a:bodyPr>
          <a:lstStyle/>
          <a:p>
            <a:pPr marL="114300" indent="0">
              <a:buNone/>
            </a:pPr>
            <a:r>
              <a:rPr lang="en-US" b="1">
                <a:solidFill>
                  <a:schemeClr val="tx1"/>
                </a:solidFill>
              </a:rPr>
              <a:t>Multimedia Services </a:t>
            </a:r>
          </a:p>
          <a:p>
            <a:pPr>
              <a:buFontTx/>
              <a:buChar char="-"/>
            </a:pPr>
            <a:r>
              <a:rPr lang="en-US">
                <a:solidFill>
                  <a:srgbClr val="006666"/>
                </a:solidFill>
              </a:rPr>
              <a:t>Special Event </a:t>
            </a:r>
            <a:r>
              <a:rPr lang="en-US">
                <a:solidFill>
                  <a:schemeClr val="tx1"/>
                </a:solidFill>
              </a:rPr>
              <a:t>Assistance</a:t>
            </a:r>
          </a:p>
          <a:p>
            <a:pPr>
              <a:buFontTx/>
              <a:buChar char="-"/>
            </a:pPr>
            <a:r>
              <a:rPr lang="en-US">
                <a:solidFill>
                  <a:srgbClr val="006666"/>
                </a:solidFill>
              </a:rPr>
              <a:t>Equipment</a:t>
            </a:r>
            <a:r>
              <a:rPr lang="en-US">
                <a:solidFill>
                  <a:srgbClr val="006666"/>
                </a:solidFill>
                <a:ea typeface="+mn-lt"/>
                <a:cs typeface="+mn-lt"/>
              </a:rPr>
              <a:t> Checkout</a:t>
            </a:r>
            <a:endParaRPr lang="en-US">
              <a:solidFill>
                <a:schemeClr val="tx1"/>
              </a:solidFill>
            </a:endParaRPr>
          </a:p>
          <a:p>
            <a:pPr>
              <a:buFontTx/>
              <a:buChar char="-"/>
            </a:pPr>
            <a:r>
              <a:rPr lang="en-US">
                <a:solidFill>
                  <a:schemeClr val="tx1"/>
                </a:solidFill>
              </a:rPr>
              <a:t>Faculty Media Checkout</a:t>
            </a:r>
          </a:p>
          <a:p>
            <a:pPr>
              <a:buFontTx/>
              <a:buChar char="-"/>
            </a:pPr>
            <a:r>
              <a:rPr lang="en-US">
                <a:solidFill>
                  <a:schemeClr val="tx1"/>
                </a:solidFill>
              </a:rPr>
              <a:t>Audiovisual </a:t>
            </a:r>
            <a:r>
              <a:rPr lang="en-US">
                <a:solidFill>
                  <a:srgbClr val="006666"/>
                </a:solidFill>
              </a:rPr>
              <a:t>Production </a:t>
            </a:r>
            <a:br>
              <a:rPr lang="en-US"/>
            </a:br>
            <a:r>
              <a:rPr lang="en-US">
                <a:solidFill>
                  <a:srgbClr val="006666"/>
                </a:solidFill>
              </a:rPr>
              <a:t>Services</a:t>
            </a:r>
          </a:p>
          <a:p>
            <a:pPr lvl="1">
              <a:buFontTx/>
              <a:buChar char="-"/>
            </a:pPr>
            <a:r>
              <a:rPr lang="en-US">
                <a:solidFill>
                  <a:srgbClr val="006666"/>
                </a:solidFill>
                <a:ea typeface="+mn-lt"/>
                <a:cs typeface="+mn-lt"/>
              </a:rPr>
              <a:t>Instructional</a:t>
            </a:r>
            <a:r>
              <a:rPr lang="en-US">
                <a:solidFill>
                  <a:schemeClr val="tx1"/>
                </a:solidFill>
                <a:ea typeface="+mn-lt"/>
                <a:cs typeface="+mn-lt"/>
              </a:rPr>
              <a:t> Videos</a:t>
            </a:r>
            <a:endParaRPr lang="en-US">
              <a:solidFill>
                <a:schemeClr val="tx1"/>
              </a:solidFill>
            </a:endParaRPr>
          </a:p>
          <a:p>
            <a:pPr lvl="1">
              <a:buFontTx/>
              <a:buChar char="-"/>
            </a:pPr>
            <a:r>
              <a:rPr lang="en-US">
                <a:solidFill>
                  <a:srgbClr val="006666"/>
                </a:solidFill>
              </a:rPr>
              <a:t>Marketing</a:t>
            </a:r>
            <a:r>
              <a:rPr lang="en-US">
                <a:solidFill>
                  <a:schemeClr val="tx1"/>
                </a:solidFill>
              </a:rPr>
              <a:t> Videos</a:t>
            </a:r>
          </a:p>
          <a:p>
            <a:pPr lvl="1">
              <a:buFontTx/>
              <a:buChar char="-"/>
            </a:pPr>
            <a:r>
              <a:rPr lang="en-US">
                <a:solidFill>
                  <a:schemeClr val="tx1"/>
                </a:solidFill>
              </a:rPr>
              <a:t>Other production requests</a:t>
            </a:r>
          </a:p>
          <a:p>
            <a:pPr>
              <a:buClr>
                <a:srgbClr val="93A299"/>
              </a:buClr>
              <a:buFontTx/>
              <a:buChar char="-"/>
            </a:pPr>
            <a:endParaRPr lang="en-US">
              <a:solidFill>
                <a:srgbClr val="006666"/>
              </a:solidFill>
            </a:endParaRPr>
          </a:p>
          <a:p>
            <a:pPr marL="114300" indent="0">
              <a:buNone/>
            </a:pPr>
            <a:endParaRPr lang="en-US" sz="1200">
              <a:solidFill>
                <a:schemeClr val="tx1"/>
              </a:solidFill>
            </a:endParaRPr>
          </a:p>
          <a:p>
            <a:pPr lvl="2">
              <a:buClr>
                <a:srgbClr val="B5AE53"/>
              </a:buClr>
              <a:buFontTx/>
              <a:buChar char="-"/>
            </a:pPr>
            <a:endParaRPr lang="en-US">
              <a:solidFill>
                <a:schemeClr val="tx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76" t="2179" r="23905" b="5107"/>
          <a:stretch/>
        </p:blipFill>
        <p:spPr>
          <a:xfrm>
            <a:off x="5016137" y="1947739"/>
            <a:ext cx="3892949" cy="3782221"/>
          </a:xfrm>
          <a:prstGeom prst="rect">
            <a:avLst/>
          </a:prstGeom>
        </p:spPr>
      </p:pic>
      <p:sp>
        <p:nvSpPr>
          <p:cNvPr id="6" name="TextBox 5">
            <a:extLst>
              <a:ext uri="{FF2B5EF4-FFF2-40B4-BE49-F238E27FC236}">
                <a16:creationId xmlns:a16="http://schemas.microsoft.com/office/drawing/2014/main" id="{10673CE9-80F2-3612-F86E-C13C977F7102}"/>
              </a:ext>
            </a:extLst>
          </p:cNvPr>
          <p:cNvSpPr txBox="1"/>
          <p:nvPr/>
        </p:nvSpPr>
        <p:spPr>
          <a:xfrm>
            <a:off x="377536" y="5828434"/>
            <a:ext cx="84668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Segoe UI"/>
              </a:rPr>
              <a:t>Contact </a:t>
            </a:r>
            <a:r>
              <a:rPr lang="en-US" sz="1200">
                <a:cs typeface="Segoe UI"/>
                <a:hlinkClick r:id="rId4"/>
              </a:rPr>
              <a:t>https://help.sdccd.edu</a:t>
            </a:r>
            <a:r>
              <a:rPr lang="en-US" sz="1200"/>
              <a:t> for technology-related services or support, or for media services, contact us directly at </a:t>
            </a:r>
            <a:r>
              <a:rPr lang="en-US" sz="1200">
                <a:cs typeface="Segoe UI"/>
                <a:hlinkClick r:id="rId5"/>
              </a:rPr>
              <a:t>avmira@sdccd.edu</a:t>
            </a:r>
            <a:r>
              <a:rPr lang="en-US" sz="1200"/>
              <a:t>​</a:t>
            </a:r>
            <a:endParaRPr lang="en-US"/>
          </a:p>
        </p:txBody>
      </p:sp>
      <p:sp>
        <p:nvSpPr>
          <p:cNvPr id="8" name="Title 7">
            <a:extLst>
              <a:ext uri="{FF2B5EF4-FFF2-40B4-BE49-F238E27FC236}">
                <a16:creationId xmlns:a16="http://schemas.microsoft.com/office/drawing/2014/main" id="{D7381E0A-9AA0-23BE-596A-978E054EC622}"/>
              </a:ext>
            </a:extLst>
          </p:cNvPr>
          <p:cNvSpPr>
            <a:spLocks noGrp="1"/>
          </p:cNvSpPr>
          <p:nvPr>
            <p:ph type="title"/>
          </p:nvPr>
        </p:nvSpPr>
        <p:spPr/>
        <p:txBody>
          <a:bodyPr>
            <a:normAutofit fontScale="90000"/>
          </a:bodyPr>
          <a:lstStyle/>
          <a:p>
            <a:r>
              <a:rPr lang="en-US" sz="4800" i="1"/>
              <a:t>TECHNOLOGY SERVICES</a:t>
            </a:r>
            <a:br>
              <a:rPr lang="en-US" sz="4800" i="1"/>
            </a:br>
            <a:r>
              <a:rPr lang="en-US" sz="3200" i="1"/>
              <a:t>AUDIO VISUAL</a:t>
            </a:r>
            <a:endParaRPr lang="en-US" sz="3200"/>
          </a:p>
        </p:txBody>
      </p:sp>
    </p:spTree>
    <p:extLst>
      <p:ext uri="{BB962C8B-B14F-4D97-AF65-F5344CB8AC3E}">
        <p14:creationId xmlns:p14="http://schemas.microsoft.com/office/powerpoint/2010/main" val="3982605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7158" y="408372"/>
            <a:ext cx="5959641" cy="1039427"/>
          </a:xfrm>
        </p:spPr>
        <p:txBody>
          <a:bodyPr/>
          <a:lstStyle/>
          <a:p>
            <a:r>
              <a:rPr lang="en-US" i="1"/>
              <a:t>Student services</a:t>
            </a:r>
          </a:p>
        </p:txBody>
      </p:sp>
      <p:sp>
        <p:nvSpPr>
          <p:cNvPr id="3" name="Content Placeholder 2"/>
          <p:cNvSpPr>
            <a:spLocks noGrp="1"/>
          </p:cNvSpPr>
          <p:nvPr>
            <p:ph idx="1"/>
          </p:nvPr>
        </p:nvSpPr>
        <p:spPr>
          <a:xfrm>
            <a:off x="434152" y="408372"/>
            <a:ext cx="2579014" cy="1039427"/>
          </a:xfrm>
          <a:ln w="12700">
            <a:noFill/>
            <a:prstDash val="dash"/>
          </a:ln>
        </p:spPr>
        <p:txBody>
          <a:bodyPr vert="horz" lIns="91440" tIns="45720" rIns="91440" bIns="45720" rtlCol="0" anchor="t">
            <a:normAutofit fontScale="92500" lnSpcReduction="10000"/>
          </a:bodyPr>
          <a:lstStyle/>
          <a:p>
            <a:pPr marL="114300" indent="0" algn="ctr">
              <a:buNone/>
            </a:pPr>
            <a:r>
              <a:rPr lang="en-US" sz="2200">
                <a:solidFill>
                  <a:schemeClr val="tx1"/>
                </a:solidFill>
              </a:rPr>
              <a:t>Dana Stack</a:t>
            </a:r>
          </a:p>
          <a:p>
            <a:pPr marL="114300" indent="0" algn="ctr">
              <a:buNone/>
            </a:pPr>
            <a:r>
              <a:rPr lang="en-US" sz="1300"/>
              <a:t>Director, Admissions &amp; Records</a:t>
            </a:r>
          </a:p>
          <a:p>
            <a:pPr marL="114300" indent="0" algn="ctr">
              <a:buNone/>
            </a:pPr>
            <a:r>
              <a:rPr lang="en-US" sz="1500">
                <a:solidFill>
                  <a:srgbClr val="0B8487"/>
                </a:solidFill>
                <a:hlinkClick r:id="rId3"/>
              </a:rPr>
              <a:t>dstack@sdccd.edu</a:t>
            </a:r>
            <a:r>
              <a:rPr lang="en-US" sz="1500">
                <a:solidFill>
                  <a:srgbClr val="0B8487"/>
                </a:solidFill>
              </a:rPr>
              <a:t> </a:t>
            </a:r>
            <a:endParaRPr lang="en-US" sz="1300">
              <a:solidFill>
                <a:srgbClr val="564B3C"/>
              </a:solidFill>
            </a:endParaRPr>
          </a:p>
          <a:p>
            <a:pPr marL="114300" indent="0" algn="ctr">
              <a:buNone/>
            </a:pPr>
            <a:r>
              <a:rPr lang="en-US" sz="1500">
                <a:solidFill>
                  <a:srgbClr val="0B8487"/>
                </a:solidFill>
              </a:rPr>
              <a:t>619-388-7579</a:t>
            </a:r>
            <a:endParaRPr lang="en-US" sz="1300"/>
          </a:p>
        </p:txBody>
      </p:sp>
      <p:sp>
        <p:nvSpPr>
          <p:cNvPr id="4" name="TextBox 3"/>
          <p:cNvSpPr txBox="1"/>
          <p:nvPr/>
        </p:nvSpPr>
        <p:spPr>
          <a:xfrm>
            <a:off x="205129" y="1917851"/>
            <a:ext cx="8685228" cy="4216539"/>
          </a:xfrm>
          <a:prstGeom prst="rect">
            <a:avLst/>
          </a:prstGeom>
          <a:noFill/>
        </p:spPr>
        <p:txBody>
          <a:bodyPr wrap="square" lIns="91440" tIns="45720" rIns="91440" bIns="45720" rtlCol="0" anchor="t">
            <a:spAutoFit/>
          </a:bodyPr>
          <a:lstStyle/>
          <a:p>
            <a:pPr algn="ctr"/>
            <a:r>
              <a:rPr lang="en-US" b="1">
                <a:solidFill>
                  <a:srgbClr val="0B8487"/>
                </a:solidFill>
              </a:rPr>
              <a:t>OFFICIAL GRADE AND ATTENDANCE ROSTER</a:t>
            </a:r>
            <a:endParaRPr lang="en-US">
              <a:solidFill>
                <a:srgbClr val="0B8487"/>
              </a:solidFill>
            </a:endParaRPr>
          </a:p>
          <a:p>
            <a:r>
              <a:rPr lang="en-US" sz="1600"/>
              <a:t>The Official Grade and Attendance Roster, located in Faculty Portal, is the permanent record of attendance for all students registered in regular college classes.    </a:t>
            </a:r>
          </a:p>
          <a:p>
            <a:pPr algn="ctr"/>
            <a:r>
              <a:rPr lang="en-US" sz="1600" b="1" i="1">
                <a:solidFill>
                  <a:srgbClr val="FF0000"/>
                </a:solidFill>
              </a:rPr>
              <a:t>Important:</a:t>
            </a:r>
            <a:r>
              <a:rPr lang="en-US" sz="1600" b="1" i="1"/>
              <a:t> </a:t>
            </a:r>
            <a:r>
              <a:rPr lang="en-US" sz="1600"/>
              <a:t>Rosters are legal documents that may be subpoenaed by the court.</a:t>
            </a:r>
          </a:p>
          <a:p>
            <a:endParaRPr lang="en-US" b="1"/>
          </a:p>
          <a:p>
            <a:r>
              <a:rPr lang="en-US" b="1"/>
              <a:t>Whose responsibility is it to drop? </a:t>
            </a:r>
            <a:endParaRPr lang="en-US"/>
          </a:p>
          <a:p>
            <a:r>
              <a:rPr lang="en-US" sz="1600"/>
              <a:t>Faculty are required to clear rosters of inactive enrollment by the census date. The census date is the “snapshot” the State uses for funding purposes. It's calculated at approximately 20% of the class meetings.</a:t>
            </a:r>
          </a:p>
          <a:p>
            <a:r>
              <a:rPr lang="en-US" sz="1600"/>
              <a:t>Note: Faculty must submit drops no later than noon the day of census.</a:t>
            </a:r>
          </a:p>
          <a:p>
            <a:br>
              <a:rPr lang="en-US" sz="1600"/>
            </a:br>
            <a:r>
              <a:rPr lang="en-US" sz="1600"/>
              <a:t>To comply with the Department of Veterans Affairs reporting requirements, faculty must report drops/withdrawals within 22 calendar days from the student's last known academic activity.</a:t>
            </a:r>
          </a:p>
          <a:p>
            <a:endParaRPr lang="en-US" sz="1200"/>
          </a:p>
          <a:p>
            <a:endParaRPr lang="en-US" sz="1200" b="1"/>
          </a:p>
          <a:p>
            <a:endParaRPr lang="en-US" sz="1400"/>
          </a:p>
        </p:txBody>
      </p:sp>
    </p:spTree>
    <p:extLst>
      <p:ext uri="{BB962C8B-B14F-4D97-AF65-F5344CB8AC3E}">
        <p14:creationId xmlns:p14="http://schemas.microsoft.com/office/powerpoint/2010/main" val="27278492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7158" y="408372"/>
            <a:ext cx="5959641" cy="1039427"/>
          </a:xfrm>
        </p:spPr>
        <p:txBody>
          <a:bodyPr/>
          <a:lstStyle/>
          <a:p>
            <a:r>
              <a:rPr lang="en-US" i="1"/>
              <a:t>Student services</a:t>
            </a:r>
          </a:p>
        </p:txBody>
      </p:sp>
      <p:sp>
        <p:nvSpPr>
          <p:cNvPr id="3" name="Content Placeholder 2"/>
          <p:cNvSpPr>
            <a:spLocks noGrp="1"/>
          </p:cNvSpPr>
          <p:nvPr>
            <p:ph idx="1"/>
          </p:nvPr>
        </p:nvSpPr>
        <p:spPr>
          <a:xfrm>
            <a:off x="434152" y="408372"/>
            <a:ext cx="2579014" cy="1039427"/>
          </a:xfrm>
          <a:ln w="12700">
            <a:noFill/>
            <a:prstDash val="dash"/>
          </a:ln>
        </p:spPr>
        <p:txBody>
          <a:bodyPr vert="horz" lIns="91440" tIns="45720" rIns="91440" bIns="45720" rtlCol="0" anchor="t">
            <a:normAutofit fontScale="92500" lnSpcReduction="10000"/>
          </a:bodyPr>
          <a:lstStyle/>
          <a:p>
            <a:pPr marL="114300" indent="0" algn="ctr">
              <a:buNone/>
            </a:pPr>
            <a:r>
              <a:rPr lang="en-US" sz="2200">
                <a:solidFill>
                  <a:schemeClr val="tx1"/>
                </a:solidFill>
              </a:rPr>
              <a:t>Dana Stack</a:t>
            </a:r>
          </a:p>
          <a:p>
            <a:pPr marL="114300" indent="0" algn="ctr">
              <a:buNone/>
            </a:pPr>
            <a:r>
              <a:rPr lang="en-US" sz="1300"/>
              <a:t>Director, Admissions &amp; Records</a:t>
            </a:r>
          </a:p>
          <a:p>
            <a:pPr marL="114300" indent="0" algn="ctr">
              <a:buNone/>
            </a:pPr>
            <a:r>
              <a:rPr lang="en-US" sz="1500">
                <a:solidFill>
                  <a:srgbClr val="0B8487"/>
                </a:solidFill>
                <a:hlinkClick r:id="rId3"/>
              </a:rPr>
              <a:t>dstack@sdccd.edu</a:t>
            </a:r>
            <a:r>
              <a:rPr lang="en-US" sz="1500">
                <a:solidFill>
                  <a:srgbClr val="0B8487"/>
                </a:solidFill>
              </a:rPr>
              <a:t> </a:t>
            </a:r>
            <a:endParaRPr lang="en-US" sz="1300">
              <a:solidFill>
                <a:srgbClr val="564B3C"/>
              </a:solidFill>
            </a:endParaRPr>
          </a:p>
          <a:p>
            <a:pPr marL="114300" indent="0" algn="ctr">
              <a:buNone/>
            </a:pPr>
            <a:r>
              <a:rPr lang="en-US" sz="1500">
                <a:solidFill>
                  <a:srgbClr val="0B8487"/>
                </a:solidFill>
              </a:rPr>
              <a:t>619-388-7579</a:t>
            </a:r>
            <a:endParaRPr lang="en-US" sz="1300"/>
          </a:p>
        </p:txBody>
      </p:sp>
      <p:sp>
        <p:nvSpPr>
          <p:cNvPr id="4" name="TextBox 3"/>
          <p:cNvSpPr txBox="1"/>
          <p:nvPr/>
        </p:nvSpPr>
        <p:spPr>
          <a:xfrm>
            <a:off x="205129" y="1917851"/>
            <a:ext cx="8685228" cy="3354765"/>
          </a:xfrm>
          <a:prstGeom prst="rect">
            <a:avLst/>
          </a:prstGeom>
          <a:noFill/>
        </p:spPr>
        <p:txBody>
          <a:bodyPr wrap="square" lIns="91440" tIns="45720" rIns="91440" bIns="45720" rtlCol="0" anchor="t">
            <a:spAutoFit/>
          </a:bodyPr>
          <a:lstStyle/>
          <a:p>
            <a:pPr algn="ctr"/>
            <a:r>
              <a:rPr lang="en-US" b="1">
                <a:solidFill>
                  <a:srgbClr val="0B8487"/>
                </a:solidFill>
              </a:rPr>
              <a:t>OFFICIAL GRADE AND ATTENDANCE ROSTER</a:t>
            </a:r>
            <a:endParaRPr lang="en-US">
              <a:solidFill>
                <a:srgbClr val="0B8487"/>
              </a:solidFill>
            </a:endParaRPr>
          </a:p>
          <a:p>
            <a:endParaRPr lang="en-US" sz="1600"/>
          </a:p>
          <a:p>
            <a:endParaRPr lang="en-US" sz="1600"/>
          </a:p>
          <a:p>
            <a:r>
              <a:rPr lang="en-US" b="1"/>
              <a:t>When are grades due?</a:t>
            </a:r>
          </a:p>
          <a:p>
            <a:r>
              <a:rPr lang="en-US" sz="1600"/>
              <a:t>The online grade sheet is available one week prior to the class end date. The deadline to submit grades is seven calendar days following the end of the session.</a:t>
            </a:r>
          </a:p>
          <a:p>
            <a:r>
              <a:rPr lang="en-US" sz="1600"/>
              <a:t>			</a:t>
            </a:r>
          </a:p>
          <a:p>
            <a:r>
              <a:rPr lang="en-US" b="1"/>
              <a:t>Having trouble navigating the system? </a:t>
            </a:r>
          </a:p>
          <a:p>
            <a:r>
              <a:rPr lang="en-US" sz="1600"/>
              <a:t>Check out the </a:t>
            </a:r>
            <a:r>
              <a:rPr lang="en-US" sz="1600">
                <a:solidFill>
                  <a:srgbClr val="000000"/>
                </a:solidFill>
              </a:rPr>
              <a:t>"Help</a:t>
            </a:r>
            <a:r>
              <a:rPr lang="en-US" sz="1600"/>
              <a:t> and Support" link, located in the lower right corner of your Faculty Portal.</a:t>
            </a:r>
          </a:p>
          <a:p>
            <a:pPr algn="ctr"/>
            <a:endParaRPr lang="en-US" sz="1600" b="1"/>
          </a:p>
          <a:p>
            <a:pPr algn="ctr"/>
            <a:r>
              <a:rPr lang="en-US" sz="1600" b="1"/>
              <a:t>Need assistance? Please call or email me.</a:t>
            </a:r>
            <a:endParaRPr lang="en-US" sz="1600"/>
          </a:p>
          <a:p>
            <a:r>
              <a:rPr lang="en-US" sz="1400"/>
              <a:t>	</a:t>
            </a:r>
          </a:p>
        </p:txBody>
      </p:sp>
    </p:spTree>
    <p:extLst>
      <p:ext uri="{BB962C8B-B14F-4D97-AF65-F5344CB8AC3E}">
        <p14:creationId xmlns:p14="http://schemas.microsoft.com/office/powerpoint/2010/main" val="117318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Welcome</a:t>
            </a:r>
          </a:p>
        </p:txBody>
      </p:sp>
      <p:sp>
        <p:nvSpPr>
          <p:cNvPr id="8" name="TextBox 7"/>
          <p:cNvSpPr txBox="1"/>
          <p:nvPr/>
        </p:nvSpPr>
        <p:spPr>
          <a:xfrm>
            <a:off x="4566766" y="2579042"/>
            <a:ext cx="3712668" cy="1477328"/>
          </a:xfrm>
          <a:prstGeom prst="rect">
            <a:avLst/>
          </a:prstGeom>
          <a:noFill/>
          <a:ln>
            <a:noFill/>
            <a:prstDash val="dash"/>
          </a:ln>
        </p:spPr>
        <p:txBody>
          <a:bodyPr wrap="square" lIns="91440" tIns="45720" rIns="91440" bIns="45720" rtlCol="0" anchor="t">
            <a:spAutoFit/>
          </a:bodyPr>
          <a:lstStyle/>
          <a:p>
            <a:pPr marL="114300" algn="ctr"/>
            <a:endParaRPr lang="en-US"/>
          </a:p>
          <a:p>
            <a:pPr marL="114300" algn="ctr"/>
            <a:r>
              <a:rPr lang="en-US"/>
              <a:t>P. Welsey Lundburg, PhD</a:t>
            </a:r>
          </a:p>
          <a:p>
            <a:pPr marL="114300" algn="ctr"/>
            <a:r>
              <a:rPr lang="en-US">
                <a:solidFill>
                  <a:schemeClr val="accent6">
                    <a:lumMod val="75000"/>
                  </a:schemeClr>
                </a:solidFill>
              </a:rPr>
              <a:t>President</a:t>
            </a:r>
          </a:p>
          <a:p>
            <a:pPr marL="114300" indent="0" algn="ctr">
              <a:buNone/>
            </a:pPr>
            <a:r>
              <a:rPr lang="en-US">
                <a:solidFill>
                  <a:srgbClr val="0B8487"/>
                </a:solidFill>
                <a:hlinkClick r:id="rId3"/>
              </a:rPr>
              <a:t>wlundburg</a:t>
            </a:r>
            <a:r>
              <a:rPr lang="en-US">
                <a:solidFill>
                  <a:srgbClr val="0B8487"/>
                </a:solidFill>
                <a:hlinkClick r:id="rId3">
                  <a:extLst>
                    <a:ext uri="{A12FA001-AC4F-418D-AE19-62706E023703}">
                      <ahyp:hlinkClr xmlns:ahyp="http://schemas.microsoft.com/office/drawing/2018/hyperlinkcolor" val="tx"/>
                    </a:ext>
                  </a:extLst>
                </a:hlinkClick>
              </a:rPr>
              <a:t>@sdccd.edu</a:t>
            </a:r>
            <a:endParaRPr lang="en-US">
              <a:solidFill>
                <a:srgbClr val="000000"/>
              </a:solidFill>
              <a:hlinkClick r:id="rId3">
                <a:extLst>
                  <a:ext uri="{A12FA001-AC4F-418D-AE19-62706E023703}">
                    <ahyp:hlinkClr xmlns:ahyp="http://schemas.microsoft.com/office/drawing/2018/hyperlinkcolor" val="tx"/>
                  </a:ext>
                </a:extLst>
              </a:hlinkClick>
            </a:endParaRPr>
          </a:p>
          <a:p>
            <a:pPr marL="114300" algn="ctr"/>
            <a:endParaRPr lang="en-US">
              <a:solidFill>
                <a:srgbClr val="0B8487"/>
              </a:solidFill>
            </a:endParaRPr>
          </a:p>
        </p:txBody>
      </p:sp>
      <p:pic>
        <p:nvPicPr>
          <p:cNvPr id="3" name="Picture 2" descr="A person in a suit and tie&#10;&#10;Description automatically generated">
            <a:extLst>
              <a:ext uri="{FF2B5EF4-FFF2-40B4-BE49-F238E27FC236}">
                <a16:creationId xmlns:a16="http://schemas.microsoft.com/office/drawing/2014/main" id="{2E72EDEB-8724-16B3-EB06-58F1B2AB4BBD}"/>
              </a:ext>
            </a:extLst>
          </p:cNvPr>
          <p:cNvPicPr>
            <a:picLocks noChangeAspect="1"/>
          </p:cNvPicPr>
          <p:nvPr/>
        </p:nvPicPr>
        <p:blipFill>
          <a:blip r:embed="rId4"/>
          <a:stretch>
            <a:fillRect/>
          </a:stretch>
        </p:blipFill>
        <p:spPr>
          <a:xfrm>
            <a:off x="1062586" y="1873528"/>
            <a:ext cx="2984091" cy="3068806"/>
          </a:xfrm>
          <a:prstGeom prst="rect">
            <a:avLst/>
          </a:prstGeom>
        </p:spPr>
      </p:pic>
      <p:pic>
        <p:nvPicPr>
          <p:cNvPr id="6" name="Picture 5" descr="President Wesley Lundberg">
            <a:extLst>
              <a:ext uri="{FF2B5EF4-FFF2-40B4-BE49-F238E27FC236}">
                <a16:creationId xmlns:a16="http://schemas.microsoft.com/office/drawing/2014/main" id="{F2752585-131F-A57B-4A68-3A71DA30EE90}"/>
              </a:ext>
            </a:extLst>
          </p:cNvPr>
          <p:cNvPicPr>
            <a:picLocks noChangeAspect="1"/>
          </p:cNvPicPr>
          <p:nvPr/>
        </p:nvPicPr>
        <p:blipFill>
          <a:blip r:embed="rId5"/>
          <a:srcRect b="9123"/>
          <a:stretch/>
        </p:blipFill>
        <p:spPr>
          <a:xfrm>
            <a:off x="1064332" y="1871065"/>
            <a:ext cx="2980130" cy="3571770"/>
          </a:xfrm>
          <a:prstGeom prst="rect">
            <a:avLst/>
          </a:prstGeom>
        </p:spPr>
      </p:pic>
    </p:spTree>
    <p:extLst>
      <p:ext uri="{BB962C8B-B14F-4D97-AF65-F5344CB8AC3E}">
        <p14:creationId xmlns:p14="http://schemas.microsoft.com/office/powerpoint/2010/main" val="2145285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433643-FF90-8708-E263-6BA898C4D068}"/>
              </a:ext>
            </a:extLst>
          </p:cNvPr>
          <p:cNvSpPr>
            <a:spLocks noGrp="1"/>
          </p:cNvSpPr>
          <p:nvPr>
            <p:ph idx="1"/>
          </p:nvPr>
        </p:nvSpPr>
        <p:spPr/>
        <p:txBody>
          <a:bodyPr vert="horz" lIns="91440" tIns="45720" rIns="91440" bIns="45720" rtlCol="0" anchor="t">
            <a:normAutofit/>
          </a:bodyPr>
          <a:lstStyle/>
          <a:p>
            <a:pPr>
              <a:spcBef>
                <a:spcPts val="2000"/>
              </a:spcBef>
            </a:pPr>
            <a:r>
              <a:rPr lang="en-US" b="1"/>
              <a:t>Purpose</a:t>
            </a:r>
            <a:r>
              <a:rPr lang="en-US"/>
              <a:t>: To assess effectiveness, encourage professional growth, help with making informed decisions</a:t>
            </a:r>
          </a:p>
          <a:p>
            <a:pPr>
              <a:spcBef>
                <a:spcPts val="2000"/>
              </a:spcBef>
            </a:pPr>
            <a:r>
              <a:rPr lang="en-US" b="1"/>
              <a:t>Timeline</a:t>
            </a:r>
            <a:r>
              <a:rPr lang="en-US"/>
              <a:t>: Within first year, and at least once every six semesters</a:t>
            </a:r>
          </a:p>
          <a:p>
            <a:pPr>
              <a:spcBef>
                <a:spcPts val="2000"/>
              </a:spcBef>
            </a:pPr>
            <a:r>
              <a:rPr lang="en-US" b="1"/>
              <a:t>Process</a:t>
            </a:r>
            <a:r>
              <a:rPr lang="en-US"/>
              <a:t>: Faculty peer/SME visits class at agreed-upon time; follows up with meeting to review observations and go over Faculty Evaluation appraisal form </a:t>
            </a:r>
          </a:p>
          <a:p>
            <a:endParaRPr lang="en-US"/>
          </a:p>
        </p:txBody>
      </p:sp>
      <p:sp>
        <p:nvSpPr>
          <p:cNvPr id="5" name="Rectangle 4">
            <a:extLst>
              <a:ext uri="{FF2B5EF4-FFF2-40B4-BE49-F238E27FC236}">
                <a16:creationId xmlns:a16="http://schemas.microsoft.com/office/drawing/2014/main" id="{7F9AEBC2-0426-AAE9-335E-12B87FA3B0FA}"/>
              </a:ext>
            </a:extLst>
          </p:cNvPr>
          <p:cNvSpPr/>
          <p:nvPr/>
        </p:nvSpPr>
        <p:spPr>
          <a:xfrm>
            <a:off x="382524" y="543158"/>
            <a:ext cx="3118921" cy="830997"/>
          </a:xfrm>
          <a:prstGeom prst="rect">
            <a:avLst/>
          </a:prstGeom>
          <a:ln w="12700">
            <a:noFill/>
            <a:prstDash val="dash"/>
          </a:ln>
        </p:spPr>
        <p:txBody>
          <a:bodyPr wrap="square" lIns="91440" tIns="45720" rIns="91440" bIns="45720" anchor="t">
            <a:spAutoFit/>
          </a:bodyPr>
          <a:lstStyle/>
          <a:p>
            <a:pPr marL="114300" algn="ctr"/>
            <a:r>
              <a:rPr lang="en-US" sz="2000"/>
              <a:t>Ken Reinstein</a:t>
            </a:r>
          </a:p>
          <a:p>
            <a:pPr marL="114300" algn="ctr"/>
            <a:r>
              <a:rPr lang="en-US" sz="1400">
                <a:solidFill>
                  <a:schemeClr val="accent6">
                    <a:lumMod val="75000"/>
                  </a:schemeClr>
                </a:solidFill>
              </a:rPr>
              <a:t>Faculty Evaluations Coordinator</a:t>
            </a:r>
          </a:p>
          <a:p>
            <a:pPr marL="114300" algn="ctr"/>
            <a:r>
              <a:rPr lang="en-US" sz="1400">
                <a:solidFill>
                  <a:srgbClr val="0B8487"/>
                </a:solidFill>
              </a:rPr>
              <a:t>kreinste@sdccd.edu</a:t>
            </a:r>
          </a:p>
        </p:txBody>
      </p:sp>
      <p:sp>
        <p:nvSpPr>
          <p:cNvPr id="9" name="Title 1">
            <a:extLst>
              <a:ext uri="{FF2B5EF4-FFF2-40B4-BE49-F238E27FC236}">
                <a16:creationId xmlns:a16="http://schemas.microsoft.com/office/drawing/2014/main" id="{1636E4C2-AFC8-7F39-795E-3342FCDDDA75}"/>
              </a:ext>
            </a:extLst>
          </p:cNvPr>
          <p:cNvSpPr txBox="1">
            <a:spLocks/>
          </p:cNvSpPr>
          <p:nvPr/>
        </p:nvSpPr>
        <p:spPr>
          <a:xfrm>
            <a:off x="2895600" y="386419"/>
            <a:ext cx="6076224" cy="1144477"/>
          </a:xfrm>
          <a:prstGeom prst="rect">
            <a:avLst/>
          </a:prstGeom>
        </p:spPr>
        <p:txBody>
          <a:bodyPr vert="horz" lIns="91440" tIns="45720" rIns="91440" bIns="45720" rtlCol="0" anchor="ctr" anchorCtr="1">
            <a:normAutofit fontScale="85000" lnSpcReduction="20000"/>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pPr marL="114300"/>
            <a:r>
              <a:rPr lang="en-US" sz="4800" i="1">
                <a:solidFill>
                  <a:schemeClr val="accent1">
                    <a:lumMod val="50000"/>
                  </a:schemeClr>
                </a:solidFill>
              </a:rPr>
              <a:t>Faculty Evaluations</a:t>
            </a:r>
            <a:r>
              <a:rPr lang="en-US" sz="4800" i="1"/>
              <a:t> </a:t>
            </a:r>
            <a:endParaRPr lang="en-US" sz="3100" i="1"/>
          </a:p>
        </p:txBody>
      </p:sp>
    </p:spTree>
    <p:extLst>
      <p:ext uri="{BB962C8B-B14F-4D97-AF65-F5344CB8AC3E}">
        <p14:creationId xmlns:p14="http://schemas.microsoft.com/office/powerpoint/2010/main" val="1265821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F97CA3-EF77-F4BB-F8C8-642E62052D40}"/>
              </a:ext>
            </a:extLst>
          </p:cNvPr>
          <p:cNvSpPr/>
          <p:nvPr/>
        </p:nvSpPr>
        <p:spPr>
          <a:xfrm>
            <a:off x="382524" y="543158"/>
            <a:ext cx="3118921" cy="830997"/>
          </a:xfrm>
          <a:prstGeom prst="rect">
            <a:avLst/>
          </a:prstGeom>
          <a:ln w="12700">
            <a:noFill/>
            <a:prstDash val="dash"/>
          </a:ln>
        </p:spPr>
        <p:txBody>
          <a:bodyPr wrap="square" lIns="91440" tIns="45720" rIns="91440" bIns="45720" anchor="t">
            <a:spAutoFit/>
          </a:bodyPr>
          <a:lstStyle/>
          <a:p>
            <a:pPr marL="114300" algn="ctr"/>
            <a:r>
              <a:rPr lang="en-US" sz="2000"/>
              <a:t>Ken Reinstein</a:t>
            </a:r>
          </a:p>
          <a:p>
            <a:pPr marL="114300" algn="ctr"/>
            <a:r>
              <a:rPr lang="en-US" sz="1400">
                <a:solidFill>
                  <a:schemeClr val="accent6">
                    <a:lumMod val="75000"/>
                  </a:schemeClr>
                </a:solidFill>
              </a:rPr>
              <a:t>Faculty Evaluations Coordinator</a:t>
            </a:r>
          </a:p>
          <a:p>
            <a:pPr marL="114300" algn="ctr"/>
            <a:r>
              <a:rPr lang="en-US" sz="1400">
                <a:solidFill>
                  <a:srgbClr val="0B8487"/>
                </a:solidFill>
              </a:rPr>
              <a:t>kreinste@sdccd.edu</a:t>
            </a:r>
          </a:p>
        </p:txBody>
      </p:sp>
      <p:sp>
        <p:nvSpPr>
          <p:cNvPr id="7" name="Title 1">
            <a:extLst>
              <a:ext uri="{FF2B5EF4-FFF2-40B4-BE49-F238E27FC236}">
                <a16:creationId xmlns:a16="http://schemas.microsoft.com/office/drawing/2014/main" id="{93E8C06B-D5FC-033C-E101-852BADB4625C}"/>
              </a:ext>
            </a:extLst>
          </p:cNvPr>
          <p:cNvSpPr txBox="1">
            <a:spLocks/>
          </p:cNvSpPr>
          <p:nvPr/>
        </p:nvSpPr>
        <p:spPr>
          <a:xfrm>
            <a:off x="2895600" y="386419"/>
            <a:ext cx="6076224" cy="1144477"/>
          </a:xfrm>
          <a:prstGeom prst="rect">
            <a:avLst/>
          </a:prstGeom>
        </p:spPr>
        <p:txBody>
          <a:bodyPr vert="horz" lIns="91440" tIns="45720" rIns="91440" bIns="45720" rtlCol="0" anchor="ctr" anchorCtr="1">
            <a:normAutofit fontScale="85000" lnSpcReduction="20000"/>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pPr marL="114300"/>
            <a:r>
              <a:rPr lang="en-US" sz="4800" i="1">
                <a:solidFill>
                  <a:schemeClr val="accent1">
                    <a:lumMod val="50000"/>
                  </a:schemeClr>
                </a:solidFill>
              </a:rPr>
              <a:t>Faculty Evaluations</a:t>
            </a:r>
            <a:r>
              <a:rPr lang="en-US" sz="4800" i="1"/>
              <a:t> </a:t>
            </a:r>
            <a:endParaRPr lang="en-US" sz="3100" i="1"/>
          </a:p>
        </p:txBody>
      </p:sp>
      <p:sp>
        <p:nvSpPr>
          <p:cNvPr id="3" name="Content Placeholder 2">
            <a:extLst>
              <a:ext uri="{FF2B5EF4-FFF2-40B4-BE49-F238E27FC236}">
                <a16:creationId xmlns:a16="http://schemas.microsoft.com/office/drawing/2014/main" id="{CC52F410-9FCD-CE78-75A9-F6B09BB52F64}"/>
              </a:ext>
            </a:extLst>
          </p:cNvPr>
          <p:cNvSpPr>
            <a:spLocks noGrp="1"/>
          </p:cNvSpPr>
          <p:nvPr>
            <p:ph idx="1"/>
          </p:nvPr>
        </p:nvSpPr>
        <p:spPr>
          <a:xfrm>
            <a:off x="390618" y="1719309"/>
            <a:ext cx="8296182" cy="4326184"/>
          </a:xfrm>
        </p:spPr>
        <p:txBody>
          <a:bodyPr vert="horz" lIns="91440" tIns="45720" rIns="91440" bIns="45720" rtlCol="0" anchor="t">
            <a:normAutofit/>
          </a:bodyPr>
          <a:lstStyle/>
          <a:p>
            <a:endParaRPr lang="en-US"/>
          </a:p>
          <a:p>
            <a:r>
              <a:rPr lang="en-US" b="1"/>
              <a:t>Student evaluations</a:t>
            </a:r>
            <a:r>
              <a:rPr lang="en-US"/>
              <a:t>: First semester and once every three semesters. Forms for evaluation will be sent to you either via campus mail or electronically</a:t>
            </a:r>
          </a:p>
          <a:p>
            <a:pPr>
              <a:spcBef>
                <a:spcPts val="2000"/>
              </a:spcBef>
            </a:pPr>
            <a:r>
              <a:rPr lang="en-US" b="1"/>
              <a:t>For more information</a:t>
            </a:r>
            <a:r>
              <a:rPr lang="en-US"/>
              <a:t>: Go to AFTguild.org</a:t>
            </a:r>
          </a:p>
          <a:p>
            <a:pPr lvl="1"/>
            <a:r>
              <a:rPr lang="en-US"/>
              <a:t>Article XV (15.1.14) of the AFT guild CBA (Union Contract)</a:t>
            </a:r>
          </a:p>
          <a:p>
            <a:pPr lvl="1"/>
            <a:r>
              <a:rPr lang="en-US"/>
              <a:t>College Faculty Appraisal Guide</a:t>
            </a:r>
          </a:p>
          <a:p>
            <a:pPr lvl="1"/>
            <a:r>
              <a:rPr lang="en-US"/>
              <a:t>Miramar Faculty Evaluations page &gt;&gt;</a:t>
            </a:r>
          </a:p>
        </p:txBody>
      </p:sp>
      <p:pic>
        <p:nvPicPr>
          <p:cNvPr id="2" name="Picture 1" descr="A qr code on a white background&#10;&#10;Description automatically generated">
            <a:extLst>
              <a:ext uri="{FF2B5EF4-FFF2-40B4-BE49-F238E27FC236}">
                <a16:creationId xmlns:a16="http://schemas.microsoft.com/office/drawing/2014/main" id="{8457CB0B-E05F-1BB2-2382-A39054E6464C}"/>
              </a:ext>
            </a:extLst>
          </p:cNvPr>
          <p:cNvPicPr>
            <a:picLocks noChangeAspect="1"/>
          </p:cNvPicPr>
          <p:nvPr/>
        </p:nvPicPr>
        <p:blipFill>
          <a:blip r:embed="rId2"/>
          <a:stretch>
            <a:fillRect/>
          </a:stretch>
        </p:blipFill>
        <p:spPr>
          <a:xfrm>
            <a:off x="5928619" y="4375026"/>
            <a:ext cx="1836568" cy="1836568"/>
          </a:xfrm>
          <a:prstGeom prst="rect">
            <a:avLst/>
          </a:prstGeom>
        </p:spPr>
      </p:pic>
    </p:spTree>
    <p:extLst>
      <p:ext uri="{BB962C8B-B14F-4D97-AF65-F5344CB8AC3E}">
        <p14:creationId xmlns:p14="http://schemas.microsoft.com/office/powerpoint/2010/main" val="1743865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B4DA-00DF-3F6A-AC34-12F5CF933048}"/>
              </a:ext>
            </a:extLst>
          </p:cNvPr>
          <p:cNvSpPr>
            <a:spLocks noGrp="1"/>
          </p:cNvSpPr>
          <p:nvPr>
            <p:ph type="title"/>
          </p:nvPr>
        </p:nvSpPr>
        <p:spPr/>
        <p:txBody>
          <a:bodyPr/>
          <a:lstStyle/>
          <a:p>
            <a:r>
              <a:rPr lang="en-US"/>
              <a:t>Academic &amp; Career Pathways</a:t>
            </a:r>
          </a:p>
        </p:txBody>
      </p:sp>
      <p:pic>
        <p:nvPicPr>
          <p:cNvPr id="4" name="Content Placeholder 3">
            <a:extLst>
              <a:ext uri="{FF2B5EF4-FFF2-40B4-BE49-F238E27FC236}">
                <a16:creationId xmlns:a16="http://schemas.microsoft.com/office/drawing/2014/main" id="{E636196D-A284-B275-EDF5-ACA1988CBD3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3363857" y="1419709"/>
            <a:ext cx="2392068" cy="1982862"/>
          </a:xfrm>
        </p:spPr>
      </p:pic>
      <p:pic>
        <p:nvPicPr>
          <p:cNvPr id="5" name="Picture 4" descr="A logo for a public safety company&#10;&#10;Description automatically generated">
            <a:extLst>
              <a:ext uri="{FF2B5EF4-FFF2-40B4-BE49-F238E27FC236}">
                <a16:creationId xmlns:a16="http://schemas.microsoft.com/office/drawing/2014/main" id="{4EE10924-6A63-ACBD-3B6A-D673C934581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559569" y="2839316"/>
            <a:ext cx="2803654" cy="2322754"/>
          </a:xfrm>
          <a:prstGeom prst="rect">
            <a:avLst/>
          </a:prstGeom>
        </p:spPr>
      </p:pic>
      <p:pic>
        <p:nvPicPr>
          <p:cNvPr id="6" name="Picture 5">
            <a:extLst>
              <a:ext uri="{FF2B5EF4-FFF2-40B4-BE49-F238E27FC236}">
                <a16:creationId xmlns:a16="http://schemas.microsoft.com/office/drawing/2014/main" id="{9E9500BC-8837-0D4A-CA4B-1AF4DB8065B7}"/>
              </a:ext>
            </a:extLst>
          </p:cNvPr>
          <p:cNvPicPr>
            <a:picLocks noChangeAspect="1"/>
          </p:cNvPicPr>
          <p:nvPr/>
        </p:nvPicPr>
        <p:blipFill>
          <a:blip r:embed="rId6"/>
          <a:stretch>
            <a:fillRect/>
          </a:stretch>
        </p:blipFill>
        <p:spPr>
          <a:xfrm>
            <a:off x="6386071" y="1417436"/>
            <a:ext cx="2393849" cy="2008760"/>
          </a:xfrm>
          <a:prstGeom prst="rect">
            <a:avLst/>
          </a:prstGeom>
        </p:spPr>
      </p:pic>
      <p:pic>
        <p:nvPicPr>
          <p:cNvPr id="7" name="Picture 6" descr="A logo for a school&#10;&#10;Description automatically generated">
            <a:extLst>
              <a:ext uri="{FF2B5EF4-FFF2-40B4-BE49-F238E27FC236}">
                <a16:creationId xmlns:a16="http://schemas.microsoft.com/office/drawing/2014/main" id="{B5E90838-A234-99C1-95BE-135F16BBD42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499953" y="4497569"/>
            <a:ext cx="2444369" cy="1994185"/>
          </a:xfrm>
          <a:prstGeom prst="rect">
            <a:avLst/>
          </a:prstGeom>
        </p:spPr>
      </p:pic>
      <p:pic>
        <p:nvPicPr>
          <p:cNvPr id="8" name="Picture 7" descr="A purple and grey hexagon with text&#10;&#10;Description automatically generated">
            <a:extLst>
              <a:ext uri="{FF2B5EF4-FFF2-40B4-BE49-F238E27FC236}">
                <a16:creationId xmlns:a16="http://schemas.microsoft.com/office/drawing/2014/main" id="{49458CA4-F467-F9CE-FD5E-F0EE1EA9F3A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266241" y="4495274"/>
            <a:ext cx="2470878" cy="1999219"/>
          </a:xfrm>
          <a:prstGeom prst="rect">
            <a:avLst/>
          </a:prstGeom>
        </p:spPr>
      </p:pic>
      <p:pic>
        <p:nvPicPr>
          <p:cNvPr id="9" name="Picture 8">
            <a:extLst>
              <a:ext uri="{FF2B5EF4-FFF2-40B4-BE49-F238E27FC236}">
                <a16:creationId xmlns:a16="http://schemas.microsoft.com/office/drawing/2014/main" id="{7B07D967-0F0A-B2C4-53A2-EE43BDAEB250}"/>
              </a:ext>
            </a:extLst>
          </p:cNvPr>
          <p:cNvPicPr>
            <a:picLocks noChangeAspect="1"/>
          </p:cNvPicPr>
          <p:nvPr/>
        </p:nvPicPr>
        <p:blipFill>
          <a:blip r:embed="rId11"/>
          <a:stretch>
            <a:fillRect/>
          </a:stretch>
        </p:blipFill>
        <p:spPr>
          <a:xfrm>
            <a:off x="282307" y="1447288"/>
            <a:ext cx="2458139" cy="2014811"/>
          </a:xfrm>
          <a:prstGeom prst="rect">
            <a:avLst/>
          </a:prstGeom>
        </p:spPr>
      </p:pic>
      <p:pic>
        <p:nvPicPr>
          <p:cNvPr id="10" name="Picture 9">
            <a:extLst>
              <a:ext uri="{FF2B5EF4-FFF2-40B4-BE49-F238E27FC236}">
                <a16:creationId xmlns:a16="http://schemas.microsoft.com/office/drawing/2014/main" id="{4D0079C0-B1F3-F2AD-8671-BD48EBB678C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879752" y="3046204"/>
            <a:ext cx="2403056" cy="1908591"/>
          </a:xfrm>
          <a:prstGeom prst="rect">
            <a:avLst/>
          </a:prstGeom>
        </p:spPr>
      </p:pic>
    </p:spTree>
    <p:extLst>
      <p:ext uri="{BB962C8B-B14F-4D97-AF65-F5344CB8AC3E}">
        <p14:creationId xmlns:p14="http://schemas.microsoft.com/office/powerpoint/2010/main" val="38020696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83AA-E607-F40F-114B-30157C95D463}"/>
              </a:ext>
            </a:extLst>
          </p:cNvPr>
          <p:cNvSpPr>
            <a:spLocks noGrp="1"/>
          </p:cNvSpPr>
          <p:nvPr>
            <p:ph type="title"/>
          </p:nvPr>
        </p:nvSpPr>
        <p:spPr/>
        <p:txBody>
          <a:bodyPr/>
          <a:lstStyle/>
          <a:p>
            <a:r>
              <a:rPr lang="en-US"/>
              <a:t>JOIN your ACP Canvas Shell</a:t>
            </a:r>
          </a:p>
        </p:txBody>
      </p:sp>
      <p:pic>
        <p:nvPicPr>
          <p:cNvPr id="4" name="Content Placeholder 3" descr="A screenshot of a web page&#10;&#10;Description automatically generated">
            <a:extLst>
              <a:ext uri="{FF2B5EF4-FFF2-40B4-BE49-F238E27FC236}">
                <a16:creationId xmlns:a16="http://schemas.microsoft.com/office/drawing/2014/main" id="{1B89762B-53ED-7785-3B4E-101515B7DD5C}"/>
              </a:ext>
            </a:extLst>
          </p:cNvPr>
          <p:cNvPicPr>
            <a:picLocks noGrp="1" noChangeAspect="1"/>
          </p:cNvPicPr>
          <p:nvPr>
            <p:ph idx="1"/>
          </p:nvPr>
        </p:nvPicPr>
        <p:blipFill>
          <a:blip r:embed="rId2"/>
          <a:stretch>
            <a:fillRect/>
          </a:stretch>
        </p:blipFill>
        <p:spPr>
          <a:xfrm>
            <a:off x="282307" y="1698293"/>
            <a:ext cx="8544957" cy="4399548"/>
          </a:xfrm>
        </p:spPr>
      </p:pic>
      <p:sp>
        <p:nvSpPr>
          <p:cNvPr id="5" name="Arrow: Left 4">
            <a:extLst>
              <a:ext uri="{FF2B5EF4-FFF2-40B4-BE49-F238E27FC236}">
                <a16:creationId xmlns:a16="http://schemas.microsoft.com/office/drawing/2014/main" id="{31E98A82-C53A-EFE5-8B3B-C6BCFC9EB39C}"/>
              </a:ext>
            </a:extLst>
          </p:cNvPr>
          <p:cNvSpPr/>
          <p:nvPr/>
        </p:nvSpPr>
        <p:spPr>
          <a:xfrm>
            <a:off x="6196988" y="2272229"/>
            <a:ext cx="1735156" cy="922662"/>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0528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694A-0DFC-0844-229E-9F77350C5A42}"/>
              </a:ext>
            </a:extLst>
          </p:cNvPr>
          <p:cNvSpPr>
            <a:spLocks noGrp="1"/>
          </p:cNvSpPr>
          <p:nvPr>
            <p:ph type="title"/>
          </p:nvPr>
        </p:nvSpPr>
        <p:spPr>
          <a:xfrm>
            <a:off x="4584995" y="408372"/>
            <a:ext cx="4101805" cy="1039427"/>
          </a:xfrm>
        </p:spPr>
        <p:txBody>
          <a:bodyPr/>
          <a:lstStyle/>
          <a:p>
            <a:r>
              <a:rPr lang="en-US"/>
              <a:t>SAMPLE</a:t>
            </a:r>
          </a:p>
        </p:txBody>
      </p:sp>
      <p:pic>
        <p:nvPicPr>
          <p:cNvPr id="4" name="Content Placeholder 3" descr="A screenshot of a phone&#10;&#10;Description automatically generated">
            <a:extLst>
              <a:ext uri="{FF2B5EF4-FFF2-40B4-BE49-F238E27FC236}">
                <a16:creationId xmlns:a16="http://schemas.microsoft.com/office/drawing/2014/main" id="{A4744E99-0CC2-28A6-15EF-32681FBC803C}"/>
              </a:ext>
            </a:extLst>
          </p:cNvPr>
          <p:cNvPicPr>
            <a:picLocks noGrp="1" noChangeAspect="1"/>
          </p:cNvPicPr>
          <p:nvPr>
            <p:ph idx="1"/>
          </p:nvPr>
        </p:nvPicPr>
        <p:blipFill>
          <a:blip r:embed="rId2"/>
          <a:stretch>
            <a:fillRect/>
          </a:stretch>
        </p:blipFill>
        <p:spPr>
          <a:xfrm>
            <a:off x="730777" y="367162"/>
            <a:ext cx="4446243" cy="5760444"/>
          </a:xfrm>
        </p:spPr>
      </p:pic>
    </p:spTree>
    <p:extLst>
      <p:ext uri="{BB962C8B-B14F-4D97-AF65-F5344CB8AC3E}">
        <p14:creationId xmlns:p14="http://schemas.microsoft.com/office/powerpoint/2010/main" val="3606280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6BC8C-F6D9-3143-CA28-3A66C3E2ECF5}"/>
              </a:ext>
            </a:extLst>
          </p:cNvPr>
          <p:cNvSpPr>
            <a:spLocks noGrp="1"/>
          </p:cNvSpPr>
          <p:nvPr>
            <p:ph type="title"/>
          </p:nvPr>
        </p:nvSpPr>
        <p:spPr>
          <a:xfrm>
            <a:off x="329807" y="408372"/>
            <a:ext cx="3906999" cy="1039427"/>
          </a:xfrm>
        </p:spPr>
        <p:txBody>
          <a:bodyPr/>
          <a:lstStyle/>
          <a:p>
            <a:r>
              <a:rPr lang="en-US"/>
              <a:t>Program Maps</a:t>
            </a:r>
          </a:p>
        </p:txBody>
      </p:sp>
      <p:sp>
        <p:nvSpPr>
          <p:cNvPr id="3" name="Content Placeholder 2">
            <a:extLst>
              <a:ext uri="{FF2B5EF4-FFF2-40B4-BE49-F238E27FC236}">
                <a16:creationId xmlns:a16="http://schemas.microsoft.com/office/drawing/2014/main" id="{A5E9BC8C-1790-8104-3A6C-907D0723A8C6}"/>
              </a:ext>
            </a:extLst>
          </p:cNvPr>
          <p:cNvSpPr>
            <a:spLocks noGrp="1"/>
          </p:cNvSpPr>
          <p:nvPr>
            <p:ph idx="1"/>
          </p:nvPr>
        </p:nvSpPr>
        <p:spPr>
          <a:xfrm>
            <a:off x="97605" y="1739757"/>
            <a:ext cx="3895190" cy="4392827"/>
          </a:xfrm>
        </p:spPr>
        <p:txBody>
          <a:bodyPr vert="horz" lIns="91440" tIns="45720" rIns="91440" bIns="45720" rtlCol="0" anchor="t">
            <a:normAutofit/>
          </a:bodyPr>
          <a:lstStyle/>
          <a:p>
            <a:r>
              <a:rPr lang="en-US"/>
              <a:t>2 year maps for all degrees and certificates</a:t>
            </a:r>
          </a:p>
          <a:p>
            <a:endParaRPr lang="en-US"/>
          </a:p>
          <a:p>
            <a:r>
              <a:rPr lang="en-US"/>
              <a:t>PLEASE share with </a:t>
            </a:r>
            <a:br>
              <a:rPr lang="en-US"/>
            </a:br>
            <a:r>
              <a:rPr lang="en-US"/>
              <a:t>your classes</a:t>
            </a:r>
          </a:p>
        </p:txBody>
      </p:sp>
      <p:pic>
        <p:nvPicPr>
          <p:cNvPr id="4" name="Picture 3" descr="Screens screenshot of a chat&#10;&#10;Description automatically generated">
            <a:extLst>
              <a:ext uri="{FF2B5EF4-FFF2-40B4-BE49-F238E27FC236}">
                <a16:creationId xmlns:a16="http://schemas.microsoft.com/office/drawing/2014/main" id="{78C94907-E627-BA1F-0E03-6482E8839806}"/>
              </a:ext>
            </a:extLst>
          </p:cNvPr>
          <p:cNvPicPr>
            <a:picLocks noChangeAspect="1"/>
          </p:cNvPicPr>
          <p:nvPr/>
        </p:nvPicPr>
        <p:blipFill>
          <a:blip r:embed="rId2"/>
          <a:srcRect l="57" r="-57" b="-183"/>
          <a:stretch/>
        </p:blipFill>
        <p:spPr>
          <a:xfrm>
            <a:off x="3383280" y="1140250"/>
            <a:ext cx="5339893" cy="5087268"/>
          </a:xfrm>
          <a:prstGeom prst="rect">
            <a:avLst/>
          </a:prstGeom>
        </p:spPr>
      </p:pic>
    </p:spTree>
    <p:extLst>
      <p:ext uri="{BB962C8B-B14F-4D97-AF65-F5344CB8AC3E}">
        <p14:creationId xmlns:p14="http://schemas.microsoft.com/office/powerpoint/2010/main" val="1900002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02EF6-26A5-B309-80ED-1A201BEDD43D}"/>
              </a:ext>
            </a:extLst>
          </p:cNvPr>
          <p:cNvSpPr>
            <a:spLocks noGrp="1"/>
          </p:cNvSpPr>
          <p:nvPr>
            <p:ph type="title"/>
          </p:nvPr>
        </p:nvSpPr>
        <p:spPr/>
        <p:txBody>
          <a:bodyPr/>
          <a:lstStyle/>
          <a:p>
            <a:r>
              <a:rPr lang="en-US"/>
              <a:t>Canvas Shell</a:t>
            </a:r>
          </a:p>
        </p:txBody>
      </p:sp>
      <p:pic>
        <p:nvPicPr>
          <p:cNvPr id="7" name="Content Placeholder 6" descr="A diagram of a college&#10;&#10;Description automatically generated">
            <a:extLst>
              <a:ext uri="{FF2B5EF4-FFF2-40B4-BE49-F238E27FC236}">
                <a16:creationId xmlns:a16="http://schemas.microsoft.com/office/drawing/2014/main" id="{D9665F98-17D7-462C-44DB-CD4162C2799C}"/>
              </a:ext>
            </a:extLst>
          </p:cNvPr>
          <p:cNvPicPr>
            <a:picLocks noGrp="1" noChangeAspect="1"/>
          </p:cNvPicPr>
          <p:nvPr>
            <p:ph idx="1"/>
          </p:nvPr>
        </p:nvPicPr>
        <p:blipFill>
          <a:blip r:embed="rId2"/>
          <a:stretch>
            <a:fillRect/>
          </a:stretch>
        </p:blipFill>
        <p:spPr>
          <a:xfrm>
            <a:off x="423810" y="1249244"/>
            <a:ext cx="5554465" cy="4847304"/>
          </a:xfrm>
        </p:spPr>
      </p:pic>
      <p:sp>
        <p:nvSpPr>
          <p:cNvPr id="8" name="TextBox 7">
            <a:extLst>
              <a:ext uri="{FF2B5EF4-FFF2-40B4-BE49-F238E27FC236}">
                <a16:creationId xmlns:a16="http://schemas.microsoft.com/office/drawing/2014/main" id="{5CC15010-938D-7A4D-FBD2-1547B52C1E9B}"/>
              </a:ext>
            </a:extLst>
          </p:cNvPr>
          <p:cNvSpPr txBox="1"/>
          <p:nvPr/>
        </p:nvSpPr>
        <p:spPr>
          <a:xfrm>
            <a:off x="6442237" y="2494500"/>
            <a:ext cx="224468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t>Please Share with Students</a:t>
            </a:r>
          </a:p>
        </p:txBody>
      </p:sp>
    </p:spTree>
    <p:extLst>
      <p:ext uri="{BB962C8B-B14F-4D97-AF65-F5344CB8AC3E}">
        <p14:creationId xmlns:p14="http://schemas.microsoft.com/office/powerpoint/2010/main" val="7612479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02EF6-26A5-B309-80ED-1A201BEDD43D}"/>
              </a:ext>
            </a:extLst>
          </p:cNvPr>
          <p:cNvSpPr>
            <a:spLocks noGrp="1"/>
          </p:cNvSpPr>
          <p:nvPr>
            <p:ph type="title"/>
          </p:nvPr>
        </p:nvSpPr>
        <p:spPr/>
        <p:txBody>
          <a:bodyPr/>
          <a:lstStyle/>
          <a:p>
            <a:r>
              <a:rPr lang="en-US"/>
              <a:t>Canvas Shell</a:t>
            </a:r>
          </a:p>
        </p:txBody>
      </p:sp>
      <p:pic>
        <p:nvPicPr>
          <p:cNvPr id="4" name="Content Placeholder 3">
            <a:extLst>
              <a:ext uri="{FF2B5EF4-FFF2-40B4-BE49-F238E27FC236}">
                <a16:creationId xmlns:a16="http://schemas.microsoft.com/office/drawing/2014/main" id="{BA16B939-9186-E0C1-EF51-0B240E91743E}"/>
              </a:ext>
            </a:extLst>
          </p:cNvPr>
          <p:cNvPicPr>
            <a:picLocks noGrp="1" noChangeAspect="1"/>
          </p:cNvPicPr>
          <p:nvPr>
            <p:ph idx="1"/>
          </p:nvPr>
        </p:nvPicPr>
        <p:blipFill>
          <a:blip r:embed="rId2"/>
          <a:srcRect r="112" b="1610"/>
          <a:stretch/>
        </p:blipFill>
        <p:spPr>
          <a:xfrm>
            <a:off x="449495" y="1716595"/>
            <a:ext cx="8235760" cy="4386640"/>
          </a:xfrm>
        </p:spPr>
      </p:pic>
      <p:sp>
        <p:nvSpPr>
          <p:cNvPr id="5" name="Arrow: Up 4">
            <a:extLst>
              <a:ext uri="{FF2B5EF4-FFF2-40B4-BE49-F238E27FC236}">
                <a16:creationId xmlns:a16="http://schemas.microsoft.com/office/drawing/2014/main" id="{25879240-F074-1A7A-BA5C-AE78B4918F74}"/>
              </a:ext>
            </a:extLst>
          </p:cNvPr>
          <p:cNvSpPr/>
          <p:nvPr/>
        </p:nvSpPr>
        <p:spPr>
          <a:xfrm>
            <a:off x="699462" y="2461387"/>
            <a:ext cx="481987" cy="1487277"/>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5731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5B5B1-0D40-3933-1BCF-D8D158501AC2}"/>
              </a:ext>
            </a:extLst>
          </p:cNvPr>
          <p:cNvSpPr>
            <a:spLocks noGrp="1"/>
          </p:cNvSpPr>
          <p:nvPr>
            <p:ph type="title"/>
          </p:nvPr>
        </p:nvSpPr>
        <p:spPr/>
        <p:txBody>
          <a:bodyPr/>
          <a:lstStyle/>
          <a:p>
            <a:r>
              <a:rPr lang="en-US"/>
              <a:t>Campus resources</a:t>
            </a:r>
          </a:p>
        </p:txBody>
      </p:sp>
      <p:pic>
        <p:nvPicPr>
          <p:cNvPr id="4" name="Content Placeholder 3" descr="A screenshot of a computer&#10;&#10;Description automatically generated">
            <a:extLst>
              <a:ext uri="{FF2B5EF4-FFF2-40B4-BE49-F238E27FC236}">
                <a16:creationId xmlns:a16="http://schemas.microsoft.com/office/drawing/2014/main" id="{47E375D2-8763-DE2D-A7E6-49E2BCF854A7}"/>
              </a:ext>
            </a:extLst>
          </p:cNvPr>
          <p:cNvPicPr>
            <a:picLocks noGrp="1" noChangeAspect="1"/>
          </p:cNvPicPr>
          <p:nvPr>
            <p:ph idx="1"/>
          </p:nvPr>
        </p:nvPicPr>
        <p:blipFill>
          <a:blip r:embed="rId2"/>
          <a:stretch>
            <a:fillRect/>
          </a:stretch>
        </p:blipFill>
        <p:spPr>
          <a:xfrm>
            <a:off x="678703" y="1717762"/>
            <a:ext cx="7766890" cy="4525866"/>
          </a:xfrm>
        </p:spPr>
      </p:pic>
    </p:spTree>
    <p:extLst>
      <p:ext uri="{BB962C8B-B14F-4D97-AF65-F5344CB8AC3E}">
        <p14:creationId xmlns:p14="http://schemas.microsoft.com/office/powerpoint/2010/main" val="31220465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4153" y="320109"/>
            <a:ext cx="5916168" cy="1039427"/>
          </a:xfrm>
        </p:spPr>
        <p:txBody>
          <a:bodyPr>
            <a:normAutofit fontScale="90000"/>
          </a:bodyPr>
          <a:lstStyle/>
          <a:p>
            <a:r>
              <a:rPr lang="en-US" sz="2700" b="1" i="1"/>
              <a:t>Academic success center </a:t>
            </a:r>
            <a:br>
              <a:rPr lang="en-US" sz="2700" b="1" i="1"/>
            </a:br>
            <a:r>
              <a:rPr lang="en-US" sz="2700" b="1" i="1"/>
              <a:t>(ASC)</a:t>
            </a:r>
            <a:br>
              <a:rPr lang="en-US" sz="3200" b="1" i="1"/>
            </a:br>
            <a:endParaRPr lang="en-US" sz="1100" i="1"/>
          </a:p>
        </p:txBody>
      </p:sp>
      <p:sp>
        <p:nvSpPr>
          <p:cNvPr id="4" name="TextBox 3"/>
          <p:cNvSpPr txBox="1"/>
          <p:nvPr/>
        </p:nvSpPr>
        <p:spPr>
          <a:xfrm>
            <a:off x="365761" y="351290"/>
            <a:ext cx="2505455" cy="1415772"/>
          </a:xfrm>
          <a:prstGeom prst="rect">
            <a:avLst/>
          </a:prstGeom>
          <a:noFill/>
          <a:ln w="12700">
            <a:noFill/>
            <a:prstDash val="dash"/>
          </a:ln>
        </p:spPr>
        <p:txBody>
          <a:bodyPr wrap="square" lIns="91440" tIns="45720" rIns="91440" bIns="45720" rtlCol="0" anchor="t">
            <a:spAutoFit/>
          </a:bodyPr>
          <a:lstStyle/>
          <a:p>
            <a:pPr marL="114300" indent="0" algn="ctr">
              <a:buNone/>
            </a:pPr>
            <a:r>
              <a:rPr lang="en-US" sz="1100" b="1"/>
              <a:t>Donnie Tran</a:t>
            </a:r>
          </a:p>
          <a:p>
            <a:pPr marL="114300" indent="0" algn="ctr">
              <a:buNone/>
            </a:pPr>
            <a:r>
              <a:rPr lang="en-US" sz="1100" b="1">
                <a:solidFill>
                  <a:schemeClr val="accent6">
                    <a:lumMod val="75000"/>
                  </a:schemeClr>
                </a:solidFill>
              </a:rPr>
              <a:t>ASC Faculty Coordinator</a:t>
            </a:r>
          </a:p>
          <a:p>
            <a:pPr marL="114300" algn="ctr"/>
            <a:r>
              <a:rPr lang="en-US" sz="1100" b="1">
                <a:solidFill>
                  <a:srgbClr val="0B8487"/>
                </a:solidFill>
              </a:rPr>
              <a:t>dtran@sdccd.edu</a:t>
            </a:r>
          </a:p>
          <a:p>
            <a:pPr marL="114300" indent="0" algn="ctr">
              <a:buNone/>
            </a:pPr>
            <a:endParaRPr lang="en-US" sz="1100" b="1"/>
          </a:p>
          <a:p>
            <a:pPr marL="114300" algn="ctr"/>
            <a:r>
              <a:rPr lang="en-US" sz="1100" b="1">
                <a:solidFill>
                  <a:srgbClr val="000000"/>
                </a:solidFill>
              </a:rPr>
              <a:t>Francine McCorkell</a:t>
            </a:r>
            <a:br>
              <a:rPr lang="en-US" sz="1100" b="1"/>
            </a:br>
            <a:r>
              <a:rPr lang="en-US" sz="1100" b="1">
                <a:solidFill>
                  <a:srgbClr val="000000"/>
                </a:solidFill>
              </a:rPr>
              <a:t>Instructional Support Supervisor</a:t>
            </a:r>
            <a:br>
              <a:rPr lang="en-US" sz="1100" b="1"/>
            </a:br>
            <a:r>
              <a:rPr lang="en-US" sz="1100" b="1">
                <a:solidFill>
                  <a:srgbClr val="0B8487"/>
                </a:solidFill>
              </a:rPr>
              <a:t>fmccorke@sdccd.edu</a:t>
            </a:r>
          </a:p>
          <a:p>
            <a:pPr marL="114300" indent="0" algn="ctr">
              <a:buNone/>
            </a:pPr>
            <a:endParaRPr lang="en-US" sz="900"/>
          </a:p>
        </p:txBody>
      </p:sp>
      <p:sp>
        <p:nvSpPr>
          <p:cNvPr id="9" name="Content Placeholder 2">
            <a:extLst>
              <a:ext uri="{FF2B5EF4-FFF2-40B4-BE49-F238E27FC236}">
                <a16:creationId xmlns:a16="http://schemas.microsoft.com/office/drawing/2014/main" id="{158A29D2-5DE6-48DE-8E08-18F419114782}"/>
              </a:ext>
            </a:extLst>
          </p:cNvPr>
          <p:cNvSpPr txBox="1">
            <a:spLocks/>
          </p:cNvSpPr>
          <p:nvPr/>
        </p:nvSpPr>
        <p:spPr>
          <a:xfrm>
            <a:off x="3840480" y="1298214"/>
            <a:ext cx="4788243" cy="304728"/>
          </a:xfrm>
          <a:prstGeom prst="rect">
            <a:avLst/>
          </a:prstGeom>
        </p:spPr>
        <p:txBody>
          <a:bodyPr vert="horz" lIns="91440" tIns="45720" rIns="91440" bIns="45720" rtlCol="0" anchor="t">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411480" lvl="1" indent="0">
              <a:lnSpc>
                <a:spcPct val="90000"/>
              </a:lnSpc>
              <a:buNone/>
            </a:pPr>
            <a:r>
              <a:rPr lang="en-US" sz="1200" b="1"/>
              <a:t>ASC X(Twitter), FB, &amp; IG Account:  @MiramarASC</a:t>
            </a:r>
            <a:endParaRPr lang="en-US"/>
          </a:p>
          <a:p>
            <a:pPr lvl="2"/>
            <a:endParaRPr lang="en-US" sz="1200" b="1"/>
          </a:p>
        </p:txBody>
      </p:sp>
      <p:graphicFrame>
        <p:nvGraphicFramePr>
          <p:cNvPr id="3" name="Table 2">
            <a:extLst>
              <a:ext uri="{FF2B5EF4-FFF2-40B4-BE49-F238E27FC236}">
                <a16:creationId xmlns:a16="http://schemas.microsoft.com/office/drawing/2014/main" id="{4616D9FA-607E-3DBD-37E7-DFDD1A9F1E0A}"/>
              </a:ext>
            </a:extLst>
          </p:cNvPr>
          <p:cNvGraphicFramePr>
            <a:graphicFrameLocks noGrp="1"/>
          </p:cNvGraphicFramePr>
          <p:nvPr>
            <p:extLst>
              <p:ext uri="{D42A27DB-BD31-4B8C-83A1-F6EECF244321}">
                <p14:modId xmlns:p14="http://schemas.microsoft.com/office/powerpoint/2010/main" val="2846612536"/>
              </p:ext>
            </p:extLst>
          </p:nvPr>
        </p:nvGraphicFramePr>
        <p:xfrm>
          <a:off x="184012" y="1712599"/>
          <a:ext cx="8685480" cy="4921105"/>
        </p:xfrm>
        <a:graphic>
          <a:graphicData uri="http://schemas.openxmlformats.org/drawingml/2006/table">
            <a:tbl>
              <a:tblPr firstRow="1" bandRow="1">
                <a:tableStyleId>{5C22544A-7EE6-4342-B048-85BDC9FD1C3A}</a:tableStyleId>
              </a:tblPr>
              <a:tblGrid>
                <a:gridCol w="2895160">
                  <a:extLst>
                    <a:ext uri="{9D8B030D-6E8A-4147-A177-3AD203B41FA5}">
                      <a16:colId xmlns:a16="http://schemas.microsoft.com/office/drawing/2014/main" val="103239997"/>
                    </a:ext>
                  </a:extLst>
                </a:gridCol>
                <a:gridCol w="2895160">
                  <a:extLst>
                    <a:ext uri="{9D8B030D-6E8A-4147-A177-3AD203B41FA5}">
                      <a16:colId xmlns:a16="http://schemas.microsoft.com/office/drawing/2014/main" val="2173106909"/>
                    </a:ext>
                  </a:extLst>
                </a:gridCol>
                <a:gridCol w="2895160">
                  <a:extLst>
                    <a:ext uri="{9D8B030D-6E8A-4147-A177-3AD203B41FA5}">
                      <a16:colId xmlns:a16="http://schemas.microsoft.com/office/drawing/2014/main" val="3789319141"/>
                    </a:ext>
                  </a:extLst>
                </a:gridCol>
              </a:tblGrid>
              <a:tr h="441356">
                <a:tc>
                  <a:txBody>
                    <a:bodyPr/>
                    <a:lstStyle/>
                    <a:p>
                      <a:pPr algn="ctr"/>
                      <a:r>
                        <a:rPr lang="en-US"/>
                        <a:t>Location</a:t>
                      </a:r>
                    </a:p>
                  </a:txBody>
                  <a:tcPr/>
                </a:tc>
                <a:tc>
                  <a:txBody>
                    <a:bodyPr/>
                    <a:lstStyle/>
                    <a:p>
                      <a:pPr algn="ctr"/>
                      <a:r>
                        <a:rPr lang="en-US"/>
                        <a:t>Monday-Thursday</a:t>
                      </a:r>
                    </a:p>
                  </a:txBody>
                  <a:tcPr/>
                </a:tc>
                <a:tc>
                  <a:txBody>
                    <a:bodyPr/>
                    <a:lstStyle/>
                    <a:p>
                      <a:pPr algn="ctr"/>
                      <a:r>
                        <a:rPr lang="en-US"/>
                        <a:t>Friday</a:t>
                      </a:r>
                    </a:p>
                  </a:txBody>
                  <a:tcPr/>
                </a:tc>
                <a:extLst>
                  <a:ext uri="{0D108BD9-81ED-4DB2-BD59-A6C34878D82A}">
                    <a16:rowId xmlns:a16="http://schemas.microsoft.com/office/drawing/2014/main" val="2160020714"/>
                  </a:ext>
                </a:extLst>
              </a:tr>
              <a:tr h="746625">
                <a:tc>
                  <a:txBody>
                    <a:bodyPr/>
                    <a:lstStyle/>
                    <a:p>
                      <a:pPr algn="ctr"/>
                      <a:r>
                        <a:rPr lang="en-US"/>
                        <a:t>ASC (L-101)</a:t>
                      </a:r>
                    </a:p>
                  </a:txBody>
                  <a:tcPr/>
                </a:tc>
                <a:tc>
                  <a:txBody>
                    <a:bodyPr/>
                    <a:lstStyle/>
                    <a:p>
                      <a:pPr algn="ctr"/>
                      <a:r>
                        <a:rPr lang="en-US"/>
                        <a:t>9 am-6 pm (space only)</a:t>
                      </a:r>
                    </a:p>
                    <a:p>
                      <a:pPr lvl="0" algn="ctr">
                        <a:buNone/>
                      </a:pPr>
                      <a:r>
                        <a:rPr lang="en-US"/>
                        <a:t>Tutoring:  10 am-6 pm</a:t>
                      </a:r>
                    </a:p>
                  </a:txBody>
                  <a:tcPr/>
                </a:tc>
                <a:tc>
                  <a:txBody>
                    <a:bodyPr/>
                    <a:lstStyle/>
                    <a:p>
                      <a:pPr algn="ctr"/>
                      <a:r>
                        <a:rPr lang="en-US"/>
                        <a:t>9 am-6 pm (space only)</a:t>
                      </a:r>
                    </a:p>
                  </a:txBody>
                  <a:tcPr/>
                </a:tc>
                <a:extLst>
                  <a:ext uri="{0D108BD9-81ED-4DB2-BD59-A6C34878D82A}">
                    <a16:rowId xmlns:a16="http://schemas.microsoft.com/office/drawing/2014/main" val="152231072"/>
                  </a:ext>
                </a:extLst>
              </a:tr>
              <a:tr h="746625">
                <a:tc>
                  <a:txBody>
                    <a:bodyPr/>
                    <a:lstStyle/>
                    <a:p>
                      <a:pPr algn="ctr"/>
                      <a:r>
                        <a:rPr lang="en-US"/>
                        <a:t>Math Lab (M-210)</a:t>
                      </a:r>
                    </a:p>
                  </a:txBody>
                  <a:tcPr/>
                </a:tc>
                <a:tc>
                  <a:txBody>
                    <a:bodyPr/>
                    <a:lstStyle/>
                    <a:p>
                      <a:pPr lvl="0" algn="ctr">
                        <a:buNone/>
                      </a:pPr>
                      <a:r>
                        <a:rPr lang="en-US" sz="1800" b="0" i="0" u="none" strike="noStrike" noProof="0">
                          <a:solidFill>
                            <a:srgbClr val="000000"/>
                          </a:solidFill>
                          <a:latin typeface="Century Gothic"/>
                        </a:rPr>
                        <a:t>9 am-6 pm (space only)</a:t>
                      </a:r>
                    </a:p>
                    <a:p>
                      <a:pPr lvl="0" algn="ctr">
                        <a:buNone/>
                      </a:pPr>
                      <a:r>
                        <a:rPr lang="en-US" sz="1800" b="0" i="0" u="none" strike="noStrike" noProof="0">
                          <a:solidFill>
                            <a:srgbClr val="000000"/>
                          </a:solidFill>
                          <a:latin typeface="Century Gothic"/>
                        </a:rPr>
                        <a:t>Tutoring:  10 am-6 pm</a:t>
                      </a:r>
                      <a:endParaRPr lang="en-US"/>
                    </a:p>
                  </a:txBody>
                  <a:tcPr/>
                </a:tc>
                <a:tc>
                  <a:txBody>
                    <a:bodyPr/>
                    <a:lstStyle/>
                    <a:p>
                      <a:pPr algn="ctr"/>
                      <a:r>
                        <a:rPr lang="en-US"/>
                        <a:t>9 am-1 pm (space only)</a:t>
                      </a:r>
                    </a:p>
                    <a:p>
                      <a:pPr lvl="0" algn="ctr">
                        <a:buNone/>
                      </a:pPr>
                      <a:r>
                        <a:rPr lang="en-US"/>
                        <a:t>Tutoring:  10 a.m.-1 pm</a:t>
                      </a:r>
                    </a:p>
                  </a:txBody>
                  <a:tcPr/>
                </a:tc>
                <a:extLst>
                  <a:ext uri="{0D108BD9-81ED-4DB2-BD59-A6C34878D82A}">
                    <a16:rowId xmlns:a16="http://schemas.microsoft.com/office/drawing/2014/main" val="2550879145"/>
                  </a:ext>
                </a:extLst>
              </a:tr>
              <a:tr h="746625">
                <a:tc>
                  <a:txBody>
                    <a:bodyPr/>
                    <a:lstStyle/>
                    <a:p>
                      <a:pPr algn="ctr"/>
                      <a:r>
                        <a:rPr lang="en-US"/>
                        <a:t>Writing Lab (H-103)</a:t>
                      </a:r>
                    </a:p>
                  </a:txBody>
                  <a:tcPr/>
                </a:tc>
                <a:tc>
                  <a:txBody>
                    <a:bodyPr/>
                    <a:lstStyle/>
                    <a:p>
                      <a:pPr algn="ctr"/>
                      <a:r>
                        <a:rPr lang="en-US"/>
                        <a:t>10 am-5 pm </a:t>
                      </a:r>
                    </a:p>
                    <a:p>
                      <a:pPr lvl="0" algn="ctr">
                        <a:buNone/>
                      </a:pPr>
                      <a:r>
                        <a:rPr lang="en-US"/>
                        <a:t>(space and tutoring)</a:t>
                      </a:r>
                    </a:p>
                  </a:txBody>
                  <a:tcPr/>
                </a:tc>
                <a:tc>
                  <a:txBody>
                    <a:bodyPr/>
                    <a:lstStyle/>
                    <a:p>
                      <a:pPr algn="ctr"/>
                      <a:r>
                        <a:rPr lang="en-US"/>
                        <a:t>Closed</a:t>
                      </a:r>
                    </a:p>
                  </a:txBody>
                  <a:tcPr/>
                </a:tc>
                <a:extLst>
                  <a:ext uri="{0D108BD9-81ED-4DB2-BD59-A6C34878D82A}">
                    <a16:rowId xmlns:a16="http://schemas.microsoft.com/office/drawing/2014/main" val="3054421030"/>
                  </a:ext>
                </a:extLst>
              </a:tr>
              <a:tr h="746625">
                <a:tc>
                  <a:txBody>
                    <a:bodyPr/>
                    <a:lstStyle/>
                    <a:p>
                      <a:pPr algn="ctr"/>
                      <a:r>
                        <a:rPr lang="en-US"/>
                        <a:t>STEM Center (S6-110)</a:t>
                      </a:r>
                    </a:p>
                  </a:txBody>
                  <a:tcPr/>
                </a:tc>
                <a:tc>
                  <a:txBody>
                    <a:bodyPr/>
                    <a:lstStyle/>
                    <a:p>
                      <a:pPr lvl="0" algn="ctr">
                        <a:buNone/>
                      </a:pPr>
                      <a:r>
                        <a:rPr lang="en-US" sz="1800" b="0" i="0" u="none" strike="noStrike" noProof="0">
                          <a:solidFill>
                            <a:srgbClr val="000000"/>
                          </a:solidFill>
                          <a:latin typeface="Century Gothic"/>
                        </a:rPr>
                        <a:t>10 am-6 pm</a:t>
                      </a:r>
                    </a:p>
                    <a:p>
                      <a:pPr lvl="0" algn="ctr">
                        <a:buNone/>
                      </a:pPr>
                      <a:r>
                        <a:rPr lang="en-US" sz="1800" b="0" i="0" u="none" strike="noStrike" noProof="0">
                          <a:solidFill>
                            <a:srgbClr val="000000"/>
                          </a:solidFill>
                        </a:rPr>
                        <a:t>(space and tutoring)</a:t>
                      </a:r>
                      <a:endParaRPr lang="en-US"/>
                    </a:p>
                  </a:txBody>
                  <a:tcPr/>
                </a:tc>
                <a:tc>
                  <a:txBody>
                    <a:bodyPr/>
                    <a:lstStyle/>
                    <a:p>
                      <a:pPr algn="ctr"/>
                      <a:r>
                        <a:rPr lang="en-US"/>
                        <a:t>9 am-3 pm (space only)</a:t>
                      </a:r>
                    </a:p>
                  </a:txBody>
                  <a:tcPr/>
                </a:tc>
                <a:extLst>
                  <a:ext uri="{0D108BD9-81ED-4DB2-BD59-A6C34878D82A}">
                    <a16:rowId xmlns:a16="http://schemas.microsoft.com/office/drawing/2014/main" val="1417322945"/>
                  </a:ext>
                </a:extLst>
              </a:tr>
              <a:tr h="746625">
                <a:tc>
                  <a:txBody>
                    <a:bodyPr/>
                    <a:lstStyle/>
                    <a:p>
                      <a:pPr algn="ctr"/>
                      <a:r>
                        <a:rPr lang="en-US" err="1"/>
                        <a:t>NetTutor</a:t>
                      </a:r>
                      <a:r>
                        <a:rPr lang="en-US"/>
                        <a:t> &amp; STAR-CA</a:t>
                      </a:r>
                    </a:p>
                  </a:txBody>
                  <a:tcPr/>
                </a:tc>
                <a:tc gridSpan="2">
                  <a:txBody>
                    <a:bodyPr/>
                    <a:lstStyle/>
                    <a:p>
                      <a:pPr algn="ctr"/>
                      <a:r>
                        <a:rPr lang="en-US"/>
                        <a:t>Check availability in this Canvas </a:t>
                      </a:r>
                      <a:r>
                        <a:rPr lang="en-US" sz="1800" b="0" i="0" u="none" strike="noStrike" noProof="0">
                          <a:solidFill>
                            <a:srgbClr val="000000"/>
                          </a:solidFill>
                          <a:latin typeface="Century Gothic"/>
                        </a:rPr>
                        <a:t>course:  </a:t>
                      </a:r>
                      <a:endParaRPr lang="en-US" sz="1600" b="0" i="0" u="none" strike="noStrike" noProof="0">
                        <a:solidFill>
                          <a:srgbClr val="000000"/>
                        </a:solidFill>
                        <a:latin typeface="Century Gothic"/>
                      </a:endParaRPr>
                    </a:p>
                    <a:p>
                      <a:pPr lvl="0" algn="ctr">
                        <a:buNone/>
                      </a:pPr>
                      <a:r>
                        <a:rPr lang="en-US" sz="1600" b="1" i="0" u="none" strike="noStrike" noProof="0">
                          <a:solidFill>
                            <a:srgbClr val="000000"/>
                          </a:solidFill>
                          <a:latin typeface="Calibri"/>
                          <a:hlinkClick r:id="rId2"/>
                        </a:rPr>
                        <a:t>https://sdccd.instructure.com/enroll/MEAEEJ</a:t>
                      </a:r>
                      <a:r>
                        <a:rPr lang="en-US" sz="1600" b="0" i="0" u="none" strike="noStrike" noProof="0">
                          <a:solidFill>
                            <a:srgbClr val="000000"/>
                          </a:solidFill>
                          <a:latin typeface="Calibri"/>
                        </a:rPr>
                        <a:t>  (self-enrollment)</a:t>
                      </a:r>
                      <a:endParaRPr lang="en-US" sz="1600" b="0" i="0" u="none" strike="noStrike" noProof="0">
                        <a:solidFill>
                          <a:srgbClr val="000000"/>
                        </a:solidFill>
                        <a:latin typeface="Century Gothic"/>
                      </a:endParaRPr>
                    </a:p>
                  </a:txBody>
                  <a:tcPr/>
                </a:tc>
                <a:tc hMerge="1">
                  <a:txBody>
                    <a:bodyPr/>
                    <a:lstStyle/>
                    <a:p>
                      <a:endParaRPr lang="en-US"/>
                    </a:p>
                  </a:txBody>
                  <a:tcPr/>
                </a:tc>
                <a:extLst>
                  <a:ext uri="{0D108BD9-81ED-4DB2-BD59-A6C34878D82A}">
                    <a16:rowId xmlns:a16="http://schemas.microsoft.com/office/drawing/2014/main" val="3808394201"/>
                  </a:ext>
                </a:extLst>
              </a:tr>
              <a:tr h="746624">
                <a:tc>
                  <a:txBody>
                    <a:bodyPr/>
                    <a:lstStyle/>
                    <a:p>
                      <a:pPr lvl="0" algn="ctr">
                        <a:buNone/>
                      </a:pPr>
                      <a:r>
                        <a:rPr lang="en-US"/>
                        <a:t>Assignment Drop-Off</a:t>
                      </a:r>
                    </a:p>
                  </a:txBody>
                  <a:tcPr/>
                </a:tc>
                <a:tc gridSpan="2">
                  <a:txBody>
                    <a:bodyPr/>
                    <a:lstStyle/>
                    <a:p>
                      <a:pPr lvl="0" algn="ctr">
                        <a:buNone/>
                      </a:pPr>
                      <a:r>
                        <a:rPr lang="en-US" sz="1600" b="1" i="0" u="none" strike="noStrike" noProof="0">
                          <a:solidFill>
                            <a:srgbClr val="000000"/>
                          </a:solidFill>
                          <a:hlinkClick r:id="rId3"/>
                        </a:rPr>
                        <a:t>https://sdccd.instructure.com/enroll/4MM7GL</a:t>
                      </a:r>
                    </a:p>
                    <a:p>
                      <a:pPr lvl="0" algn="ctr">
                        <a:buNone/>
                      </a:pPr>
                      <a:r>
                        <a:rPr lang="en-US" sz="1800" b="0" i="0" u="none" strike="noStrike" noProof="0">
                          <a:solidFill>
                            <a:srgbClr val="000000"/>
                          </a:solidFill>
                        </a:rPr>
                        <a:t>(self-enrollment)</a:t>
                      </a:r>
                    </a:p>
                  </a:txBody>
                  <a:tcPr/>
                </a:tc>
                <a:tc hMerge="1">
                  <a:txBody>
                    <a:bodyPr/>
                    <a:lstStyle/>
                    <a:p>
                      <a:endParaRPr lang="en-US"/>
                    </a:p>
                  </a:txBody>
                  <a:tcPr/>
                </a:tc>
                <a:extLst>
                  <a:ext uri="{0D108BD9-81ED-4DB2-BD59-A6C34878D82A}">
                    <a16:rowId xmlns:a16="http://schemas.microsoft.com/office/drawing/2014/main" val="3007358626"/>
                  </a:ext>
                </a:extLst>
              </a:tr>
            </a:tbl>
          </a:graphicData>
        </a:graphic>
      </p:graphicFrame>
    </p:spTree>
    <p:extLst>
      <p:ext uri="{BB962C8B-B14F-4D97-AF65-F5344CB8AC3E}">
        <p14:creationId xmlns:p14="http://schemas.microsoft.com/office/powerpoint/2010/main" val="22738746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Welcome</a:t>
            </a:r>
          </a:p>
        </p:txBody>
      </p:sp>
      <p:sp>
        <p:nvSpPr>
          <p:cNvPr id="8" name="TextBox 7"/>
          <p:cNvSpPr txBox="1"/>
          <p:nvPr/>
        </p:nvSpPr>
        <p:spPr>
          <a:xfrm>
            <a:off x="4566766" y="2579042"/>
            <a:ext cx="3712668" cy="1477328"/>
          </a:xfrm>
          <a:prstGeom prst="rect">
            <a:avLst/>
          </a:prstGeom>
          <a:noFill/>
          <a:ln>
            <a:noFill/>
            <a:prstDash val="dash"/>
          </a:ln>
        </p:spPr>
        <p:txBody>
          <a:bodyPr wrap="square" lIns="91440" tIns="45720" rIns="91440" bIns="45720" rtlCol="0" anchor="t">
            <a:spAutoFit/>
          </a:bodyPr>
          <a:lstStyle/>
          <a:p>
            <a:pPr marL="114300" algn="ctr"/>
            <a:endParaRPr lang="en-US"/>
          </a:p>
          <a:p>
            <a:pPr marL="114300" algn="ctr"/>
            <a:r>
              <a:rPr lang="en-US"/>
              <a:t>Michael Odu</a:t>
            </a:r>
          </a:p>
          <a:p>
            <a:pPr marL="114300" algn="ctr"/>
            <a:r>
              <a:rPr lang="en-US">
                <a:solidFill>
                  <a:schemeClr val="accent6">
                    <a:lumMod val="75000"/>
                  </a:schemeClr>
                </a:solidFill>
              </a:rPr>
              <a:t>Vice President of Instruction</a:t>
            </a:r>
          </a:p>
          <a:p>
            <a:pPr marL="114300" indent="0" algn="ctr">
              <a:buNone/>
            </a:pPr>
            <a:r>
              <a:rPr lang="en-US">
                <a:solidFill>
                  <a:srgbClr val="0B8487"/>
                </a:solidFill>
                <a:hlinkClick r:id="rId2"/>
              </a:rPr>
              <a:t>modu@sdccd.edu</a:t>
            </a:r>
            <a:endParaRPr lang="en-US">
              <a:solidFill>
                <a:srgbClr val="000000"/>
              </a:solidFill>
            </a:endParaRPr>
          </a:p>
          <a:p>
            <a:pPr marL="114300" algn="ctr"/>
            <a:endParaRPr lang="en-US">
              <a:solidFill>
                <a:srgbClr val="0B8487"/>
              </a:solidFill>
            </a:endParaRPr>
          </a:p>
        </p:txBody>
      </p:sp>
      <p:pic>
        <p:nvPicPr>
          <p:cNvPr id="3" name="Picture 2" descr="A person in a suit and tie&#10;&#10;Description automatically generated">
            <a:extLst>
              <a:ext uri="{FF2B5EF4-FFF2-40B4-BE49-F238E27FC236}">
                <a16:creationId xmlns:a16="http://schemas.microsoft.com/office/drawing/2014/main" id="{2E72EDEB-8724-16B3-EB06-58F1B2AB4BBD}"/>
              </a:ext>
            </a:extLst>
          </p:cNvPr>
          <p:cNvPicPr>
            <a:picLocks noChangeAspect="1"/>
          </p:cNvPicPr>
          <p:nvPr/>
        </p:nvPicPr>
        <p:blipFill>
          <a:blip r:embed="rId3"/>
          <a:stretch>
            <a:fillRect/>
          </a:stretch>
        </p:blipFill>
        <p:spPr>
          <a:xfrm>
            <a:off x="1062586" y="1873528"/>
            <a:ext cx="2984091" cy="3068806"/>
          </a:xfrm>
          <a:prstGeom prst="rect">
            <a:avLst/>
          </a:prstGeom>
        </p:spPr>
      </p:pic>
      <p:sp>
        <p:nvSpPr>
          <p:cNvPr id="4" name="TextBox 3">
            <a:extLst>
              <a:ext uri="{FF2B5EF4-FFF2-40B4-BE49-F238E27FC236}">
                <a16:creationId xmlns:a16="http://schemas.microsoft.com/office/drawing/2014/main" id="{2E4CF42A-AC27-02E4-F3E2-6B21D2D781B3}"/>
              </a:ext>
            </a:extLst>
          </p:cNvPr>
          <p:cNvSpPr txBox="1"/>
          <p:nvPr/>
        </p:nvSpPr>
        <p:spPr>
          <a:xfrm>
            <a:off x="2059508" y="5807176"/>
            <a:ext cx="55569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mn-lt"/>
                <a:cs typeface="+mn-lt"/>
                <a:hlinkClick r:id="rId4"/>
              </a:rPr>
              <a:t>https://sdmiramar.edu/services/instruction-svcs</a:t>
            </a:r>
            <a:endParaRPr lang="en-US">
              <a:ea typeface="+mn-lt"/>
              <a:cs typeface="+mn-lt"/>
            </a:endParaRPr>
          </a:p>
        </p:txBody>
      </p:sp>
    </p:spTree>
    <p:extLst>
      <p:ext uri="{BB962C8B-B14F-4D97-AF65-F5344CB8AC3E}">
        <p14:creationId xmlns:p14="http://schemas.microsoft.com/office/powerpoint/2010/main" val="30401166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632" y="320109"/>
            <a:ext cx="5686686" cy="1189473"/>
          </a:xfrm>
        </p:spPr>
        <p:txBody>
          <a:bodyPr>
            <a:normAutofit/>
          </a:bodyPr>
          <a:lstStyle/>
          <a:p>
            <a:r>
              <a:rPr lang="en-US" sz="2600" b="1" i="1"/>
              <a:t>Academic success center (ASC)</a:t>
            </a:r>
          </a:p>
        </p:txBody>
      </p:sp>
      <p:sp>
        <p:nvSpPr>
          <p:cNvPr id="4" name="TextBox 3"/>
          <p:cNvSpPr txBox="1"/>
          <p:nvPr/>
        </p:nvSpPr>
        <p:spPr>
          <a:xfrm>
            <a:off x="365761" y="323636"/>
            <a:ext cx="2505455" cy="1554272"/>
          </a:xfrm>
          <a:prstGeom prst="rect">
            <a:avLst/>
          </a:prstGeom>
          <a:noFill/>
          <a:ln w="12700">
            <a:noFill/>
            <a:prstDash val="dash"/>
          </a:ln>
        </p:spPr>
        <p:txBody>
          <a:bodyPr wrap="square" lIns="91440" tIns="45720" rIns="91440" bIns="45720" rtlCol="0" anchor="t">
            <a:spAutoFit/>
          </a:bodyPr>
          <a:lstStyle/>
          <a:p>
            <a:pPr marL="114300" indent="0" algn="ctr">
              <a:buNone/>
            </a:pPr>
            <a:r>
              <a:rPr lang="en-US" sz="1100" b="1"/>
              <a:t>Donnie Tran</a:t>
            </a:r>
          </a:p>
          <a:p>
            <a:pPr marL="114300" indent="0" algn="ctr">
              <a:buNone/>
            </a:pPr>
            <a:r>
              <a:rPr lang="en-US" sz="1100" b="1">
                <a:solidFill>
                  <a:schemeClr val="accent6">
                    <a:lumMod val="75000"/>
                  </a:schemeClr>
                </a:solidFill>
              </a:rPr>
              <a:t>ASC Faculty Coordinator</a:t>
            </a:r>
          </a:p>
          <a:p>
            <a:pPr marL="114300" algn="ctr"/>
            <a:r>
              <a:rPr lang="en-US" sz="1100" b="1">
                <a:solidFill>
                  <a:srgbClr val="0B8487"/>
                </a:solidFill>
              </a:rPr>
              <a:t>dtran@sdccd.edu</a:t>
            </a:r>
          </a:p>
          <a:p>
            <a:pPr marL="114300" algn="ctr"/>
            <a:br>
              <a:rPr lang="en-US" sz="1100" b="1"/>
            </a:br>
            <a:r>
              <a:rPr lang="en-US" sz="1100" b="1"/>
              <a:t>Francine McCorkell</a:t>
            </a:r>
            <a:br>
              <a:rPr lang="en-US" sz="1100" b="1"/>
            </a:br>
            <a:r>
              <a:rPr lang="en-US" sz="1100" b="1"/>
              <a:t>Instructional Support Supervisor</a:t>
            </a:r>
            <a:br>
              <a:rPr lang="en-US" sz="1100" b="1"/>
            </a:br>
            <a:r>
              <a:rPr lang="en-US" sz="1100" b="1">
                <a:solidFill>
                  <a:srgbClr val="0B8487"/>
                </a:solidFill>
              </a:rPr>
              <a:t>fmccorke@sdccd.edu</a:t>
            </a:r>
          </a:p>
          <a:p>
            <a:pPr marL="114300" indent="0" algn="ctr">
              <a:buNone/>
            </a:pPr>
            <a:endParaRPr lang="en-US" sz="900">
              <a:solidFill>
                <a:srgbClr val="000000"/>
              </a:solidFill>
            </a:endParaRPr>
          </a:p>
          <a:p>
            <a:pPr marL="114300" indent="0" algn="ctr">
              <a:buNone/>
            </a:pPr>
            <a:endParaRPr lang="en-US" sz="900"/>
          </a:p>
        </p:txBody>
      </p:sp>
      <p:sp>
        <p:nvSpPr>
          <p:cNvPr id="9" name="Content Placeholder 2">
            <a:extLst>
              <a:ext uri="{FF2B5EF4-FFF2-40B4-BE49-F238E27FC236}">
                <a16:creationId xmlns:a16="http://schemas.microsoft.com/office/drawing/2014/main" id="{158A29D2-5DE6-48DE-8E08-18F419114782}"/>
              </a:ext>
            </a:extLst>
          </p:cNvPr>
          <p:cNvSpPr txBox="1">
            <a:spLocks/>
          </p:cNvSpPr>
          <p:nvPr/>
        </p:nvSpPr>
        <p:spPr>
          <a:xfrm>
            <a:off x="3840480" y="1298214"/>
            <a:ext cx="4406660" cy="318106"/>
          </a:xfrm>
          <a:prstGeom prst="rect">
            <a:avLst/>
          </a:prstGeom>
        </p:spPr>
        <p:txBody>
          <a:bodyPr vert="horz" lIns="91440" tIns="45720" rIns="91440" bIns="45720" rtlCol="0" anchor="t">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411480" lvl="1" indent="0">
              <a:lnSpc>
                <a:spcPct val="90000"/>
              </a:lnSpc>
              <a:buNone/>
            </a:pPr>
            <a:r>
              <a:rPr lang="en-US" sz="1200" b="1"/>
              <a:t>ASC X(Twitter), FB, &amp; IG Account:  @MiramarASC</a:t>
            </a:r>
          </a:p>
          <a:p>
            <a:pPr lvl="2"/>
            <a:endParaRPr lang="en-US" sz="1200" b="1"/>
          </a:p>
        </p:txBody>
      </p:sp>
      <p:sp>
        <p:nvSpPr>
          <p:cNvPr id="3" name="TextBox 2"/>
          <p:cNvSpPr txBox="1"/>
          <p:nvPr/>
        </p:nvSpPr>
        <p:spPr>
          <a:xfrm>
            <a:off x="690243" y="1875975"/>
            <a:ext cx="8063634" cy="4044563"/>
          </a:xfrm>
          <a:prstGeom prst="rect">
            <a:avLst/>
          </a:prstGeom>
          <a:noFill/>
        </p:spPr>
        <p:txBody>
          <a:bodyPr wrap="square" lIns="91440" tIns="45720" rIns="91440" bIns="45720" rtlCol="0" anchor="t">
            <a:spAutoFit/>
          </a:bodyPr>
          <a:lstStyle/>
          <a:p>
            <a:pPr marL="228600" lvl="1" defTabSz="914400">
              <a:spcBef>
                <a:spcPct val="20000"/>
              </a:spcBef>
            </a:pPr>
            <a:r>
              <a:rPr lang="en-US" sz="2400" b="1" u="sng">
                <a:solidFill>
                  <a:schemeClr val="tx2"/>
                </a:solidFill>
              </a:rPr>
              <a:t>Services for Students (Highlights)</a:t>
            </a:r>
            <a:endParaRPr lang="en-US" sz="2400" u="sng">
              <a:solidFill>
                <a:schemeClr val="tx2"/>
              </a:solidFill>
            </a:endParaRPr>
          </a:p>
          <a:p>
            <a:pPr lvl="1" indent="-228600" defTabSz="914400">
              <a:spcBef>
                <a:spcPct val="20000"/>
              </a:spcBef>
              <a:buFont typeface="Arial" pitchFamily="34" charset="0"/>
              <a:buChar char="•"/>
            </a:pPr>
            <a:r>
              <a:rPr lang="en-US" sz="2000" b="1">
                <a:solidFill>
                  <a:schemeClr val="tx2"/>
                </a:solidFill>
              </a:rPr>
              <a:t>One-on-one tutoring on a drop-in and by-appointment basis in English, math, biology, chemistry, physics, &amp; other subjects</a:t>
            </a:r>
          </a:p>
          <a:p>
            <a:pPr lvl="1" indent="-228600" defTabSz="914400">
              <a:spcBef>
                <a:spcPct val="20000"/>
              </a:spcBef>
              <a:buFont typeface="Arial" pitchFamily="34" charset="0"/>
              <a:buChar char="•"/>
            </a:pPr>
            <a:r>
              <a:rPr lang="en-US" sz="2000" b="1">
                <a:solidFill>
                  <a:schemeClr val="tx2"/>
                </a:solidFill>
              </a:rPr>
              <a:t>Individual, and group study spaces</a:t>
            </a:r>
          </a:p>
          <a:p>
            <a:pPr lvl="1" indent="-228600" defTabSz="914400">
              <a:spcBef>
                <a:spcPct val="20000"/>
              </a:spcBef>
              <a:buFont typeface="Arial" pitchFamily="34" charset="0"/>
              <a:buChar char="•"/>
            </a:pPr>
            <a:r>
              <a:rPr lang="en-US" sz="2000" b="1">
                <a:solidFill>
                  <a:schemeClr val="tx2"/>
                </a:solidFill>
              </a:rPr>
              <a:t>Reserve rooms for workshops, and group study</a:t>
            </a:r>
          </a:p>
          <a:p>
            <a:pPr lvl="1" indent="-228600" defTabSz="914400">
              <a:spcBef>
                <a:spcPct val="20000"/>
              </a:spcBef>
              <a:buFont typeface="Arial" pitchFamily="34" charset="0"/>
              <a:buChar char="•"/>
            </a:pPr>
            <a:r>
              <a:rPr lang="en-US" sz="2000" b="1">
                <a:solidFill>
                  <a:schemeClr val="tx2"/>
                </a:solidFill>
              </a:rPr>
              <a:t>Access to resources: Pay-for-print stations, scanners, computer lab, and anatomy models </a:t>
            </a:r>
          </a:p>
          <a:p>
            <a:pPr lvl="1" indent="-228600" defTabSz="914400">
              <a:spcBef>
                <a:spcPct val="20000"/>
              </a:spcBef>
              <a:buFont typeface="Arial" pitchFamily="34" charset="0"/>
              <a:buChar char="•"/>
            </a:pPr>
            <a:r>
              <a:rPr lang="en-US" sz="2000" b="1">
                <a:solidFill>
                  <a:schemeClr val="tx2"/>
                </a:solidFill>
              </a:rPr>
              <a:t>Embedded Tutors in English and math X-courses &amp; Career Education courses</a:t>
            </a:r>
          </a:p>
          <a:p>
            <a:pPr lvl="1" indent="-228600" defTabSz="914400">
              <a:spcBef>
                <a:spcPct val="20000"/>
              </a:spcBef>
              <a:buFont typeface="Arial" pitchFamily="34" charset="0"/>
              <a:buChar char="•"/>
            </a:pPr>
            <a:r>
              <a:rPr lang="en-US" sz="2000" b="1">
                <a:solidFill>
                  <a:schemeClr val="tx2"/>
                </a:solidFill>
              </a:rPr>
              <a:t>Writing support for lab reports</a:t>
            </a:r>
          </a:p>
        </p:txBody>
      </p:sp>
    </p:spTree>
    <p:extLst>
      <p:ext uri="{BB962C8B-B14F-4D97-AF65-F5344CB8AC3E}">
        <p14:creationId xmlns:p14="http://schemas.microsoft.com/office/powerpoint/2010/main" val="3771315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2979" y="293631"/>
            <a:ext cx="5916168" cy="1039427"/>
          </a:xfrm>
        </p:spPr>
        <p:txBody>
          <a:bodyPr>
            <a:normAutofit/>
          </a:bodyPr>
          <a:lstStyle/>
          <a:p>
            <a:r>
              <a:rPr lang="en-US" sz="2600" b="1" i="1"/>
              <a:t>ACADEMIC SUCCESS CENTER </a:t>
            </a:r>
            <a:br>
              <a:rPr lang="en-US" sz="2600" b="1" i="1"/>
            </a:br>
            <a:r>
              <a:rPr lang="en-US" sz="2600" b="1" i="1"/>
              <a:t>(ASC)</a:t>
            </a:r>
            <a:endParaRPr lang="en-US" sz="2600" b="1"/>
          </a:p>
        </p:txBody>
      </p:sp>
      <p:sp>
        <p:nvSpPr>
          <p:cNvPr id="4" name="TextBox 3"/>
          <p:cNvSpPr txBox="1"/>
          <p:nvPr/>
        </p:nvSpPr>
        <p:spPr>
          <a:xfrm>
            <a:off x="375447" y="341603"/>
            <a:ext cx="2505455" cy="1415772"/>
          </a:xfrm>
          <a:prstGeom prst="rect">
            <a:avLst/>
          </a:prstGeom>
          <a:noFill/>
          <a:ln w="12700">
            <a:noFill/>
            <a:prstDash val="dash"/>
          </a:ln>
        </p:spPr>
        <p:txBody>
          <a:bodyPr wrap="square" lIns="91440" tIns="45720" rIns="91440" bIns="45720" rtlCol="0" anchor="t">
            <a:spAutoFit/>
          </a:bodyPr>
          <a:lstStyle/>
          <a:p>
            <a:pPr marL="114300" indent="0" algn="ctr">
              <a:buNone/>
            </a:pPr>
            <a:r>
              <a:rPr lang="en-US" sz="1100" b="1"/>
              <a:t>Donnie Tran</a:t>
            </a:r>
          </a:p>
          <a:p>
            <a:pPr marL="114300" indent="0" algn="ctr">
              <a:buNone/>
            </a:pPr>
            <a:r>
              <a:rPr lang="en-US" sz="1100" b="1">
                <a:solidFill>
                  <a:schemeClr val="accent6">
                    <a:lumMod val="75000"/>
                  </a:schemeClr>
                </a:solidFill>
              </a:rPr>
              <a:t>ASC Faculty Coordinator</a:t>
            </a:r>
          </a:p>
          <a:p>
            <a:pPr marL="114300" algn="ctr"/>
            <a:r>
              <a:rPr lang="en-US" sz="1100" b="1">
                <a:solidFill>
                  <a:srgbClr val="0B8487"/>
                </a:solidFill>
              </a:rPr>
              <a:t>dtran@sdccd.edu</a:t>
            </a:r>
          </a:p>
          <a:p>
            <a:pPr marL="114300" indent="0" algn="ctr">
              <a:buNone/>
            </a:pPr>
            <a:endParaRPr lang="en-US" sz="1100" b="1"/>
          </a:p>
          <a:p>
            <a:pPr marL="114300" algn="ctr"/>
            <a:r>
              <a:rPr lang="en-US" sz="1100" b="1"/>
              <a:t>Francine</a:t>
            </a:r>
            <a:r>
              <a:rPr lang="en-US" sz="1100" b="1">
                <a:solidFill>
                  <a:srgbClr val="000000"/>
                </a:solidFill>
              </a:rPr>
              <a:t> McCorkell</a:t>
            </a:r>
            <a:br>
              <a:rPr lang="en-US" sz="1100" b="1"/>
            </a:br>
            <a:r>
              <a:rPr lang="en-US" sz="1100" b="1">
                <a:solidFill>
                  <a:srgbClr val="000000"/>
                </a:solidFill>
              </a:rPr>
              <a:t>Instructional Support Supervisor</a:t>
            </a:r>
            <a:br>
              <a:rPr lang="en-US" sz="1100" b="1"/>
            </a:br>
            <a:r>
              <a:rPr lang="en-US" sz="1100" b="1">
                <a:solidFill>
                  <a:srgbClr val="0B8487"/>
                </a:solidFill>
              </a:rPr>
              <a:t>fmccorke@sdccd.edu</a:t>
            </a:r>
          </a:p>
          <a:p>
            <a:pPr marL="114300" indent="0" algn="ctr">
              <a:buNone/>
            </a:pPr>
            <a:endParaRPr lang="en-US" sz="900" b="1"/>
          </a:p>
        </p:txBody>
      </p:sp>
      <p:sp>
        <p:nvSpPr>
          <p:cNvPr id="3" name="TextBox 2"/>
          <p:cNvSpPr txBox="1"/>
          <p:nvPr/>
        </p:nvSpPr>
        <p:spPr>
          <a:xfrm>
            <a:off x="273522" y="1883810"/>
            <a:ext cx="8593363" cy="4050340"/>
          </a:xfrm>
          <a:prstGeom prst="rect">
            <a:avLst/>
          </a:prstGeom>
          <a:noFill/>
        </p:spPr>
        <p:txBody>
          <a:bodyPr wrap="square" lIns="91440" tIns="45720" rIns="91440" bIns="45720" rtlCol="0" anchor="t">
            <a:spAutoFit/>
          </a:bodyPr>
          <a:lstStyle/>
          <a:p>
            <a:pPr marL="228600" lvl="1" defTabSz="914400">
              <a:spcBef>
                <a:spcPct val="20000"/>
              </a:spcBef>
            </a:pPr>
            <a:r>
              <a:rPr lang="en-US" b="1" u="sng" err="1"/>
              <a:t>MyWCO</a:t>
            </a:r>
            <a:endParaRPr lang="en-US" b="1" u="sng"/>
          </a:p>
          <a:p>
            <a:pPr marL="514350" lvl="1" indent="-285750" defTabSz="914400">
              <a:spcBef>
                <a:spcPct val="20000"/>
              </a:spcBef>
              <a:buFont typeface="Arial"/>
              <a:buChar char="•"/>
            </a:pPr>
            <a:r>
              <a:rPr lang="en-US" sz="1600" b="1"/>
              <a:t>All students will need to create an account to access tutoring services</a:t>
            </a:r>
          </a:p>
          <a:p>
            <a:pPr marL="228600" lvl="1" defTabSz="914400">
              <a:spcBef>
                <a:spcPct val="20000"/>
              </a:spcBef>
            </a:pPr>
            <a:endParaRPr lang="en-US" sz="1600" b="1"/>
          </a:p>
          <a:p>
            <a:pPr marL="228600" lvl="1" defTabSz="914400">
              <a:spcBef>
                <a:spcPct val="20000"/>
              </a:spcBef>
            </a:pPr>
            <a:r>
              <a:rPr lang="en-US" b="1" u="sng"/>
              <a:t>Services for Faculty</a:t>
            </a:r>
            <a:endParaRPr lang="en-US" u="sng"/>
          </a:p>
          <a:p>
            <a:pPr lvl="1" indent="-228600" defTabSz="914400">
              <a:spcBef>
                <a:spcPct val="20000"/>
              </a:spcBef>
              <a:buFont typeface="Arial" pitchFamily="34" charset="0"/>
              <a:buChar char="•"/>
            </a:pPr>
            <a:r>
              <a:rPr lang="en-US" sz="1600" b="1"/>
              <a:t>Class Orientations at ASC – Bring your students for a tour to learn about all available services</a:t>
            </a:r>
          </a:p>
          <a:p>
            <a:pPr lvl="1" indent="-228600" defTabSz="914400">
              <a:spcBef>
                <a:spcPct val="20000"/>
              </a:spcBef>
              <a:buFont typeface="Arial" pitchFamily="34" charset="0"/>
              <a:buChar char="•"/>
            </a:pPr>
            <a:r>
              <a:rPr lang="en-US" sz="1600" b="1"/>
              <a:t>Class Visits – Similar to an orientation, but an ASC representative will come to your classroom</a:t>
            </a:r>
          </a:p>
          <a:p>
            <a:pPr lvl="1" indent="-228600" defTabSz="914400">
              <a:spcBef>
                <a:spcPct val="20000"/>
              </a:spcBef>
              <a:buFont typeface="Arial" pitchFamily="34" charset="0"/>
              <a:buChar char="•"/>
            </a:pPr>
            <a:r>
              <a:rPr lang="en-US" sz="1600" b="1"/>
              <a:t>Student Attendance at ASC – Include ASC visits in your syllabus</a:t>
            </a:r>
          </a:p>
          <a:p>
            <a:pPr lvl="1" indent="-228600" defTabSz="914400">
              <a:spcBef>
                <a:spcPct val="20000"/>
              </a:spcBef>
              <a:buFont typeface="Arial" pitchFamily="34" charset="0"/>
              <a:buChar char="•"/>
            </a:pPr>
            <a:r>
              <a:rPr lang="en-US" sz="1600" b="1"/>
              <a:t>Embedded Tutors – Request if a tutor can be assigned to your course</a:t>
            </a:r>
          </a:p>
          <a:p>
            <a:pPr lvl="1" indent="-228600" defTabSz="914400">
              <a:spcBef>
                <a:spcPct val="20000"/>
              </a:spcBef>
              <a:buFont typeface="Arial" pitchFamily="34" charset="0"/>
              <a:buChar char="•"/>
            </a:pPr>
            <a:r>
              <a:rPr lang="en-US" sz="1600" b="1"/>
              <a:t>Access to Learning Resources – Your students will have access to textbooks, manipulatives, and models.  You can donate or loan materials to the ASC.</a:t>
            </a:r>
          </a:p>
          <a:p>
            <a:pPr lvl="1" indent="-228600" defTabSz="914400">
              <a:spcBef>
                <a:spcPct val="20000"/>
              </a:spcBef>
              <a:buFont typeface="Arial" pitchFamily="34" charset="0"/>
              <a:buChar char="•"/>
            </a:pPr>
            <a:r>
              <a:rPr lang="en-US" sz="1600" b="1"/>
              <a:t>Office Hours – You can hold your office hours at the ASC.  Just let Donnie know your days and times.</a:t>
            </a:r>
          </a:p>
        </p:txBody>
      </p:sp>
      <p:sp>
        <p:nvSpPr>
          <p:cNvPr id="14" name="Content Placeholder 2">
            <a:extLst>
              <a:ext uri="{FF2B5EF4-FFF2-40B4-BE49-F238E27FC236}">
                <a16:creationId xmlns:a16="http://schemas.microsoft.com/office/drawing/2014/main" id="{740FE720-5C4A-313D-48D7-7EB599B79306}"/>
              </a:ext>
            </a:extLst>
          </p:cNvPr>
          <p:cNvSpPr txBox="1">
            <a:spLocks/>
          </p:cNvSpPr>
          <p:nvPr/>
        </p:nvSpPr>
        <p:spPr>
          <a:xfrm>
            <a:off x="3866959" y="1298214"/>
            <a:ext cx="4234132" cy="289351"/>
          </a:xfrm>
          <a:prstGeom prst="rect">
            <a:avLst/>
          </a:prstGeom>
        </p:spPr>
        <p:txBody>
          <a:bodyPr vert="horz" lIns="91440" tIns="45720" rIns="91440" bIns="45720" rtlCol="0" anchor="t">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411480" lvl="1" indent="0">
              <a:lnSpc>
                <a:spcPct val="90000"/>
              </a:lnSpc>
              <a:buNone/>
            </a:pPr>
            <a:r>
              <a:rPr lang="en-US" sz="1200" b="1"/>
              <a:t>ASC X(Twitter), FB, &amp; IG Account:  @MiramarASC</a:t>
            </a:r>
          </a:p>
          <a:p>
            <a:pPr lvl="2"/>
            <a:endParaRPr lang="en-US" sz="1200" b="1"/>
          </a:p>
        </p:txBody>
      </p:sp>
    </p:spTree>
    <p:extLst>
      <p:ext uri="{BB962C8B-B14F-4D97-AF65-F5344CB8AC3E}">
        <p14:creationId xmlns:p14="http://schemas.microsoft.com/office/powerpoint/2010/main" val="3312641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2979" y="293631"/>
            <a:ext cx="5916168" cy="1039427"/>
          </a:xfrm>
        </p:spPr>
        <p:txBody>
          <a:bodyPr>
            <a:normAutofit/>
          </a:bodyPr>
          <a:lstStyle/>
          <a:p>
            <a:r>
              <a:rPr lang="en-US" sz="2600" b="1" i="1"/>
              <a:t>ACADEMIC SUCCESS CENTER </a:t>
            </a:r>
            <a:br>
              <a:rPr lang="en-US" sz="2600" b="1" i="1"/>
            </a:br>
            <a:r>
              <a:rPr lang="en-US" sz="2600" b="1" i="1"/>
              <a:t>(ASC)</a:t>
            </a:r>
            <a:endParaRPr lang="en-US" sz="2600" b="1"/>
          </a:p>
        </p:txBody>
      </p:sp>
      <p:sp>
        <p:nvSpPr>
          <p:cNvPr id="4" name="TextBox 3"/>
          <p:cNvSpPr txBox="1"/>
          <p:nvPr/>
        </p:nvSpPr>
        <p:spPr>
          <a:xfrm>
            <a:off x="375447" y="341603"/>
            <a:ext cx="2505455" cy="1415772"/>
          </a:xfrm>
          <a:prstGeom prst="rect">
            <a:avLst/>
          </a:prstGeom>
          <a:noFill/>
          <a:ln w="12700">
            <a:noFill/>
            <a:prstDash val="dash"/>
          </a:ln>
        </p:spPr>
        <p:txBody>
          <a:bodyPr wrap="square" lIns="91440" tIns="45720" rIns="91440" bIns="45720" rtlCol="0" anchor="t">
            <a:spAutoFit/>
          </a:bodyPr>
          <a:lstStyle/>
          <a:p>
            <a:pPr marL="114300" indent="0" algn="ctr">
              <a:buNone/>
            </a:pPr>
            <a:r>
              <a:rPr lang="en-US" sz="1100" b="1"/>
              <a:t>Donnie Tran</a:t>
            </a:r>
          </a:p>
          <a:p>
            <a:pPr marL="114300" indent="0" algn="ctr">
              <a:buNone/>
            </a:pPr>
            <a:r>
              <a:rPr lang="en-US" sz="1100" b="1">
                <a:solidFill>
                  <a:schemeClr val="accent6">
                    <a:lumMod val="75000"/>
                  </a:schemeClr>
                </a:solidFill>
              </a:rPr>
              <a:t>ASC Faculty Coordinator</a:t>
            </a:r>
          </a:p>
          <a:p>
            <a:pPr marL="114300" algn="ctr"/>
            <a:r>
              <a:rPr lang="en-US" sz="1100" b="1">
                <a:solidFill>
                  <a:srgbClr val="0B8487"/>
                </a:solidFill>
              </a:rPr>
              <a:t>dtran@sdccd.edu</a:t>
            </a:r>
          </a:p>
          <a:p>
            <a:pPr marL="114300" indent="0" algn="ctr">
              <a:buNone/>
            </a:pPr>
            <a:endParaRPr lang="en-US" sz="1100" b="1"/>
          </a:p>
          <a:p>
            <a:pPr marL="114300" algn="ctr"/>
            <a:r>
              <a:rPr lang="en-US" sz="1100" b="1"/>
              <a:t>Francine</a:t>
            </a:r>
            <a:r>
              <a:rPr lang="en-US" sz="1100" b="1">
                <a:solidFill>
                  <a:srgbClr val="000000"/>
                </a:solidFill>
              </a:rPr>
              <a:t> McCorkell</a:t>
            </a:r>
            <a:br>
              <a:rPr lang="en-US" sz="1100" b="1"/>
            </a:br>
            <a:r>
              <a:rPr lang="en-US" sz="1100" b="1">
                <a:solidFill>
                  <a:srgbClr val="000000"/>
                </a:solidFill>
              </a:rPr>
              <a:t>Instructional Support Supervisor</a:t>
            </a:r>
            <a:br>
              <a:rPr lang="en-US" sz="1100" b="1"/>
            </a:br>
            <a:r>
              <a:rPr lang="en-US" sz="1100" b="1">
                <a:solidFill>
                  <a:srgbClr val="0B8487"/>
                </a:solidFill>
              </a:rPr>
              <a:t>fmccorke@sdccd.edu</a:t>
            </a:r>
          </a:p>
          <a:p>
            <a:pPr marL="114300" indent="0" algn="ctr">
              <a:buNone/>
            </a:pPr>
            <a:endParaRPr lang="en-US" sz="900" b="1"/>
          </a:p>
        </p:txBody>
      </p:sp>
      <p:sp>
        <p:nvSpPr>
          <p:cNvPr id="14" name="Content Placeholder 2">
            <a:extLst>
              <a:ext uri="{FF2B5EF4-FFF2-40B4-BE49-F238E27FC236}">
                <a16:creationId xmlns:a16="http://schemas.microsoft.com/office/drawing/2014/main" id="{740FE720-5C4A-313D-48D7-7EB599B79306}"/>
              </a:ext>
            </a:extLst>
          </p:cNvPr>
          <p:cNvSpPr txBox="1">
            <a:spLocks/>
          </p:cNvSpPr>
          <p:nvPr/>
        </p:nvSpPr>
        <p:spPr>
          <a:xfrm>
            <a:off x="3866959" y="1298214"/>
            <a:ext cx="4234132" cy="289351"/>
          </a:xfrm>
          <a:prstGeom prst="rect">
            <a:avLst/>
          </a:prstGeom>
        </p:spPr>
        <p:txBody>
          <a:bodyPr vert="horz" lIns="91440" tIns="45720" rIns="91440" bIns="45720" rtlCol="0" anchor="t">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411480" lvl="1" indent="0">
              <a:lnSpc>
                <a:spcPct val="90000"/>
              </a:lnSpc>
              <a:buNone/>
            </a:pPr>
            <a:r>
              <a:rPr lang="en-US" sz="1200" b="1"/>
              <a:t>ASC X(Twitter), FB, &amp; IG Account:  @MiramarASC</a:t>
            </a:r>
          </a:p>
          <a:p>
            <a:pPr lvl="2"/>
            <a:endParaRPr lang="en-US" sz="1200" b="1"/>
          </a:p>
        </p:txBody>
      </p:sp>
      <p:pic>
        <p:nvPicPr>
          <p:cNvPr id="5" name="Picture 4" descr="A poster for a college&#10;&#10;Description automatically generated">
            <a:extLst>
              <a:ext uri="{FF2B5EF4-FFF2-40B4-BE49-F238E27FC236}">
                <a16:creationId xmlns:a16="http://schemas.microsoft.com/office/drawing/2014/main" id="{99806EA6-EE9D-A6BE-DFC6-06776D50CE96}"/>
              </a:ext>
            </a:extLst>
          </p:cNvPr>
          <p:cNvPicPr>
            <a:picLocks noChangeAspect="1"/>
          </p:cNvPicPr>
          <p:nvPr/>
        </p:nvPicPr>
        <p:blipFill>
          <a:blip r:embed="rId2"/>
          <a:stretch>
            <a:fillRect/>
          </a:stretch>
        </p:blipFill>
        <p:spPr>
          <a:xfrm>
            <a:off x="4693314" y="1586391"/>
            <a:ext cx="3535076" cy="4623931"/>
          </a:xfrm>
          <a:prstGeom prst="rect">
            <a:avLst/>
          </a:prstGeom>
        </p:spPr>
      </p:pic>
      <p:pic>
        <p:nvPicPr>
          <p:cNvPr id="6" name="Picture 5" descr="A poster for a college&#10;&#10;Description automatically generated">
            <a:extLst>
              <a:ext uri="{FF2B5EF4-FFF2-40B4-BE49-F238E27FC236}">
                <a16:creationId xmlns:a16="http://schemas.microsoft.com/office/drawing/2014/main" id="{122118FC-7E98-AA6D-D9D6-B505D0DFB4AC}"/>
              </a:ext>
            </a:extLst>
          </p:cNvPr>
          <p:cNvPicPr>
            <a:picLocks noChangeAspect="1"/>
          </p:cNvPicPr>
          <p:nvPr/>
        </p:nvPicPr>
        <p:blipFill>
          <a:blip r:embed="rId3"/>
          <a:stretch>
            <a:fillRect/>
          </a:stretch>
        </p:blipFill>
        <p:spPr>
          <a:xfrm>
            <a:off x="818134" y="1842759"/>
            <a:ext cx="3178683" cy="4114800"/>
          </a:xfrm>
          <a:prstGeom prst="rect">
            <a:avLst/>
          </a:prstGeom>
        </p:spPr>
      </p:pic>
    </p:spTree>
    <p:extLst>
      <p:ext uri="{BB962C8B-B14F-4D97-AF65-F5344CB8AC3E}">
        <p14:creationId xmlns:p14="http://schemas.microsoft.com/office/powerpoint/2010/main" val="2096209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7EF21-31FC-6B4A-D5EE-92E765A259C9}"/>
              </a:ext>
            </a:extLst>
          </p:cNvPr>
          <p:cNvSpPr>
            <a:spLocks noGrp="1"/>
          </p:cNvSpPr>
          <p:nvPr>
            <p:ph type="title"/>
          </p:nvPr>
        </p:nvSpPr>
        <p:spPr/>
        <p:txBody>
          <a:bodyPr/>
          <a:lstStyle/>
          <a:p>
            <a:r>
              <a:rPr lang="en-US" sz="3600"/>
              <a:t>Miramar                     program</a:t>
            </a:r>
          </a:p>
        </p:txBody>
      </p:sp>
      <p:pic>
        <p:nvPicPr>
          <p:cNvPr id="3" name="Picture 2" descr="A red and black text&#10;&#10;Description automatically generated">
            <a:extLst>
              <a:ext uri="{FF2B5EF4-FFF2-40B4-BE49-F238E27FC236}">
                <a16:creationId xmlns:a16="http://schemas.microsoft.com/office/drawing/2014/main" id="{E249E28B-003F-64F7-F64D-C2A8D44D0557}"/>
              </a:ext>
            </a:extLst>
          </p:cNvPr>
          <p:cNvPicPr>
            <a:picLocks noChangeAspect="1"/>
          </p:cNvPicPr>
          <p:nvPr/>
        </p:nvPicPr>
        <p:blipFill>
          <a:blip r:embed="rId2"/>
          <a:stretch>
            <a:fillRect/>
          </a:stretch>
        </p:blipFill>
        <p:spPr>
          <a:xfrm>
            <a:off x="3517679" y="474001"/>
            <a:ext cx="2108639" cy="667964"/>
          </a:xfrm>
          <a:prstGeom prst="rect">
            <a:avLst/>
          </a:prstGeom>
        </p:spPr>
      </p:pic>
      <p:sp>
        <p:nvSpPr>
          <p:cNvPr id="4" name="TextBox 1">
            <a:extLst>
              <a:ext uri="{FF2B5EF4-FFF2-40B4-BE49-F238E27FC236}">
                <a16:creationId xmlns:a16="http://schemas.microsoft.com/office/drawing/2014/main" id="{E668DD9F-9AD5-08F9-02A6-91E395C30F77}"/>
              </a:ext>
            </a:extLst>
          </p:cNvPr>
          <p:cNvSpPr txBox="1"/>
          <p:nvPr/>
        </p:nvSpPr>
        <p:spPr>
          <a:xfrm>
            <a:off x="4978727" y="2193516"/>
            <a:ext cx="3884682" cy="31700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200" b="1">
                <a:solidFill>
                  <a:schemeClr val="tx2"/>
                </a:solidFill>
                <a:latin typeface="Arial"/>
                <a:cs typeface="Arial"/>
              </a:rPr>
              <a:t>Contact Us</a:t>
            </a:r>
          </a:p>
          <a:p>
            <a:pPr algn="ctr"/>
            <a:endParaRPr lang="en-US" sz="2400">
              <a:solidFill>
                <a:srgbClr val="232224"/>
              </a:solidFill>
              <a:latin typeface="Arial"/>
              <a:cs typeface="Arial"/>
            </a:endParaRPr>
          </a:p>
          <a:p>
            <a:pPr algn="ctr"/>
            <a:r>
              <a:rPr lang="en-US" sz="2400">
                <a:solidFill>
                  <a:srgbClr val="0B656A"/>
                </a:solidFill>
                <a:latin typeface="Arial"/>
                <a:cs typeface="Arial"/>
              </a:rPr>
              <a:t>Website</a:t>
            </a:r>
            <a:endParaRPr lang="en-US" sz="2000">
              <a:solidFill>
                <a:srgbClr val="0B656A"/>
              </a:solidFill>
              <a:latin typeface="Century Gothic"/>
              <a:cs typeface="Arial"/>
            </a:endParaRPr>
          </a:p>
          <a:p>
            <a:pPr algn="ctr"/>
            <a:r>
              <a:rPr lang="en-US" sz="2400">
                <a:solidFill>
                  <a:srgbClr val="0B656A"/>
                </a:solidFill>
                <a:latin typeface="Arial"/>
                <a:cs typeface="Arial"/>
                <a:hlinkClick r:id="rId3">
                  <a:extLst>
                    <a:ext uri="{A12FA001-AC4F-418D-AE19-62706E023703}">
                      <ahyp:hlinkClr xmlns:ahyp="http://schemas.microsoft.com/office/drawing/2018/hyperlinkcolor" val="tx"/>
                    </a:ext>
                  </a:extLst>
                </a:hlinkClick>
              </a:rPr>
              <a:t>sdmiramar.edu/mesa</a:t>
            </a:r>
            <a:r>
              <a:rPr lang="en-US" sz="2400">
                <a:solidFill>
                  <a:srgbClr val="0B656A"/>
                </a:solidFill>
                <a:latin typeface="Arial"/>
                <a:cs typeface="Arial"/>
              </a:rPr>
              <a:t> </a:t>
            </a:r>
            <a:endParaRPr lang="en-US" sz="2000">
              <a:solidFill>
                <a:srgbClr val="0B656A"/>
              </a:solidFill>
              <a:ea typeface="Calibri"/>
              <a:cs typeface="Calibri"/>
            </a:endParaRPr>
          </a:p>
          <a:p>
            <a:pPr algn="ctr"/>
            <a:endParaRPr lang="en-US" sz="2400">
              <a:solidFill>
                <a:srgbClr val="232224"/>
              </a:solidFill>
              <a:latin typeface="Arial"/>
              <a:cs typeface="Arial"/>
            </a:endParaRPr>
          </a:p>
          <a:p>
            <a:pPr algn="ctr"/>
            <a:r>
              <a:rPr lang="en-US" sz="2400">
                <a:solidFill>
                  <a:srgbClr val="0B656A"/>
                </a:solidFill>
                <a:latin typeface="Arial"/>
                <a:cs typeface="Arial"/>
              </a:rPr>
              <a:t>Email</a:t>
            </a:r>
          </a:p>
          <a:p>
            <a:pPr algn="ctr"/>
            <a:r>
              <a:rPr lang="en-US" sz="2400">
                <a:solidFill>
                  <a:srgbClr val="0B656A"/>
                </a:solidFill>
                <a:latin typeface="Arial"/>
                <a:cs typeface="Arial"/>
                <a:hlinkClick r:id="rId4">
                  <a:extLst>
                    <a:ext uri="{A12FA001-AC4F-418D-AE19-62706E023703}">
                      <ahyp:hlinkClr xmlns:ahyp="http://schemas.microsoft.com/office/drawing/2018/hyperlinkcolor" val="tx"/>
                    </a:ext>
                  </a:extLst>
                </a:hlinkClick>
              </a:rPr>
              <a:t>MiramarMESA@sdccd.edu</a:t>
            </a:r>
          </a:p>
          <a:p>
            <a:endParaRPr lang="en-US" sz="2400">
              <a:solidFill>
                <a:srgbClr val="0070C0"/>
              </a:solidFill>
              <a:latin typeface="Arial"/>
              <a:cs typeface="Arial"/>
            </a:endParaRPr>
          </a:p>
        </p:txBody>
      </p:sp>
      <p:grpSp>
        <p:nvGrpSpPr>
          <p:cNvPr id="5" name="Group 4">
            <a:extLst>
              <a:ext uri="{FF2B5EF4-FFF2-40B4-BE49-F238E27FC236}">
                <a16:creationId xmlns:a16="http://schemas.microsoft.com/office/drawing/2014/main" id="{120694AE-FA62-3A29-6B65-96109AC106BF}"/>
              </a:ext>
            </a:extLst>
          </p:cNvPr>
          <p:cNvGrpSpPr/>
          <p:nvPr/>
        </p:nvGrpSpPr>
        <p:grpSpPr>
          <a:xfrm>
            <a:off x="4296276" y="1804305"/>
            <a:ext cx="551810" cy="3949990"/>
            <a:chOff x="4296276" y="1453384"/>
            <a:chExt cx="551810" cy="3949990"/>
          </a:xfrm>
        </p:grpSpPr>
        <p:grpSp>
          <p:nvGrpSpPr>
            <p:cNvPr id="15" name="Group 14">
              <a:extLst>
                <a:ext uri="{FF2B5EF4-FFF2-40B4-BE49-F238E27FC236}">
                  <a16:creationId xmlns:a16="http://schemas.microsoft.com/office/drawing/2014/main" id="{BCA4DD55-B3C5-E135-9E1C-ED97F8E8BC03}"/>
                </a:ext>
              </a:extLst>
            </p:cNvPr>
            <p:cNvGrpSpPr/>
            <p:nvPr/>
          </p:nvGrpSpPr>
          <p:grpSpPr>
            <a:xfrm>
              <a:off x="4296276" y="1453384"/>
              <a:ext cx="551810" cy="551810"/>
              <a:chOff x="4296276" y="1453384"/>
              <a:chExt cx="812800" cy="812800"/>
            </a:xfrm>
          </p:grpSpPr>
          <p:sp>
            <p:nvSpPr>
              <p:cNvPr id="37" name="Freeform 9">
                <a:extLst>
                  <a:ext uri="{FF2B5EF4-FFF2-40B4-BE49-F238E27FC236}">
                    <a16:creationId xmlns:a16="http://schemas.microsoft.com/office/drawing/2014/main" id="{EF62E5F6-F4E1-BA04-BA9B-EA263822B444}"/>
                  </a:ext>
                </a:extLst>
              </p:cNvPr>
              <p:cNvSpPr/>
              <p:nvPr/>
            </p:nvSpPr>
            <p:spPr>
              <a:xfrm>
                <a:off x="4296276" y="145338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4D97"/>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p>
            </p:txBody>
          </p:sp>
          <p:sp>
            <p:nvSpPr>
              <p:cNvPr id="38" name="TextBox 22">
                <a:extLst>
                  <a:ext uri="{FF2B5EF4-FFF2-40B4-BE49-F238E27FC236}">
                    <a16:creationId xmlns:a16="http://schemas.microsoft.com/office/drawing/2014/main" id="{CC1901E2-D012-A99C-810D-3E1DE6716523}"/>
                  </a:ext>
                </a:extLst>
              </p:cNvPr>
              <p:cNvSpPr txBox="1"/>
              <p:nvPr/>
            </p:nvSpPr>
            <p:spPr>
              <a:xfrm>
                <a:off x="4372476" y="1520059"/>
                <a:ext cx="660400" cy="669925"/>
              </a:xfrm>
              <a:prstGeom prst="rect">
                <a:avLst/>
              </a:prstGeom>
            </p:spPr>
            <p:txBody>
              <a:bodyPr lIns="15778" tIns="15778" rIns="15778" bIns="15778"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20578"/>
                  </a:lnSpc>
                </a:pPr>
                <a:endParaRPr lang="en-US" sz="4000"/>
              </a:p>
            </p:txBody>
          </p:sp>
        </p:grpSp>
        <p:grpSp>
          <p:nvGrpSpPr>
            <p:cNvPr id="16" name="Group 15">
              <a:extLst>
                <a:ext uri="{FF2B5EF4-FFF2-40B4-BE49-F238E27FC236}">
                  <a16:creationId xmlns:a16="http://schemas.microsoft.com/office/drawing/2014/main" id="{B5B91A44-7952-D2E4-94F1-FDF06006430F}"/>
                </a:ext>
              </a:extLst>
            </p:cNvPr>
            <p:cNvGrpSpPr/>
            <p:nvPr/>
          </p:nvGrpSpPr>
          <p:grpSpPr>
            <a:xfrm>
              <a:off x="4296276" y="2517173"/>
              <a:ext cx="551810" cy="551810"/>
              <a:chOff x="4296276" y="2517173"/>
              <a:chExt cx="812800" cy="812800"/>
            </a:xfrm>
          </p:grpSpPr>
          <p:sp>
            <p:nvSpPr>
              <p:cNvPr id="29" name="Freeform 13">
                <a:extLst>
                  <a:ext uri="{FF2B5EF4-FFF2-40B4-BE49-F238E27FC236}">
                    <a16:creationId xmlns:a16="http://schemas.microsoft.com/office/drawing/2014/main" id="{1801F035-2FAB-2F59-548C-2BE3671EEFEB}"/>
                  </a:ext>
                </a:extLst>
              </p:cNvPr>
              <p:cNvSpPr/>
              <p:nvPr/>
            </p:nvSpPr>
            <p:spPr>
              <a:xfrm>
                <a:off x="4296276" y="2517173"/>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93E"/>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p>
            </p:txBody>
          </p:sp>
          <p:sp>
            <p:nvSpPr>
              <p:cNvPr id="33" name="TextBox 10">
                <a:extLst>
                  <a:ext uri="{FF2B5EF4-FFF2-40B4-BE49-F238E27FC236}">
                    <a16:creationId xmlns:a16="http://schemas.microsoft.com/office/drawing/2014/main" id="{F58B4CD5-1D3F-8910-6A90-10523A9FAEB0}"/>
                  </a:ext>
                </a:extLst>
              </p:cNvPr>
              <p:cNvSpPr txBox="1"/>
              <p:nvPr/>
            </p:nvSpPr>
            <p:spPr>
              <a:xfrm>
                <a:off x="4372476" y="2583848"/>
                <a:ext cx="660400" cy="669925"/>
              </a:xfrm>
              <a:prstGeom prst="rect">
                <a:avLst/>
              </a:prstGeom>
            </p:spPr>
            <p:txBody>
              <a:bodyPr lIns="15778" tIns="15778" rIns="15778" bIns="15778"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20578"/>
                  </a:lnSpc>
                </a:pPr>
                <a:endParaRPr lang="en-US" sz="4000"/>
              </a:p>
            </p:txBody>
          </p:sp>
        </p:grpSp>
        <p:grpSp>
          <p:nvGrpSpPr>
            <p:cNvPr id="17" name="Group 16">
              <a:extLst>
                <a:ext uri="{FF2B5EF4-FFF2-40B4-BE49-F238E27FC236}">
                  <a16:creationId xmlns:a16="http://schemas.microsoft.com/office/drawing/2014/main" id="{6D1E82A8-7311-F6EE-9196-87475C632A2F}"/>
                </a:ext>
              </a:extLst>
            </p:cNvPr>
            <p:cNvGrpSpPr/>
            <p:nvPr/>
          </p:nvGrpSpPr>
          <p:grpSpPr>
            <a:xfrm>
              <a:off x="4296276" y="3684868"/>
              <a:ext cx="551810" cy="551810"/>
              <a:chOff x="4296276" y="3684868"/>
              <a:chExt cx="812800" cy="812800"/>
            </a:xfrm>
          </p:grpSpPr>
          <p:sp>
            <p:nvSpPr>
              <p:cNvPr id="21" name="Freeform 20">
                <a:extLst>
                  <a:ext uri="{FF2B5EF4-FFF2-40B4-BE49-F238E27FC236}">
                    <a16:creationId xmlns:a16="http://schemas.microsoft.com/office/drawing/2014/main" id="{30463473-072C-735B-3EE0-5BD3EA47E5DF}"/>
                  </a:ext>
                </a:extLst>
              </p:cNvPr>
              <p:cNvSpPr/>
              <p:nvPr/>
            </p:nvSpPr>
            <p:spPr>
              <a:xfrm>
                <a:off x="4296276" y="368486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07"/>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p>
            </p:txBody>
          </p:sp>
          <p:sp>
            <p:nvSpPr>
              <p:cNvPr id="25" name="TextBox 21">
                <a:extLst>
                  <a:ext uri="{FF2B5EF4-FFF2-40B4-BE49-F238E27FC236}">
                    <a16:creationId xmlns:a16="http://schemas.microsoft.com/office/drawing/2014/main" id="{2077DBB7-6CD5-941D-ABB5-B4B4A7EE7271}"/>
                  </a:ext>
                </a:extLst>
              </p:cNvPr>
              <p:cNvSpPr txBox="1"/>
              <p:nvPr/>
            </p:nvSpPr>
            <p:spPr>
              <a:xfrm>
                <a:off x="4372476" y="3751543"/>
                <a:ext cx="660400" cy="669925"/>
              </a:xfrm>
              <a:prstGeom prst="rect">
                <a:avLst/>
              </a:prstGeom>
            </p:spPr>
            <p:txBody>
              <a:bodyPr lIns="15778" tIns="15778" rIns="15778" bIns="15778"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20578"/>
                  </a:lnSpc>
                </a:pPr>
                <a:endParaRPr lang="en-US" sz="4000"/>
              </a:p>
            </p:txBody>
          </p:sp>
        </p:grpSp>
        <p:grpSp>
          <p:nvGrpSpPr>
            <p:cNvPr id="18" name="Group 17">
              <a:extLst>
                <a:ext uri="{FF2B5EF4-FFF2-40B4-BE49-F238E27FC236}">
                  <a16:creationId xmlns:a16="http://schemas.microsoft.com/office/drawing/2014/main" id="{BDDA1600-F7E8-0765-7A9D-BF23C2591243}"/>
                </a:ext>
              </a:extLst>
            </p:cNvPr>
            <p:cNvGrpSpPr/>
            <p:nvPr/>
          </p:nvGrpSpPr>
          <p:grpSpPr>
            <a:xfrm>
              <a:off x="4296276" y="4851564"/>
              <a:ext cx="551810" cy="551810"/>
              <a:chOff x="4296276" y="4851564"/>
              <a:chExt cx="812800" cy="812800"/>
            </a:xfrm>
          </p:grpSpPr>
          <p:sp>
            <p:nvSpPr>
              <p:cNvPr id="19" name="Freeform 24">
                <a:extLst>
                  <a:ext uri="{FF2B5EF4-FFF2-40B4-BE49-F238E27FC236}">
                    <a16:creationId xmlns:a16="http://schemas.microsoft.com/office/drawing/2014/main" id="{20D8B577-909D-3E8D-30D5-CF98EB9CED2D}"/>
                  </a:ext>
                </a:extLst>
              </p:cNvPr>
              <p:cNvSpPr/>
              <p:nvPr/>
            </p:nvSpPr>
            <p:spPr>
              <a:xfrm>
                <a:off x="4296276" y="485156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CF6A"/>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p>
            </p:txBody>
          </p:sp>
          <p:sp>
            <p:nvSpPr>
              <p:cNvPr id="20" name="TextBox 25">
                <a:extLst>
                  <a:ext uri="{FF2B5EF4-FFF2-40B4-BE49-F238E27FC236}">
                    <a16:creationId xmlns:a16="http://schemas.microsoft.com/office/drawing/2014/main" id="{63579031-C828-DC81-85A3-B7BAA7950867}"/>
                  </a:ext>
                </a:extLst>
              </p:cNvPr>
              <p:cNvSpPr txBox="1"/>
              <p:nvPr/>
            </p:nvSpPr>
            <p:spPr>
              <a:xfrm>
                <a:off x="4372476" y="4918239"/>
                <a:ext cx="660400" cy="669925"/>
              </a:xfrm>
              <a:prstGeom prst="rect">
                <a:avLst/>
              </a:prstGeom>
            </p:spPr>
            <p:txBody>
              <a:bodyPr lIns="15778" tIns="15778" rIns="15778" bIns="15778"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20578"/>
                  </a:lnSpc>
                </a:pPr>
                <a:endParaRPr lang="en-US" sz="4000"/>
              </a:p>
            </p:txBody>
          </p:sp>
        </p:grpSp>
      </p:grpSp>
      <p:grpSp>
        <p:nvGrpSpPr>
          <p:cNvPr id="6" name="Group 5">
            <a:extLst>
              <a:ext uri="{FF2B5EF4-FFF2-40B4-BE49-F238E27FC236}">
                <a16:creationId xmlns:a16="http://schemas.microsoft.com/office/drawing/2014/main" id="{EE1A34D5-92B6-EB1C-5CA6-0C14F1EB9E11}"/>
              </a:ext>
            </a:extLst>
          </p:cNvPr>
          <p:cNvGrpSpPr/>
          <p:nvPr/>
        </p:nvGrpSpPr>
        <p:grpSpPr>
          <a:xfrm>
            <a:off x="1497145" y="1642414"/>
            <a:ext cx="2748215" cy="4333375"/>
            <a:chOff x="1436987" y="1251388"/>
            <a:chExt cx="2748215" cy="4333375"/>
          </a:xfrm>
        </p:grpSpPr>
        <p:sp>
          <p:nvSpPr>
            <p:cNvPr id="12" name="Title 1">
              <a:extLst>
                <a:ext uri="{FF2B5EF4-FFF2-40B4-BE49-F238E27FC236}">
                  <a16:creationId xmlns:a16="http://schemas.microsoft.com/office/drawing/2014/main" id="{C69484BD-E0CF-D150-8658-C5910DB1353A}"/>
                </a:ext>
              </a:extLst>
            </p:cNvPr>
            <p:cNvSpPr>
              <a:spLocks noGrp="1"/>
            </p:cNvSpPr>
            <p:nvPr/>
          </p:nvSpPr>
          <p:spPr>
            <a:xfrm>
              <a:off x="1442000" y="4670362"/>
              <a:ext cx="2743202" cy="914401"/>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a:solidFill>
                    <a:srgbClr val="574B3D"/>
                  </a:solidFill>
                </a:rPr>
                <a:t>Counselor</a:t>
              </a:r>
            </a:p>
            <a:p>
              <a:pPr algn="ctr"/>
              <a:r>
                <a:rPr lang="en-US" sz="2400" b="1">
                  <a:solidFill>
                    <a:srgbClr val="574B3D"/>
                  </a:solidFill>
                </a:rPr>
                <a:t>Rita </a:t>
              </a:r>
              <a:r>
                <a:rPr lang="en-US" sz="2400" b="1" err="1">
                  <a:solidFill>
                    <a:srgbClr val="574B3D"/>
                  </a:solidFill>
                </a:rPr>
                <a:t>Arabo</a:t>
              </a:r>
              <a:endParaRPr lang="en-US" sz="2400" b="1">
                <a:solidFill>
                  <a:srgbClr val="574B3D"/>
                </a:solidFill>
              </a:endParaRPr>
            </a:p>
          </p:txBody>
        </p:sp>
        <p:sp>
          <p:nvSpPr>
            <p:cNvPr id="13" name="Title 1">
              <a:extLst>
                <a:ext uri="{FF2B5EF4-FFF2-40B4-BE49-F238E27FC236}">
                  <a16:creationId xmlns:a16="http://schemas.microsoft.com/office/drawing/2014/main" id="{FA0BBC06-4D41-F2C3-D854-2EBD527DE3F9}"/>
                </a:ext>
              </a:extLst>
            </p:cNvPr>
            <p:cNvSpPr>
              <a:spLocks noGrp="1"/>
            </p:cNvSpPr>
            <p:nvPr/>
          </p:nvSpPr>
          <p:spPr>
            <a:xfrm>
              <a:off x="1442000" y="2975914"/>
              <a:ext cx="2741770" cy="914401"/>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a:solidFill>
                    <a:srgbClr val="574B3D"/>
                  </a:solidFill>
                </a:rPr>
                <a:t>Admin Assistant</a:t>
              </a:r>
              <a:endParaRPr lang="en-US">
                <a:solidFill>
                  <a:srgbClr val="574B3D"/>
                </a:solidFill>
              </a:endParaRPr>
            </a:p>
            <a:p>
              <a:pPr algn="ctr"/>
              <a:r>
                <a:rPr lang="en-US" sz="2400" b="1">
                  <a:solidFill>
                    <a:srgbClr val="574B3D"/>
                  </a:solidFill>
                </a:rPr>
                <a:t>Maribel Flores</a:t>
              </a:r>
              <a:endParaRPr lang="en-US">
                <a:solidFill>
                  <a:srgbClr val="574B3D"/>
                </a:solidFill>
              </a:endParaRPr>
            </a:p>
          </p:txBody>
        </p:sp>
        <p:sp>
          <p:nvSpPr>
            <p:cNvPr id="14" name="Title 1">
              <a:extLst>
                <a:ext uri="{FF2B5EF4-FFF2-40B4-BE49-F238E27FC236}">
                  <a16:creationId xmlns:a16="http://schemas.microsoft.com/office/drawing/2014/main" id="{A3157582-6F1F-8DA0-03ED-0EAE9AC31107}"/>
                </a:ext>
              </a:extLst>
            </p:cNvPr>
            <p:cNvSpPr>
              <a:spLocks noGrp="1"/>
            </p:cNvSpPr>
            <p:nvPr/>
          </p:nvSpPr>
          <p:spPr>
            <a:xfrm>
              <a:off x="1436987" y="1251388"/>
              <a:ext cx="2743201" cy="914401"/>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a:solidFill>
                    <a:srgbClr val="574B3D"/>
                  </a:solidFill>
                </a:rPr>
                <a:t>Director</a:t>
              </a:r>
              <a:endParaRPr lang="en-US" sz="2400">
                <a:solidFill>
                  <a:srgbClr val="574B3D"/>
                </a:solidFill>
              </a:endParaRPr>
            </a:p>
            <a:p>
              <a:pPr algn="ctr"/>
              <a:r>
                <a:rPr lang="en-US" sz="2400" b="1">
                  <a:solidFill>
                    <a:srgbClr val="574B3D"/>
                  </a:solidFill>
                </a:rPr>
                <a:t>Alex Hofler</a:t>
              </a:r>
              <a:endParaRPr lang="en-US" sz="2400">
                <a:solidFill>
                  <a:srgbClr val="574B3D"/>
                </a:solidFill>
              </a:endParaRPr>
            </a:p>
          </p:txBody>
        </p:sp>
      </p:grpSp>
      <p:pic>
        <p:nvPicPr>
          <p:cNvPr id="9" name="Content Placeholder 6" descr="A person smiling at camera&#10;&#10;Description automatically generated">
            <a:extLst>
              <a:ext uri="{FF2B5EF4-FFF2-40B4-BE49-F238E27FC236}">
                <a16:creationId xmlns:a16="http://schemas.microsoft.com/office/drawing/2014/main" id="{9BDF39A6-92B6-1AC9-8610-779EBA289F28}"/>
              </a:ext>
            </a:extLst>
          </p:cNvPr>
          <p:cNvPicPr>
            <a:picLocks noGrp="1" noChangeAspect="1"/>
          </p:cNvPicPr>
          <p:nvPr/>
        </p:nvPicPr>
        <p:blipFill>
          <a:blip r:embed="rId5"/>
          <a:srcRect l="17859" t="1639" r="10721" b="-1093"/>
          <a:stretch/>
        </p:blipFill>
        <p:spPr>
          <a:xfrm>
            <a:off x="284464" y="4646545"/>
            <a:ext cx="1146985" cy="1863629"/>
          </a:xfrm>
          <a:prstGeom prst="rect">
            <a:avLst/>
          </a:prstGeom>
        </p:spPr>
      </p:pic>
      <p:pic>
        <p:nvPicPr>
          <p:cNvPr id="10" name="Picture 9" descr="A person with long brown hair smiling&#10;&#10;Description automatically generated">
            <a:extLst>
              <a:ext uri="{FF2B5EF4-FFF2-40B4-BE49-F238E27FC236}">
                <a16:creationId xmlns:a16="http://schemas.microsoft.com/office/drawing/2014/main" id="{F84FD88B-840D-C516-D0D5-91AC5D7506B3}"/>
              </a:ext>
            </a:extLst>
          </p:cNvPr>
          <p:cNvPicPr>
            <a:picLocks noChangeAspect="1"/>
          </p:cNvPicPr>
          <p:nvPr/>
        </p:nvPicPr>
        <p:blipFill>
          <a:blip r:embed="rId6"/>
          <a:srcRect l="990" t="1694" r="1972" b="-1024"/>
          <a:stretch/>
        </p:blipFill>
        <p:spPr>
          <a:xfrm>
            <a:off x="289477" y="2987342"/>
            <a:ext cx="1141403" cy="1717132"/>
          </a:xfrm>
          <a:prstGeom prst="rect">
            <a:avLst/>
          </a:prstGeom>
        </p:spPr>
      </p:pic>
      <p:pic>
        <p:nvPicPr>
          <p:cNvPr id="11" name="Picture 10" descr="A person wearing a necklace&#10;&#10;Description automatically generated">
            <a:extLst>
              <a:ext uri="{FF2B5EF4-FFF2-40B4-BE49-F238E27FC236}">
                <a16:creationId xmlns:a16="http://schemas.microsoft.com/office/drawing/2014/main" id="{7AB11BB5-481E-9891-85A0-D7B27E5C3ADB}"/>
              </a:ext>
            </a:extLst>
          </p:cNvPr>
          <p:cNvPicPr>
            <a:picLocks noChangeAspect="1"/>
          </p:cNvPicPr>
          <p:nvPr/>
        </p:nvPicPr>
        <p:blipFill rotWithShape="1">
          <a:blip r:embed="rId7"/>
          <a:srcRect l="14598" t="13107" r="14598" b="16019"/>
          <a:stretch/>
        </p:blipFill>
        <p:spPr>
          <a:xfrm>
            <a:off x="294490" y="1269585"/>
            <a:ext cx="1134661" cy="1709365"/>
          </a:xfrm>
          <a:prstGeom prst="rect">
            <a:avLst/>
          </a:prstGeom>
        </p:spPr>
      </p:pic>
    </p:spTree>
    <p:extLst>
      <p:ext uri="{BB962C8B-B14F-4D97-AF65-F5344CB8AC3E}">
        <p14:creationId xmlns:p14="http://schemas.microsoft.com/office/powerpoint/2010/main" val="2157337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7EF21-31FC-6B4A-D5EE-92E765A259C9}"/>
              </a:ext>
            </a:extLst>
          </p:cNvPr>
          <p:cNvSpPr>
            <a:spLocks noGrp="1"/>
          </p:cNvSpPr>
          <p:nvPr>
            <p:ph type="title"/>
          </p:nvPr>
        </p:nvSpPr>
        <p:spPr/>
        <p:txBody>
          <a:bodyPr/>
          <a:lstStyle/>
          <a:p>
            <a:r>
              <a:rPr lang="en-US" sz="3600"/>
              <a:t>Miramar                     program</a:t>
            </a:r>
          </a:p>
        </p:txBody>
      </p:sp>
      <p:pic>
        <p:nvPicPr>
          <p:cNvPr id="3" name="Picture 2" descr="A red and black text&#10;&#10;Description automatically generated">
            <a:extLst>
              <a:ext uri="{FF2B5EF4-FFF2-40B4-BE49-F238E27FC236}">
                <a16:creationId xmlns:a16="http://schemas.microsoft.com/office/drawing/2014/main" id="{E249E28B-003F-64F7-F64D-C2A8D44D0557}"/>
              </a:ext>
            </a:extLst>
          </p:cNvPr>
          <p:cNvPicPr>
            <a:picLocks noChangeAspect="1"/>
          </p:cNvPicPr>
          <p:nvPr/>
        </p:nvPicPr>
        <p:blipFill>
          <a:blip r:embed="rId2"/>
          <a:stretch>
            <a:fillRect/>
          </a:stretch>
        </p:blipFill>
        <p:spPr>
          <a:xfrm>
            <a:off x="3517679" y="474001"/>
            <a:ext cx="2108639" cy="667964"/>
          </a:xfrm>
          <a:prstGeom prst="rect">
            <a:avLst/>
          </a:prstGeom>
        </p:spPr>
      </p:pic>
      <p:sp>
        <p:nvSpPr>
          <p:cNvPr id="4" name="TextBox 4">
            <a:extLst>
              <a:ext uri="{FF2B5EF4-FFF2-40B4-BE49-F238E27FC236}">
                <a16:creationId xmlns:a16="http://schemas.microsoft.com/office/drawing/2014/main" id="{828EBEFB-EDA4-3DE6-477E-384537B18154}"/>
              </a:ext>
            </a:extLst>
          </p:cNvPr>
          <p:cNvSpPr txBox="1"/>
          <p:nvPr/>
        </p:nvSpPr>
        <p:spPr>
          <a:xfrm>
            <a:off x="424293" y="2069196"/>
            <a:ext cx="8246465" cy="31085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600" b="1">
                <a:solidFill>
                  <a:schemeClr val="tx2"/>
                </a:solidFill>
                <a:latin typeface="Arial"/>
                <a:ea typeface="+mj-ea"/>
                <a:cs typeface="Arial"/>
              </a:rPr>
              <a:t>Mission:</a:t>
            </a:r>
          </a:p>
          <a:p>
            <a:pPr algn="ctr"/>
            <a:endParaRPr lang="en-US" sz="3200">
              <a:solidFill>
                <a:schemeClr val="tx2"/>
              </a:solidFill>
              <a:latin typeface="Arial"/>
              <a:ea typeface="+mj-ea"/>
              <a:cs typeface="Arial"/>
            </a:endParaRPr>
          </a:p>
          <a:p>
            <a:pPr algn="ctr"/>
            <a:r>
              <a:rPr lang="en-US" sz="3200">
                <a:solidFill>
                  <a:schemeClr val="tx2"/>
                </a:solidFill>
                <a:latin typeface="Arial"/>
                <a:ea typeface="+mj-ea"/>
                <a:cs typeface="Arial"/>
              </a:rPr>
              <a:t>Propel diversity and achievement in STEM by supporting economically and educationally disadvantaged STEM students in their journey to a bachelor's and beyond.</a:t>
            </a:r>
            <a:endParaRPr lang="en-US" sz="3200">
              <a:solidFill>
                <a:schemeClr val="tx2"/>
              </a:solidFill>
              <a:ea typeface="Calibri"/>
              <a:cs typeface="Calibri"/>
            </a:endParaRPr>
          </a:p>
        </p:txBody>
      </p:sp>
      <p:sp>
        <p:nvSpPr>
          <p:cNvPr id="6" name="TextBox 1">
            <a:extLst>
              <a:ext uri="{FF2B5EF4-FFF2-40B4-BE49-F238E27FC236}">
                <a16:creationId xmlns:a16="http://schemas.microsoft.com/office/drawing/2014/main" id="{C3104D99-F0A6-A66C-3685-D771C608482C}"/>
              </a:ext>
            </a:extLst>
          </p:cNvPr>
          <p:cNvSpPr txBox="1"/>
          <p:nvPr/>
        </p:nvSpPr>
        <p:spPr>
          <a:xfrm>
            <a:off x="2121279" y="1200483"/>
            <a:ext cx="4913564"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a:solidFill>
                  <a:srgbClr val="0070C0"/>
                </a:solidFill>
                <a:latin typeface="Arial"/>
                <a:cs typeface="Arial"/>
                <a:hlinkClick r:id="rId3">
                  <a:extLst>
                    <a:ext uri="{A12FA001-AC4F-418D-AE19-62706E023703}">
                      <ahyp:hlinkClr xmlns:ahyp="http://schemas.microsoft.com/office/drawing/2018/hyperlinkcolor" val="tx"/>
                    </a:ext>
                  </a:extLst>
                </a:hlinkClick>
              </a:rPr>
              <a:t>https://sdmiramar.edu/mesa</a:t>
            </a:r>
            <a:endParaRPr lang="en-US" sz="2000"/>
          </a:p>
        </p:txBody>
      </p:sp>
    </p:spTree>
    <p:extLst>
      <p:ext uri="{BB962C8B-B14F-4D97-AF65-F5344CB8AC3E}">
        <p14:creationId xmlns:p14="http://schemas.microsoft.com/office/powerpoint/2010/main" val="2321522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8F731-8F3E-3888-B91A-5D395A79E7E2}"/>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2B2F69F-E192-BFEB-B3CB-6852817254E4}"/>
              </a:ext>
            </a:extLst>
          </p:cNvPr>
          <p:cNvSpPr>
            <a:spLocks noGrp="1"/>
          </p:cNvSpPr>
          <p:nvPr/>
        </p:nvSpPr>
        <p:spPr>
          <a:xfrm>
            <a:off x="623672" y="1858409"/>
            <a:ext cx="8411995" cy="234779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2000" kern="1200">
                <a:solidFill>
                  <a:schemeClr val="bg2"/>
                </a:solidFill>
                <a:latin typeface="Arial"/>
                <a:ea typeface="+mn-ea"/>
                <a:cs typeface="+mn-cs"/>
              </a:defRPr>
            </a:lvl1pPr>
            <a:lvl2pPr marL="742950" indent="-285750" algn="l" defTabSz="457200" rtl="0" eaLnBrk="1" latinLnBrk="0" hangingPunct="1">
              <a:spcBef>
                <a:spcPct val="20000"/>
              </a:spcBef>
              <a:buFont typeface="Arial"/>
              <a:buChar char="–"/>
              <a:defRPr lang="en-US" sz="2800" b="0" i="0" kern="1200" dirty="0" smtClean="0">
                <a:solidFill>
                  <a:schemeClr val="bg2"/>
                </a:solidFill>
                <a:latin typeface="Arial"/>
                <a:ea typeface="+mj-ea"/>
                <a:cs typeface="Arial"/>
              </a:defRPr>
            </a:lvl2pPr>
            <a:lvl3pPr marL="1143000" indent="-228600" algn="l" defTabSz="457200" rtl="0" eaLnBrk="1" latinLnBrk="0" hangingPunct="1">
              <a:spcBef>
                <a:spcPct val="20000"/>
              </a:spcBef>
              <a:buFont typeface="Arial"/>
              <a:buChar char="•"/>
              <a:defRPr sz="2000" kern="1200">
                <a:solidFill>
                  <a:schemeClr val="bg2"/>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2"/>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2"/>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a:solidFill>
                  <a:srgbClr val="000000"/>
                </a:solidFill>
              </a:rPr>
              <a:t>Over 50 Years of Fostering Success in STEM</a:t>
            </a:r>
            <a:endParaRPr lang="en-US">
              <a:solidFill>
                <a:srgbClr val="ECEDD1"/>
              </a:solidFill>
            </a:endParaRPr>
          </a:p>
          <a:p>
            <a:pPr marL="914400" lvl="2" indent="0">
              <a:buNone/>
            </a:pPr>
            <a:r>
              <a:rPr lang="en-US">
                <a:solidFill>
                  <a:srgbClr val="000000"/>
                </a:solidFill>
              </a:rPr>
              <a:t>1970: Founded at an Oakland High School</a:t>
            </a:r>
            <a:endParaRPr lang="en-US">
              <a:solidFill>
                <a:srgbClr val="000000"/>
              </a:solidFill>
              <a:cs typeface="Arial"/>
            </a:endParaRPr>
          </a:p>
          <a:p>
            <a:pPr marL="914400" lvl="2" indent="0">
              <a:buNone/>
            </a:pPr>
            <a:r>
              <a:rPr lang="en-US">
                <a:solidFill>
                  <a:srgbClr val="000000"/>
                </a:solidFill>
                <a:cs typeface="Arial"/>
              </a:rPr>
              <a:t>1973: Expanded into universities</a:t>
            </a:r>
          </a:p>
          <a:p>
            <a:pPr marL="914400" lvl="2" indent="0">
              <a:buNone/>
            </a:pPr>
            <a:r>
              <a:rPr lang="en-US">
                <a:solidFill>
                  <a:srgbClr val="000000"/>
                </a:solidFill>
                <a:cs typeface="Arial"/>
              </a:rPr>
              <a:t>1984: Expanded into middle schools</a:t>
            </a:r>
          </a:p>
          <a:p>
            <a:pPr marL="914400" lvl="2" indent="0">
              <a:buNone/>
            </a:pPr>
            <a:r>
              <a:rPr lang="en-US">
                <a:solidFill>
                  <a:srgbClr val="000000"/>
                </a:solidFill>
                <a:cs typeface="Arial"/>
              </a:rPr>
              <a:t>1993: Expanded into community colleges</a:t>
            </a:r>
          </a:p>
        </p:txBody>
      </p:sp>
      <p:sp>
        <p:nvSpPr>
          <p:cNvPr id="7" name="TextBox 1">
            <a:extLst>
              <a:ext uri="{FF2B5EF4-FFF2-40B4-BE49-F238E27FC236}">
                <a16:creationId xmlns:a16="http://schemas.microsoft.com/office/drawing/2014/main" id="{6128A88E-944F-2ABB-6FF0-CF0C478E5338}"/>
              </a:ext>
            </a:extLst>
          </p:cNvPr>
          <p:cNvSpPr txBox="1"/>
          <p:nvPr/>
        </p:nvSpPr>
        <p:spPr>
          <a:xfrm>
            <a:off x="2121279" y="1200483"/>
            <a:ext cx="4913564"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a:solidFill>
                  <a:srgbClr val="0070C0"/>
                </a:solidFill>
                <a:latin typeface="Arial"/>
                <a:cs typeface="Arial"/>
                <a:hlinkClick r:id="rId2">
                  <a:extLst>
                    <a:ext uri="{A12FA001-AC4F-418D-AE19-62706E023703}">
                      <ahyp:hlinkClr xmlns:ahyp="http://schemas.microsoft.com/office/drawing/2018/hyperlinkcolor" val="tx"/>
                    </a:ext>
                  </a:extLst>
                </a:hlinkClick>
              </a:rPr>
              <a:t>https://sdmiramar.edu/mesa</a:t>
            </a:r>
            <a:endParaRPr lang="en-US" sz="2000"/>
          </a:p>
        </p:txBody>
      </p:sp>
      <p:pic>
        <p:nvPicPr>
          <p:cNvPr id="8" name="Picture 7" descr="A red and grey text on a black background&#10;&#10;Description automatically generated">
            <a:extLst>
              <a:ext uri="{FF2B5EF4-FFF2-40B4-BE49-F238E27FC236}">
                <a16:creationId xmlns:a16="http://schemas.microsoft.com/office/drawing/2014/main" id="{FC0545ED-DA19-5100-B3DB-684206B7F3A1}"/>
              </a:ext>
            </a:extLst>
          </p:cNvPr>
          <p:cNvPicPr>
            <a:picLocks noChangeAspect="1"/>
          </p:cNvPicPr>
          <p:nvPr/>
        </p:nvPicPr>
        <p:blipFill>
          <a:blip r:embed="rId3"/>
          <a:stretch>
            <a:fillRect/>
          </a:stretch>
        </p:blipFill>
        <p:spPr>
          <a:xfrm>
            <a:off x="2589218" y="3984862"/>
            <a:ext cx="3934899" cy="1935686"/>
          </a:xfrm>
          <a:prstGeom prst="rect">
            <a:avLst/>
          </a:prstGeom>
        </p:spPr>
      </p:pic>
      <p:grpSp>
        <p:nvGrpSpPr>
          <p:cNvPr id="24" name="Group 23">
            <a:extLst>
              <a:ext uri="{FF2B5EF4-FFF2-40B4-BE49-F238E27FC236}">
                <a16:creationId xmlns:a16="http://schemas.microsoft.com/office/drawing/2014/main" id="{5B30FB1E-D234-7EDC-5E61-0BA22F7EB458}"/>
              </a:ext>
            </a:extLst>
          </p:cNvPr>
          <p:cNvGrpSpPr/>
          <p:nvPr/>
        </p:nvGrpSpPr>
        <p:grpSpPr>
          <a:xfrm>
            <a:off x="358631" y="1965495"/>
            <a:ext cx="551810" cy="551810"/>
            <a:chOff x="456550" y="1693353"/>
            <a:chExt cx="812800" cy="812800"/>
          </a:xfrm>
        </p:grpSpPr>
        <p:sp>
          <p:nvSpPr>
            <p:cNvPr id="22" name="Freeform 9">
              <a:extLst>
                <a:ext uri="{FF2B5EF4-FFF2-40B4-BE49-F238E27FC236}">
                  <a16:creationId xmlns:a16="http://schemas.microsoft.com/office/drawing/2014/main" id="{E3017722-2DE0-C0B1-6D11-7E89CC64A7FC}"/>
                </a:ext>
              </a:extLst>
            </p:cNvPr>
            <p:cNvSpPr/>
            <p:nvPr/>
          </p:nvSpPr>
          <p:spPr>
            <a:xfrm>
              <a:off x="456550" y="1693353"/>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4D97"/>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p>
          </p:txBody>
        </p:sp>
        <p:sp>
          <p:nvSpPr>
            <p:cNvPr id="23" name="TextBox 22">
              <a:extLst>
                <a:ext uri="{FF2B5EF4-FFF2-40B4-BE49-F238E27FC236}">
                  <a16:creationId xmlns:a16="http://schemas.microsoft.com/office/drawing/2014/main" id="{69EB5AE4-08BC-E0BF-8DCC-C2F7FA560636}"/>
                </a:ext>
              </a:extLst>
            </p:cNvPr>
            <p:cNvSpPr txBox="1"/>
            <p:nvPr/>
          </p:nvSpPr>
          <p:spPr>
            <a:xfrm>
              <a:off x="532750" y="1760028"/>
              <a:ext cx="660400" cy="669925"/>
            </a:xfrm>
            <a:prstGeom prst="rect">
              <a:avLst/>
            </a:prstGeom>
          </p:spPr>
          <p:txBody>
            <a:bodyPr lIns="15778" tIns="15778" rIns="15778" bIns="15778"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20578"/>
                </a:lnSpc>
              </a:pPr>
              <a:endParaRPr lang="en-US" sz="4000"/>
            </a:p>
          </p:txBody>
        </p:sp>
      </p:grpSp>
      <p:grpSp>
        <p:nvGrpSpPr>
          <p:cNvPr id="28" name="Group 27">
            <a:extLst>
              <a:ext uri="{FF2B5EF4-FFF2-40B4-BE49-F238E27FC236}">
                <a16:creationId xmlns:a16="http://schemas.microsoft.com/office/drawing/2014/main" id="{A018FCE2-5EB5-593C-7804-28607F3D5153}"/>
              </a:ext>
            </a:extLst>
          </p:cNvPr>
          <p:cNvGrpSpPr/>
          <p:nvPr/>
        </p:nvGrpSpPr>
        <p:grpSpPr>
          <a:xfrm>
            <a:off x="358579" y="3029284"/>
            <a:ext cx="551810" cy="551810"/>
            <a:chOff x="456550" y="2550521"/>
            <a:chExt cx="812800" cy="812800"/>
          </a:xfrm>
        </p:grpSpPr>
        <p:sp>
          <p:nvSpPr>
            <p:cNvPr id="26" name="Freeform 13">
              <a:extLst>
                <a:ext uri="{FF2B5EF4-FFF2-40B4-BE49-F238E27FC236}">
                  <a16:creationId xmlns:a16="http://schemas.microsoft.com/office/drawing/2014/main" id="{8DF9EDB9-0946-81D8-5433-37A49CFB27D7}"/>
                </a:ext>
              </a:extLst>
            </p:cNvPr>
            <p:cNvSpPr/>
            <p:nvPr/>
          </p:nvSpPr>
          <p:spPr>
            <a:xfrm>
              <a:off x="456550" y="255052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93E"/>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p>
          </p:txBody>
        </p:sp>
        <p:sp>
          <p:nvSpPr>
            <p:cNvPr id="27" name="TextBox 10">
              <a:extLst>
                <a:ext uri="{FF2B5EF4-FFF2-40B4-BE49-F238E27FC236}">
                  <a16:creationId xmlns:a16="http://schemas.microsoft.com/office/drawing/2014/main" id="{9A0CD261-3D63-503C-06D1-49AA9BFD26CB}"/>
                </a:ext>
              </a:extLst>
            </p:cNvPr>
            <p:cNvSpPr txBox="1"/>
            <p:nvPr/>
          </p:nvSpPr>
          <p:spPr>
            <a:xfrm>
              <a:off x="532750" y="2617196"/>
              <a:ext cx="660400" cy="669925"/>
            </a:xfrm>
            <a:prstGeom prst="rect">
              <a:avLst/>
            </a:prstGeom>
          </p:spPr>
          <p:txBody>
            <a:bodyPr lIns="15778" tIns="15778" rIns="15778" bIns="15778"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20578"/>
                </a:lnSpc>
              </a:pPr>
              <a:endParaRPr lang="en-US" sz="4000"/>
            </a:p>
          </p:txBody>
        </p:sp>
      </p:grpSp>
      <p:grpSp>
        <p:nvGrpSpPr>
          <p:cNvPr id="32" name="Group 31">
            <a:extLst>
              <a:ext uri="{FF2B5EF4-FFF2-40B4-BE49-F238E27FC236}">
                <a16:creationId xmlns:a16="http://schemas.microsoft.com/office/drawing/2014/main" id="{7C4B0A1B-6F34-B9E1-43B2-EE095D05BEAF}"/>
              </a:ext>
            </a:extLst>
          </p:cNvPr>
          <p:cNvGrpSpPr/>
          <p:nvPr/>
        </p:nvGrpSpPr>
        <p:grpSpPr>
          <a:xfrm>
            <a:off x="356263" y="4196979"/>
            <a:ext cx="551810" cy="551810"/>
            <a:chOff x="454182" y="3413156"/>
            <a:chExt cx="812800" cy="812800"/>
          </a:xfrm>
        </p:grpSpPr>
        <p:sp>
          <p:nvSpPr>
            <p:cNvPr id="30" name="Freeform 20">
              <a:extLst>
                <a:ext uri="{FF2B5EF4-FFF2-40B4-BE49-F238E27FC236}">
                  <a16:creationId xmlns:a16="http://schemas.microsoft.com/office/drawing/2014/main" id="{F12EA2B9-F5FC-B0EC-5E23-B61EAE480DD8}"/>
                </a:ext>
              </a:extLst>
            </p:cNvPr>
            <p:cNvSpPr/>
            <p:nvPr/>
          </p:nvSpPr>
          <p:spPr>
            <a:xfrm>
              <a:off x="454182" y="34131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07"/>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p>
          </p:txBody>
        </p:sp>
        <p:sp>
          <p:nvSpPr>
            <p:cNvPr id="31" name="TextBox 21">
              <a:extLst>
                <a:ext uri="{FF2B5EF4-FFF2-40B4-BE49-F238E27FC236}">
                  <a16:creationId xmlns:a16="http://schemas.microsoft.com/office/drawing/2014/main" id="{C7A1716D-1B96-AD3A-AD8A-8F52FEECDC86}"/>
                </a:ext>
              </a:extLst>
            </p:cNvPr>
            <p:cNvSpPr txBox="1"/>
            <p:nvPr/>
          </p:nvSpPr>
          <p:spPr>
            <a:xfrm>
              <a:off x="530382" y="3479831"/>
              <a:ext cx="660400" cy="669925"/>
            </a:xfrm>
            <a:prstGeom prst="rect">
              <a:avLst/>
            </a:prstGeom>
          </p:spPr>
          <p:txBody>
            <a:bodyPr lIns="15778" tIns="15778" rIns="15778" bIns="15778"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20578"/>
                </a:lnSpc>
              </a:pPr>
              <a:endParaRPr lang="en-US" sz="4000"/>
            </a:p>
          </p:txBody>
        </p:sp>
      </p:grpSp>
      <p:grpSp>
        <p:nvGrpSpPr>
          <p:cNvPr id="36" name="Group 35">
            <a:extLst>
              <a:ext uri="{FF2B5EF4-FFF2-40B4-BE49-F238E27FC236}">
                <a16:creationId xmlns:a16="http://schemas.microsoft.com/office/drawing/2014/main" id="{C1E2EBE2-3997-BA85-3E1F-E8B25ED39C28}"/>
              </a:ext>
            </a:extLst>
          </p:cNvPr>
          <p:cNvGrpSpPr/>
          <p:nvPr/>
        </p:nvGrpSpPr>
        <p:grpSpPr>
          <a:xfrm>
            <a:off x="358631" y="5363675"/>
            <a:ext cx="551810" cy="551810"/>
            <a:chOff x="456550" y="4275156"/>
            <a:chExt cx="812800" cy="812800"/>
          </a:xfrm>
        </p:grpSpPr>
        <p:sp>
          <p:nvSpPr>
            <p:cNvPr id="34" name="Freeform 24">
              <a:extLst>
                <a:ext uri="{FF2B5EF4-FFF2-40B4-BE49-F238E27FC236}">
                  <a16:creationId xmlns:a16="http://schemas.microsoft.com/office/drawing/2014/main" id="{374D7CB7-4C3E-38A8-930D-1CE9F3C8AC1C}"/>
                </a:ext>
              </a:extLst>
            </p:cNvPr>
            <p:cNvSpPr/>
            <p:nvPr/>
          </p:nvSpPr>
          <p:spPr>
            <a:xfrm>
              <a:off x="456550" y="42751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CF6A"/>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p>
          </p:txBody>
        </p:sp>
        <p:sp>
          <p:nvSpPr>
            <p:cNvPr id="35" name="TextBox 25">
              <a:extLst>
                <a:ext uri="{FF2B5EF4-FFF2-40B4-BE49-F238E27FC236}">
                  <a16:creationId xmlns:a16="http://schemas.microsoft.com/office/drawing/2014/main" id="{65FCA452-535E-0030-90A2-E496A0421101}"/>
                </a:ext>
              </a:extLst>
            </p:cNvPr>
            <p:cNvSpPr txBox="1"/>
            <p:nvPr/>
          </p:nvSpPr>
          <p:spPr>
            <a:xfrm>
              <a:off x="532750" y="4341831"/>
              <a:ext cx="660400" cy="669925"/>
            </a:xfrm>
            <a:prstGeom prst="rect">
              <a:avLst/>
            </a:prstGeom>
          </p:spPr>
          <p:txBody>
            <a:bodyPr lIns="15778" tIns="15778" rIns="15778" bIns="15778"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20578"/>
                </a:lnSpc>
              </a:pPr>
              <a:endParaRPr lang="en-US" sz="4000"/>
            </a:p>
          </p:txBody>
        </p:sp>
      </p:grpSp>
      <p:sp>
        <p:nvSpPr>
          <p:cNvPr id="9" name="Title 1">
            <a:extLst>
              <a:ext uri="{FF2B5EF4-FFF2-40B4-BE49-F238E27FC236}">
                <a16:creationId xmlns:a16="http://schemas.microsoft.com/office/drawing/2014/main" id="{64E85EEA-0D30-4FDB-D3FE-A6BD2DF90A54}"/>
              </a:ext>
            </a:extLst>
          </p:cNvPr>
          <p:cNvSpPr>
            <a:spLocks noGrp="1"/>
          </p:cNvSpPr>
          <p:nvPr>
            <p:ph type="title"/>
          </p:nvPr>
        </p:nvSpPr>
        <p:spPr>
          <a:xfrm>
            <a:off x="426128" y="408372"/>
            <a:ext cx="8260672" cy="1039427"/>
          </a:xfrm>
        </p:spPr>
        <p:txBody>
          <a:bodyPr/>
          <a:lstStyle/>
          <a:p>
            <a:r>
              <a:rPr lang="en-US" sz="3600"/>
              <a:t>Miramar                     program</a:t>
            </a:r>
          </a:p>
        </p:txBody>
      </p:sp>
      <p:pic>
        <p:nvPicPr>
          <p:cNvPr id="11" name="Picture 10" descr="A red and black text&#10;&#10;Description automatically generated">
            <a:extLst>
              <a:ext uri="{FF2B5EF4-FFF2-40B4-BE49-F238E27FC236}">
                <a16:creationId xmlns:a16="http://schemas.microsoft.com/office/drawing/2014/main" id="{8CB12175-DD08-1186-1921-74FDEA575DD0}"/>
              </a:ext>
            </a:extLst>
          </p:cNvPr>
          <p:cNvPicPr>
            <a:picLocks noChangeAspect="1"/>
          </p:cNvPicPr>
          <p:nvPr/>
        </p:nvPicPr>
        <p:blipFill>
          <a:blip r:embed="rId4"/>
          <a:stretch>
            <a:fillRect/>
          </a:stretch>
        </p:blipFill>
        <p:spPr>
          <a:xfrm>
            <a:off x="3517679" y="474001"/>
            <a:ext cx="2108639" cy="667964"/>
          </a:xfrm>
          <a:prstGeom prst="rect">
            <a:avLst/>
          </a:prstGeom>
        </p:spPr>
      </p:pic>
    </p:spTree>
    <p:extLst>
      <p:ext uri="{BB962C8B-B14F-4D97-AF65-F5344CB8AC3E}">
        <p14:creationId xmlns:p14="http://schemas.microsoft.com/office/powerpoint/2010/main" val="221344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FC08B-B700-63A6-3B25-0C3107C60E9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6B7DC0-A15A-6A5D-5BF5-18B76C65AF1A}"/>
              </a:ext>
            </a:extLst>
          </p:cNvPr>
          <p:cNvSpPr>
            <a:spLocks noGrp="1"/>
          </p:cNvSpPr>
          <p:nvPr>
            <p:ph idx="1"/>
          </p:nvPr>
        </p:nvSpPr>
        <p:spPr>
          <a:xfrm>
            <a:off x="632205" y="1851561"/>
            <a:ext cx="8054595" cy="4274602"/>
          </a:xfrm>
        </p:spPr>
        <p:txBody>
          <a:bodyPr vert="horz" lIns="91440" tIns="45720" rIns="91440" bIns="45720" rtlCol="0" anchor="t">
            <a:noAutofit/>
          </a:bodyPr>
          <a:lstStyle/>
          <a:p>
            <a:pPr marL="457200" lvl="1" indent="0">
              <a:buNone/>
            </a:pPr>
            <a:r>
              <a:rPr lang="en-US" sz="2800">
                <a:solidFill>
                  <a:srgbClr val="000000"/>
                </a:solidFill>
                <a:latin typeface="Arial"/>
                <a:cs typeface="Arial"/>
              </a:rPr>
              <a:t>Supportive Student Community</a:t>
            </a:r>
            <a:endParaRPr lang="en-US" sz="2800">
              <a:solidFill>
                <a:srgbClr val="000000"/>
              </a:solidFill>
            </a:endParaRPr>
          </a:p>
          <a:p>
            <a:pPr lvl="2" indent="0">
              <a:buNone/>
            </a:pPr>
            <a:r>
              <a:rPr lang="en-US" sz="2000">
                <a:solidFill>
                  <a:srgbClr val="000000"/>
                </a:solidFill>
                <a:latin typeface="Arial"/>
                <a:cs typeface="Arial"/>
              </a:rPr>
              <a:t>Small Cohort Events</a:t>
            </a:r>
          </a:p>
          <a:p>
            <a:pPr lvl="2" indent="0">
              <a:buNone/>
            </a:pPr>
            <a:r>
              <a:rPr lang="en-US" sz="2000">
                <a:solidFill>
                  <a:srgbClr val="000000"/>
                </a:solidFill>
                <a:latin typeface="Arial"/>
                <a:cs typeface="Arial"/>
              </a:rPr>
              <a:t>Miramar STEM and San Diego MESA Events</a:t>
            </a:r>
          </a:p>
          <a:p>
            <a:pPr marL="457200" lvl="1" indent="0">
              <a:buNone/>
            </a:pPr>
            <a:r>
              <a:rPr lang="en-US" sz="2800">
                <a:solidFill>
                  <a:srgbClr val="000000"/>
                </a:solidFill>
                <a:latin typeface="Arial"/>
                <a:cs typeface="Arial"/>
              </a:rPr>
              <a:t>Academic Support</a:t>
            </a:r>
          </a:p>
          <a:p>
            <a:pPr lvl="2" indent="0">
              <a:buNone/>
            </a:pPr>
            <a:r>
              <a:rPr lang="en-US" sz="2000">
                <a:solidFill>
                  <a:srgbClr val="000000"/>
                </a:solidFill>
                <a:latin typeface="Arial"/>
                <a:cs typeface="Arial"/>
              </a:rPr>
              <a:t>Dedicated MESA Counselor</a:t>
            </a:r>
          </a:p>
          <a:p>
            <a:pPr lvl="2" indent="0">
              <a:buNone/>
            </a:pPr>
            <a:r>
              <a:rPr lang="en-US" sz="2000">
                <a:solidFill>
                  <a:srgbClr val="000000"/>
                </a:solidFill>
                <a:latin typeface="Arial"/>
                <a:cs typeface="Arial"/>
              </a:rPr>
              <a:t>Regular Academic Check-ins</a:t>
            </a:r>
          </a:p>
          <a:p>
            <a:pPr lvl="2" indent="0">
              <a:buNone/>
            </a:pPr>
            <a:r>
              <a:rPr lang="en-US" sz="2000">
                <a:solidFill>
                  <a:srgbClr val="000000"/>
                </a:solidFill>
                <a:latin typeface="Arial"/>
                <a:cs typeface="Arial"/>
              </a:rPr>
              <a:t>Calculator, Lab Coat, Goggle Loans</a:t>
            </a:r>
            <a:endParaRPr lang="en-US"/>
          </a:p>
          <a:p>
            <a:pPr marL="457200" lvl="1" indent="0">
              <a:buClr>
                <a:srgbClr val="000000"/>
              </a:buClr>
              <a:buNone/>
            </a:pPr>
            <a:r>
              <a:rPr lang="en-US" sz="2800">
                <a:solidFill>
                  <a:srgbClr val="000000"/>
                </a:solidFill>
                <a:latin typeface="Arial"/>
                <a:cs typeface="Arial"/>
              </a:rPr>
              <a:t>Transfer &amp; Career Preparation</a:t>
            </a:r>
          </a:p>
          <a:p>
            <a:pPr lvl="2" indent="0">
              <a:buNone/>
            </a:pPr>
            <a:r>
              <a:rPr lang="en-US" sz="2000">
                <a:solidFill>
                  <a:srgbClr val="000000"/>
                </a:solidFill>
                <a:latin typeface="Arial"/>
                <a:cs typeface="Arial"/>
              </a:rPr>
              <a:t>Transfer/Grad School Events</a:t>
            </a:r>
          </a:p>
          <a:p>
            <a:pPr marL="457200" lvl="2" indent="0">
              <a:buNone/>
            </a:pPr>
            <a:r>
              <a:rPr lang="en-US" sz="2800">
                <a:solidFill>
                  <a:srgbClr val="000000"/>
                </a:solidFill>
                <a:latin typeface="Arial"/>
                <a:cs typeface="Arial"/>
              </a:rPr>
              <a:t>And more!</a:t>
            </a:r>
            <a:endParaRPr lang="en-US" sz="2800">
              <a:solidFill>
                <a:srgbClr val="000000"/>
              </a:solidFill>
            </a:endParaRPr>
          </a:p>
        </p:txBody>
      </p:sp>
      <p:sp>
        <p:nvSpPr>
          <p:cNvPr id="5" name="TextBox 4">
            <a:extLst>
              <a:ext uri="{FF2B5EF4-FFF2-40B4-BE49-F238E27FC236}">
                <a16:creationId xmlns:a16="http://schemas.microsoft.com/office/drawing/2014/main" id="{8FFE5170-1F3A-22E4-1B65-2D1582EEA80B}"/>
              </a:ext>
            </a:extLst>
          </p:cNvPr>
          <p:cNvSpPr txBox="1"/>
          <p:nvPr/>
        </p:nvSpPr>
        <p:spPr>
          <a:xfrm>
            <a:off x="2121279" y="1200483"/>
            <a:ext cx="4913564"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a:solidFill>
                  <a:srgbClr val="0070C0"/>
                </a:solidFill>
                <a:latin typeface="Arial"/>
                <a:cs typeface="Arial"/>
                <a:hlinkClick r:id="rId2">
                  <a:extLst>
                    <a:ext uri="{A12FA001-AC4F-418D-AE19-62706E023703}">
                      <ahyp:hlinkClr xmlns:ahyp="http://schemas.microsoft.com/office/drawing/2018/hyperlinkcolor" val="tx"/>
                    </a:ext>
                  </a:extLst>
                </a:hlinkClick>
              </a:rPr>
              <a:t>https://sdmiramar.edu/mesa</a:t>
            </a:r>
            <a:endParaRPr lang="en-US" sz="2000"/>
          </a:p>
        </p:txBody>
      </p:sp>
      <p:grpSp>
        <p:nvGrpSpPr>
          <p:cNvPr id="9" name="Group 8">
            <a:extLst>
              <a:ext uri="{FF2B5EF4-FFF2-40B4-BE49-F238E27FC236}">
                <a16:creationId xmlns:a16="http://schemas.microsoft.com/office/drawing/2014/main" id="{F6A90DEB-7B56-715B-B059-D7BB6A0779CF}"/>
              </a:ext>
            </a:extLst>
          </p:cNvPr>
          <p:cNvGrpSpPr/>
          <p:nvPr/>
        </p:nvGrpSpPr>
        <p:grpSpPr>
          <a:xfrm>
            <a:off x="358631" y="1965495"/>
            <a:ext cx="551810" cy="551810"/>
            <a:chOff x="456550" y="1693353"/>
            <a:chExt cx="812800" cy="812800"/>
          </a:xfrm>
        </p:grpSpPr>
        <p:sp>
          <p:nvSpPr>
            <p:cNvPr id="7" name="Freeform 9">
              <a:extLst>
                <a:ext uri="{FF2B5EF4-FFF2-40B4-BE49-F238E27FC236}">
                  <a16:creationId xmlns:a16="http://schemas.microsoft.com/office/drawing/2014/main" id="{7F9600EB-9A17-C5DF-F24A-CDCFBE9C3875}"/>
                </a:ext>
              </a:extLst>
            </p:cNvPr>
            <p:cNvSpPr/>
            <p:nvPr/>
          </p:nvSpPr>
          <p:spPr>
            <a:xfrm>
              <a:off x="456550" y="1693353"/>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4D97"/>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p>
          </p:txBody>
        </p:sp>
        <p:sp>
          <p:nvSpPr>
            <p:cNvPr id="8" name="TextBox 7">
              <a:extLst>
                <a:ext uri="{FF2B5EF4-FFF2-40B4-BE49-F238E27FC236}">
                  <a16:creationId xmlns:a16="http://schemas.microsoft.com/office/drawing/2014/main" id="{6CFEC717-0156-095F-0551-4A38E526D0F2}"/>
                </a:ext>
              </a:extLst>
            </p:cNvPr>
            <p:cNvSpPr txBox="1"/>
            <p:nvPr/>
          </p:nvSpPr>
          <p:spPr>
            <a:xfrm>
              <a:off x="532750" y="1760028"/>
              <a:ext cx="660400" cy="669925"/>
            </a:xfrm>
            <a:prstGeom prst="rect">
              <a:avLst/>
            </a:prstGeom>
          </p:spPr>
          <p:txBody>
            <a:bodyPr lIns="15778" tIns="15778" rIns="15778" bIns="15778"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20578"/>
                </a:lnSpc>
              </a:pPr>
              <a:endParaRPr lang="en-US" sz="4000"/>
            </a:p>
          </p:txBody>
        </p:sp>
      </p:grpSp>
      <p:grpSp>
        <p:nvGrpSpPr>
          <p:cNvPr id="13" name="Group 12">
            <a:extLst>
              <a:ext uri="{FF2B5EF4-FFF2-40B4-BE49-F238E27FC236}">
                <a16:creationId xmlns:a16="http://schemas.microsoft.com/office/drawing/2014/main" id="{2081E7DA-2CF7-793E-04B4-81211674D3E7}"/>
              </a:ext>
            </a:extLst>
          </p:cNvPr>
          <p:cNvGrpSpPr/>
          <p:nvPr/>
        </p:nvGrpSpPr>
        <p:grpSpPr>
          <a:xfrm>
            <a:off x="358579" y="3029284"/>
            <a:ext cx="551810" cy="551810"/>
            <a:chOff x="456550" y="2550521"/>
            <a:chExt cx="812800" cy="812800"/>
          </a:xfrm>
        </p:grpSpPr>
        <p:sp>
          <p:nvSpPr>
            <p:cNvPr id="11" name="Freeform 13">
              <a:extLst>
                <a:ext uri="{FF2B5EF4-FFF2-40B4-BE49-F238E27FC236}">
                  <a16:creationId xmlns:a16="http://schemas.microsoft.com/office/drawing/2014/main" id="{D7C9AC27-B099-CA39-E63E-4AF0DEFF3298}"/>
                </a:ext>
              </a:extLst>
            </p:cNvPr>
            <p:cNvSpPr/>
            <p:nvPr/>
          </p:nvSpPr>
          <p:spPr>
            <a:xfrm>
              <a:off x="456550" y="255052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93E"/>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p>
          </p:txBody>
        </p:sp>
        <p:sp>
          <p:nvSpPr>
            <p:cNvPr id="12" name="TextBox 10">
              <a:extLst>
                <a:ext uri="{FF2B5EF4-FFF2-40B4-BE49-F238E27FC236}">
                  <a16:creationId xmlns:a16="http://schemas.microsoft.com/office/drawing/2014/main" id="{27597945-6413-6449-4DCF-1FD40DB23317}"/>
                </a:ext>
              </a:extLst>
            </p:cNvPr>
            <p:cNvSpPr txBox="1"/>
            <p:nvPr/>
          </p:nvSpPr>
          <p:spPr>
            <a:xfrm>
              <a:off x="532750" y="2617196"/>
              <a:ext cx="660400" cy="669925"/>
            </a:xfrm>
            <a:prstGeom prst="rect">
              <a:avLst/>
            </a:prstGeom>
          </p:spPr>
          <p:txBody>
            <a:bodyPr lIns="15778" tIns="15778" rIns="15778" bIns="15778"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20578"/>
                </a:lnSpc>
              </a:pPr>
              <a:endParaRPr lang="en-US" sz="4000"/>
            </a:p>
          </p:txBody>
        </p:sp>
      </p:grpSp>
      <p:grpSp>
        <p:nvGrpSpPr>
          <p:cNvPr id="17" name="Group 16">
            <a:extLst>
              <a:ext uri="{FF2B5EF4-FFF2-40B4-BE49-F238E27FC236}">
                <a16:creationId xmlns:a16="http://schemas.microsoft.com/office/drawing/2014/main" id="{78510FDA-C78C-9F7D-F679-A2E9E97AADE8}"/>
              </a:ext>
            </a:extLst>
          </p:cNvPr>
          <p:cNvGrpSpPr/>
          <p:nvPr/>
        </p:nvGrpSpPr>
        <p:grpSpPr>
          <a:xfrm>
            <a:off x="356263" y="4196979"/>
            <a:ext cx="551810" cy="551810"/>
            <a:chOff x="454182" y="3413156"/>
            <a:chExt cx="812800" cy="812800"/>
          </a:xfrm>
        </p:grpSpPr>
        <p:sp>
          <p:nvSpPr>
            <p:cNvPr id="15" name="Freeform 20">
              <a:extLst>
                <a:ext uri="{FF2B5EF4-FFF2-40B4-BE49-F238E27FC236}">
                  <a16:creationId xmlns:a16="http://schemas.microsoft.com/office/drawing/2014/main" id="{5EA748A9-928E-7159-C298-1BED951D3EA4}"/>
                </a:ext>
              </a:extLst>
            </p:cNvPr>
            <p:cNvSpPr/>
            <p:nvPr/>
          </p:nvSpPr>
          <p:spPr>
            <a:xfrm>
              <a:off x="454182" y="34131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07"/>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p>
          </p:txBody>
        </p:sp>
        <p:sp>
          <p:nvSpPr>
            <p:cNvPr id="16" name="TextBox 21">
              <a:extLst>
                <a:ext uri="{FF2B5EF4-FFF2-40B4-BE49-F238E27FC236}">
                  <a16:creationId xmlns:a16="http://schemas.microsoft.com/office/drawing/2014/main" id="{A9CAE78D-47DC-519A-7C77-9838159A1516}"/>
                </a:ext>
              </a:extLst>
            </p:cNvPr>
            <p:cNvSpPr txBox="1"/>
            <p:nvPr/>
          </p:nvSpPr>
          <p:spPr>
            <a:xfrm>
              <a:off x="530382" y="3479831"/>
              <a:ext cx="660400" cy="669925"/>
            </a:xfrm>
            <a:prstGeom prst="rect">
              <a:avLst/>
            </a:prstGeom>
          </p:spPr>
          <p:txBody>
            <a:bodyPr lIns="15778" tIns="15778" rIns="15778" bIns="15778"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20578"/>
                </a:lnSpc>
              </a:pPr>
              <a:endParaRPr lang="en-US" sz="4000"/>
            </a:p>
          </p:txBody>
        </p:sp>
      </p:grpSp>
      <p:grpSp>
        <p:nvGrpSpPr>
          <p:cNvPr id="21" name="Group 20">
            <a:extLst>
              <a:ext uri="{FF2B5EF4-FFF2-40B4-BE49-F238E27FC236}">
                <a16:creationId xmlns:a16="http://schemas.microsoft.com/office/drawing/2014/main" id="{72DB02F7-848A-14A4-F989-76F88B1E0F3E}"/>
              </a:ext>
            </a:extLst>
          </p:cNvPr>
          <p:cNvGrpSpPr/>
          <p:nvPr/>
        </p:nvGrpSpPr>
        <p:grpSpPr>
          <a:xfrm>
            <a:off x="358631" y="5363675"/>
            <a:ext cx="551810" cy="551810"/>
            <a:chOff x="456550" y="4275156"/>
            <a:chExt cx="812800" cy="812800"/>
          </a:xfrm>
        </p:grpSpPr>
        <p:sp>
          <p:nvSpPr>
            <p:cNvPr id="19" name="Freeform 24">
              <a:extLst>
                <a:ext uri="{FF2B5EF4-FFF2-40B4-BE49-F238E27FC236}">
                  <a16:creationId xmlns:a16="http://schemas.microsoft.com/office/drawing/2014/main" id="{31C3325C-92D6-476A-AC39-D30C47DA5BEC}"/>
                </a:ext>
              </a:extLst>
            </p:cNvPr>
            <p:cNvSpPr/>
            <p:nvPr/>
          </p:nvSpPr>
          <p:spPr>
            <a:xfrm>
              <a:off x="456550" y="42751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CF6A"/>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p>
          </p:txBody>
        </p:sp>
        <p:sp>
          <p:nvSpPr>
            <p:cNvPr id="20" name="TextBox 25">
              <a:extLst>
                <a:ext uri="{FF2B5EF4-FFF2-40B4-BE49-F238E27FC236}">
                  <a16:creationId xmlns:a16="http://schemas.microsoft.com/office/drawing/2014/main" id="{60A3A920-48FB-4E35-7F48-6D539AD5A50B}"/>
                </a:ext>
              </a:extLst>
            </p:cNvPr>
            <p:cNvSpPr txBox="1"/>
            <p:nvPr/>
          </p:nvSpPr>
          <p:spPr>
            <a:xfrm>
              <a:off x="532750" y="4341831"/>
              <a:ext cx="660400" cy="669925"/>
            </a:xfrm>
            <a:prstGeom prst="rect">
              <a:avLst/>
            </a:prstGeom>
          </p:spPr>
          <p:txBody>
            <a:bodyPr lIns="15778" tIns="15778" rIns="15778" bIns="15778"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20578"/>
                </a:lnSpc>
              </a:pPr>
              <a:endParaRPr lang="en-US" sz="4000"/>
            </a:p>
          </p:txBody>
        </p:sp>
      </p:grpSp>
      <p:sp>
        <p:nvSpPr>
          <p:cNvPr id="14" name="Title 1">
            <a:extLst>
              <a:ext uri="{FF2B5EF4-FFF2-40B4-BE49-F238E27FC236}">
                <a16:creationId xmlns:a16="http://schemas.microsoft.com/office/drawing/2014/main" id="{73299B79-1C9E-6339-F629-1DED29EACBA5}"/>
              </a:ext>
            </a:extLst>
          </p:cNvPr>
          <p:cNvSpPr>
            <a:spLocks noGrp="1"/>
          </p:cNvSpPr>
          <p:nvPr>
            <p:ph type="title"/>
          </p:nvPr>
        </p:nvSpPr>
        <p:spPr>
          <a:xfrm>
            <a:off x="426128" y="408372"/>
            <a:ext cx="8260672" cy="1039427"/>
          </a:xfrm>
        </p:spPr>
        <p:txBody>
          <a:bodyPr/>
          <a:lstStyle/>
          <a:p>
            <a:r>
              <a:rPr lang="en-US" sz="3600"/>
              <a:t>Miramar                     program</a:t>
            </a:r>
          </a:p>
        </p:txBody>
      </p:sp>
      <p:pic>
        <p:nvPicPr>
          <p:cNvPr id="22" name="Picture 21" descr="A red and black text&#10;&#10;Description automatically generated">
            <a:extLst>
              <a:ext uri="{FF2B5EF4-FFF2-40B4-BE49-F238E27FC236}">
                <a16:creationId xmlns:a16="http://schemas.microsoft.com/office/drawing/2014/main" id="{07D847C8-2F67-09EB-73F4-37EA565E50F5}"/>
              </a:ext>
            </a:extLst>
          </p:cNvPr>
          <p:cNvPicPr>
            <a:picLocks noChangeAspect="1"/>
          </p:cNvPicPr>
          <p:nvPr/>
        </p:nvPicPr>
        <p:blipFill>
          <a:blip r:embed="rId3"/>
          <a:stretch>
            <a:fillRect/>
          </a:stretch>
        </p:blipFill>
        <p:spPr>
          <a:xfrm>
            <a:off x="3517679" y="474001"/>
            <a:ext cx="2108639" cy="667964"/>
          </a:xfrm>
          <a:prstGeom prst="rect">
            <a:avLst/>
          </a:prstGeom>
        </p:spPr>
      </p:pic>
    </p:spTree>
    <p:extLst>
      <p:ext uri="{BB962C8B-B14F-4D97-AF65-F5344CB8AC3E}">
        <p14:creationId xmlns:p14="http://schemas.microsoft.com/office/powerpoint/2010/main" val="37019760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DEE28-3F2C-6B21-3ED5-59B9DE1B844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361D11-CC74-DBAB-86E9-BAA9FB7F4BFA}"/>
              </a:ext>
            </a:extLst>
          </p:cNvPr>
          <p:cNvSpPr>
            <a:spLocks noGrp="1"/>
          </p:cNvSpPr>
          <p:nvPr>
            <p:ph idx="1"/>
          </p:nvPr>
        </p:nvSpPr>
        <p:spPr>
          <a:xfrm>
            <a:off x="632205" y="1884218"/>
            <a:ext cx="8413823" cy="4241945"/>
          </a:xfrm>
        </p:spPr>
        <p:txBody>
          <a:bodyPr vert="horz" lIns="91440" tIns="45720" rIns="91440" bIns="45720" rtlCol="0" anchor="t">
            <a:noAutofit/>
          </a:bodyPr>
          <a:lstStyle/>
          <a:p>
            <a:pPr marL="457200" lvl="1" indent="0">
              <a:spcBef>
                <a:spcPts val="0"/>
              </a:spcBef>
              <a:buClr>
                <a:srgbClr val="93A299"/>
              </a:buClr>
              <a:buNone/>
            </a:pPr>
            <a:r>
              <a:rPr lang="en-US" sz="2800">
                <a:solidFill>
                  <a:srgbClr val="000000"/>
                </a:solidFill>
                <a:latin typeface="Arial"/>
                <a:cs typeface="Arial"/>
              </a:rPr>
              <a:t>Must be in a Calc*-based STEM Major</a:t>
            </a:r>
            <a:endParaRPr lang="en-US" sz="2800">
              <a:solidFill>
                <a:srgbClr val="000000"/>
              </a:solidFill>
            </a:endParaRPr>
          </a:p>
          <a:p>
            <a:pPr lvl="2" indent="0">
              <a:spcBef>
                <a:spcPts val="0"/>
              </a:spcBef>
              <a:buNone/>
            </a:pPr>
            <a:r>
              <a:rPr lang="en-US" sz="2000">
                <a:solidFill>
                  <a:srgbClr val="000000"/>
                </a:solidFill>
                <a:latin typeface="Arial"/>
                <a:cs typeface="Arial"/>
              </a:rPr>
              <a:t>*Major requires Math 150</a:t>
            </a:r>
          </a:p>
          <a:p>
            <a:pPr marL="685800" lvl="2" indent="0">
              <a:spcBef>
                <a:spcPts val="0"/>
              </a:spcBef>
              <a:buNone/>
            </a:pPr>
            <a:endParaRPr lang="en-US" sz="1000">
              <a:solidFill>
                <a:srgbClr val="000000"/>
              </a:solidFill>
              <a:latin typeface="Arial"/>
              <a:cs typeface="Arial"/>
            </a:endParaRPr>
          </a:p>
          <a:p>
            <a:pPr marL="457200" lvl="1" indent="0">
              <a:spcBef>
                <a:spcPts val="0"/>
              </a:spcBef>
              <a:buClr>
                <a:srgbClr val="93A299"/>
              </a:buClr>
              <a:buNone/>
            </a:pPr>
            <a:r>
              <a:rPr lang="en-US" sz="2800">
                <a:solidFill>
                  <a:srgbClr val="000000"/>
                </a:solidFill>
                <a:latin typeface="Arial"/>
                <a:cs typeface="Arial"/>
              </a:rPr>
              <a:t>Must Plan to Transfer</a:t>
            </a:r>
          </a:p>
          <a:p>
            <a:pPr marL="457200" lvl="1" indent="0">
              <a:spcBef>
                <a:spcPts val="0"/>
              </a:spcBef>
              <a:buClr>
                <a:srgbClr val="93A299"/>
              </a:buClr>
              <a:buNone/>
            </a:pPr>
            <a:endParaRPr lang="en-US" sz="2800">
              <a:solidFill>
                <a:srgbClr val="000000"/>
              </a:solidFill>
              <a:latin typeface="Arial"/>
              <a:cs typeface="Arial"/>
            </a:endParaRPr>
          </a:p>
          <a:p>
            <a:pPr marL="457200" lvl="1" indent="0">
              <a:spcBef>
                <a:spcPts val="0"/>
              </a:spcBef>
              <a:buClr>
                <a:srgbClr val="93A299"/>
              </a:buClr>
              <a:buNone/>
            </a:pPr>
            <a:r>
              <a:rPr lang="en-US" sz="2800">
                <a:solidFill>
                  <a:srgbClr val="000000"/>
                </a:solidFill>
                <a:latin typeface="Arial"/>
                <a:cs typeface="Arial"/>
              </a:rPr>
              <a:t>No Prior Bachelor's</a:t>
            </a:r>
          </a:p>
          <a:p>
            <a:pPr marL="457200" lvl="1" indent="0">
              <a:spcBef>
                <a:spcPts val="0"/>
              </a:spcBef>
              <a:buClr>
                <a:srgbClr val="93A299"/>
              </a:buClr>
              <a:buNone/>
            </a:pPr>
            <a:endParaRPr lang="en-US" sz="2800">
              <a:solidFill>
                <a:srgbClr val="000000"/>
              </a:solidFill>
              <a:latin typeface="Arial"/>
              <a:cs typeface="Arial"/>
            </a:endParaRPr>
          </a:p>
          <a:p>
            <a:pPr marL="457200" lvl="1" indent="0">
              <a:spcBef>
                <a:spcPts val="0"/>
              </a:spcBef>
              <a:buClr>
                <a:srgbClr val="93A299"/>
              </a:buClr>
              <a:buNone/>
            </a:pPr>
            <a:r>
              <a:rPr lang="en-US" sz="2800">
                <a:solidFill>
                  <a:srgbClr val="000000"/>
                </a:solidFill>
                <a:latin typeface="Arial"/>
                <a:cs typeface="Arial"/>
              </a:rPr>
              <a:t>Priority given to students with</a:t>
            </a:r>
          </a:p>
          <a:p>
            <a:pPr marL="1051560" lvl="3" indent="-137160">
              <a:spcBef>
                <a:spcPts val="0"/>
              </a:spcBef>
              <a:buNone/>
            </a:pPr>
            <a:r>
              <a:rPr lang="en-US" sz="2000">
                <a:solidFill>
                  <a:srgbClr val="000000"/>
                </a:solidFill>
                <a:latin typeface="Arial"/>
                <a:cs typeface="Arial"/>
              </a:rPr>
              <a:t>Academic Considerations </a:t>
            </a:r>
          </a:p>
          <a:p>
            <a:pPr marL="1325880" lvl="4" indent="45720">
              <a:spcBef>
                <a:spcPts val="0"/>
              </a:spcBef>
              <a:buNone/>
            </a:pPr>
            <a:r>
              <a:rPr lang="en-US" sz="2000">
                <a:solidFill>
                  <a:srgbClr val="000000"/>
                </a:solidFill>
                <a:latin typeface="Arial"/>
                <a:cs typeface="Arial"/>
              </a:rPr>
              <a:t>First Gen, Foster Youth, Under-Performing High School, Etc.</a:t>
            </a:r>
          </a:p>
          <a:p>
            <a:pPr marL="1051560" lvl="3" indent="-137160">
              <a:spcBef>
                <a:spcPts val="0"/>
              </a:spcBef>
              <a:buNone/>
            </a:pPr>
            <a:r>
              <a:rPr lang="en-US" sz="2000">
                <a:solidFill>
                  <a:srgbClr val="000000"/>
                </a:solidFill>
                <a:latin typeface="Arial"/>
                <a:cs typeface="Arial"/>
              </a:rPr>
              <a:t>Financial Considerations </a:t>
            </a:r>
          </a:p>
          <a:p>
            <a:pPr marL="1325880" lvl="4" indent="45720">
              <a:spcBef>
                <a:spcPts val="0"/>
              </a:spcBef>
              <a:buNone/>
            </a:pPr>
            <a:r>
              <a:rPr lang="en-US" sz="2000">
                <a:solidFill>
                  <a:srgbClr val="000000"/>
                </a:solidFill>
                <a:latin typeface="Arial"/>
                <a:cs typeface="Arial"/>
              </a:rPr>
              <a:t>Low-Income, Financial Need, Etc.</a:t>
            </a:r>
            <a:endParaRPr lang="en-US" sz="2000">
              <a:solidFill>
                <a:srgbClr val="000000"/>
              </a:solidFill>
            </a:endParaRPr>
          </a:p>
        </p:txBody>
      </p:sp>
      <p:sp>
        <p:nvSpPr>
          <p:cNvPr id="5" name="TextBox 4">
            <a:extLst>
              <a:ext uri="{FF2B5EF4-FFF2-40B4-BE49-F238E27FC236}">
                <a16:creationId xmlns:a16="http://schemas.microsoft.com/office/drawing/2014/main" id="{0F3EED33-B117-830E-5AE5-9D825477FA7B}"/>
              </a:ext>
            </a:extLst>
          </p:cNvPr>
          <p:cNvSpPr txBox="1"/>
          <p:nvPr/>
        </p:nvSpPr>
        <p:spPr>
          <a:xfrm>
            <a:off x="2121279" y="1200483"/>
            <a:ext cx="4913564"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a:solidFill>
                  <a:srgbClr val="0070C0"/>
                </a:solidFill>
                <a:latin typeface="Arial"/>
                <a:cs typeface="Arial"/>
                <a:hlinkClick r:id="rId2">
                  <a:extLst>
                    <a:ext uri="{A12FA001-AC4F-418D-AE19-62706E023703}">
                      <ahyp:hlinkClr xmlns:ahyp="http://schemas.microsoft.com/office/drawing/2018/hyperlinkcolor" val="tx"/>
                    </a:ext>
                  </a:extLst>
                </a:hlinkClick>
              </a:rPr>
              <a:t>https://sdmiramar.edu/mesa</a:t>
            </a:r>
            <a:endParaRPr lang="en-US" sz="2000"/>
          </a:p>
        </p:txBody>
      </p:sp>
      <p:grpSp>
        <p:nvGrpSpPr>
          <p:cNvPr id="9" name="Group 8">
            <a:extLst>
              <a:ext uri="{FF2B5EF4-FFF2-40B4-BE49-F238E27FC236}">
                <a16:creationId xmlns:a16="http://schemas.microsoft.com/office/drawing/2014/main" id="{0303233C-3EF9-DC3C-B007-F5B96660E766}"/>
              </a:ext>
            </a:extLst>
          </p:cNvPr>
          <p:cNvGrpSpPr/>
          <p:nvPr/>
        </p:nvGrpSpPr>
        <p:grpSpPr>
          <a:xfrm>
            <a:off x="358631" y="1965495"/>
            <a:ext cx="551810" cy="551810"/>
            <a:chOff x="456550" y="1693353"/>
            <a:chExt cx="812800" cy="812800"/>
          </a:xfrm>
        </p:grpSpPr>
        <p:sp>
          <p:nvSpPr>
            <p:cNvPr id="7" name="Freeform 9">
              <a:extLst>
                <a:ext uri="{FF2B5EF4-FFF2-40B4-BE49-F238E27FC236}">
                  <a16:creationId xmlns:a16="http://schemas.microsoft.com/office/drawing/2014/main" id="{540E5706-5208-1CA4-A65C-410473A34830}"/>
                </a:ext>
              </a:extLst>
            </p:cNvPr>
            <p:cNvSpPr/>
            <p:nvPr/>
          </p:nvSpPr>
          <p:spPr>
            <a:xfrm>
              <a:off x="456550" y="1693353"/>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4D97"/>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p>
          </p:txBody>
        </p:sp>
        <p:sp>
          <p:nvSpPr>
            <p:cNvPr id="8" name="TextBox 7">
              <a:extLst>
                <a:ext uri="{FF2B5EF4-FFF2-40B4-BE49-F238E27FC236}">
                  <a16:creationId xmlns:a16="http://schemas.microsoft.com/office/drawing/2014/main" id="{4C8F6191-F9DB-178B-1AF7-00860BE2A8A1}"/>
                </a:ext>
              </a:extLst>
            </p:cNvPr>
            <p:cNvSpPr txBox="1"/>
            <p:nvPr/>
          </p:nvSpPr>
          <p:spPr>
            <a:xfrm>
              <a:off x="532750" y="1760028"/>
              <a:ext cx="660400" cy="669925"/>
            </a:xfrm>
            <a:prstGeom prst="rect">
              <a:avLst/>
            </a:prstGeom>
          </p:spPr>
          <p:txBody>
            <a:bodyPr lIns="15778" tIns="15778" rIns="15778" bIns="15778"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20578"/>
                </a:lnSpc>
              </a:pPr>
              <a:endParaRPr lang="en-US" sz="4000"/>
            </a:p>
          </p:txBody>
        </p:sp>
      </p:grpSp>
      <p:grpSp>
        <p:nvGrpSpPr>
          <p:cNvPr id="13" name="Group 12">
            <a:extLst>
              <a:ext uri="{FF2B5EF4-FFF2-40B4-BE49-F238E27FC236}">
                <a16:creationId xmlns:a16="http://schemas.microsoft.com/office/drawing/2014/main" id="{B40CEC49-7578-223F-3476-C427D28AD2B1}"/>
              </a:ext>
            </a:extLst>
          </p:cNvPr>
          <p:cNvGrpSpPr/>
          <p:nvPr/>
        </p:nvGrpSpPr>
        <p:grpSpPr>
          <a:xfrm>
            <a:off x="358579" y="3029284"/>
            <a:ext cx="551810" cy="551810"/>
            <a:chOff x="456550" y="2550521"/>
            <a:chExt cx="812800" cy="812800"/>
          </a:xfrm>
        </p:grpSpPr>
        <p:sp>
          <p:nvSpPr>
            <p:cNvPr id="11" name="Freeform 13">
              <a:extLst>
                <a:ext uri="{FF2B5EF4-FFF2-40B4-BE49-F238E27FC236}">
                  <a16:creationId xmlns:a16="http://schemas.microsoft.com/office/drawing/2014/main" id="{297C57FD-B5F7-C660-CAF3-D4C1451C2EDC}"/>
                </a:ext>
              </a:extLst>
            </p:cNvPr>
            <p:cNvSpPr/>
            <p:nvPr/>
          </p:nvSpPr>
          <p:spPr>
            <a:xfrm>
              <a:off x="456550" y="255052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93E"/>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p>
          </p:txBody>
        </p:sp>
        <p:sp>
          <p:nvSpPr>
            <p:cNvPr id="12" name="TextBox 10">
              <a:extLst>
                <a:ext uri="{FF2B5EF4-FFF2-40B4-BE49-F238E27FC236}">
                  <a16:creationId xmlns:a16="http://schemas.microsoft.com/office/drawing/2014/main" id="{677A640A-CB90-6C43-E134-6A1B641D7461}"/>
                </a:ext>
              </a:extLst>
            </p:cNvPr>
            <p:cNvSpPr txBox="1"/>
            <p:nvPr/>
          </p:nvSpPr>
          <p:spPr>
            <a:xfrm>
              <a:off x="532750" y="2617196"/>
              <a:ext cx="660400" cy="669925"/>
            </a:xfrm>
            <a:prstGeom prst="rect">
              <a:avLst/>
            </a:prstGeom>
          </p:spPr>
          <p:txBody>
            <a:bodyPr lIns="15778" tIns="15778" rIns="15778" bIns="15778"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20578"/>
                </a:lnSpc>
              </a:pPr>
              <a:endParaRPr lang="en-US" sz="4000"/>
            </a:p>
          </p:txBody>
        </p:sp>
      </p:grpSp>
      <p:grpSp>
        <p:nvGrpSpPr>
          <p:cNvPr id="17" name="Group 16">
            <a:extLst>
              <a:ext uri="{FF2B5EF4-FFF2-40B4-BE49-F238E27FC236}">
                <a16:creationId xmlns:a16="http://schemas.microsoft.com/office/drawing/2014/main" id="{ABEF57CA-4F86-A59E-2AD7-4B382E07D23C}"/>
              </a:ext>
            </a:extLst>
          </p:cNvPr>
          <p:cNvGrpSpPr/>
          <p:nvPr/>
        </p:nvGrpSpPr>
        <p:grpSpPr>
          <a:xfrm>
            <a:off x="356263" y="4196979"/>
            <a:ext cx="551810" cy="551810"/>
            <a:chOff x="454182" y="3413156"/>
            <a:chExt cx="812800" cy="812800"/>
          </a:xfrm>
        </p:grpSpPr>
        <p:sp>
          <p:nvSpPr>
            <p:cNvPr id="15" name="Freeform 20">
              <a:extLst>
                <a:ext uri="{FF2B5EF4-FFF2-40B4-BE49-F238E27FC236}">
                  <a16:creationId xmlns:a16="http://schemas.microsoft.com/office/drawing/2014/main" id="{2E252696-E707-0BA2-EDED-1C3C2BBBEC8F}"/>
                </a:ext>
              </a:extLst>
            </p:cNvPr>
            <p:cNvSpPr/>
            <p:nvPr/>
          </p:nvSpPr>
          <p:spPr>
            <a:xfrm>
              <a:off x="454182" y="34131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07"/>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p>
          </p:txBody>
        </p:sp>
        <p:sp>
          <p:nvSpPr>
            <p:cNvPr id="16" name="TextBox 21">
              <a:extLst>
                <a:ext uri="{FF2B5EF4-FFF2-40B4-BE49-F238E27FC236}">
                  <a16:creationId xmlns:a16="http://schemas.microsoft.com/office/drawing/2014/main" id="{8BCF3CE3-A894-7CC7-68CD-58C5F8F9D46F}"/>
                </a:ext>
              </a:extLst>
            </p:cNvPr>
            <p:cNvSpPr txBox="1"/>
            <p:nvPr/>
          </p:nvSpPr>
          <p:spPr>
            <a:xfrm>
              <a:off x="530382" y="3479831"/>
              <a:ext cx="660400" cy="669925"/>
            </a:xfrm>
            <a:prstGeom prst="rect">
              <a:avLst/>
            </a:prstGeom>
          </p:spPr>
          <p:txBody>
            <a:bodyPr lIns="15778" tIns="15778" rIns="15778" bIns="15778"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20578"/>
                </a:lnSpc>
              </a:pPr>
              <a:endParaRPr lang="en-US" sz="4000"/>
            </a:p>
          </p:txBody>
        </p:sp>
      </p:grpSp>
      <p:grpSp>
        <p:nvGrpSpPr>
          <p:cNvPr id="21" name="Group 20">
            <a:extLst>
              <a:ext uri="{FF2B5EF4-FFF2-40B4-BE49-F238E27FC236}">
                <a16:creationId xmlns:a16="http://schemas.microsoft.com/office/drawing/2014/main" id="{F68329AF-682C-E056-C652-66E8F57A828E}"/>
              </a:ext>
            </a:extLst>
          </p:cNvPr>
          <p:cNvGrpSpPr/>
          <p:nvPr/>
        </p:nvGrpSpPr>
        <p:grpSpPr>
          <a:xfrm>
            <a:off x="358631" y="5363675"/>
            <a:ext cx="551810" cy="551810"/>
            <a:chOff x="456550" y="4275156"/>
            <a:chExt cx="812800" cy="812800"/>
          </a:xfrm>
        </p:grpSpPr>
        <p:sp>
          <p:nvSpPr>
            <p:cNvPr id="19" name="Freeform 24">
              <a:extLst>
                <a:ext uri="{FF2B5EF4-FFF2-40B4-BE49-F238E27FC236}">
                  <a16:creationId xmlns:a16="http://schemas.microsoft.com/office/drawing/2014/main" id="{C025EF25-6C7E-A674-662D-76776B2BC89B}"/>
                </a:ext>
              </a:extLst>
            </p:cNvPr>
            <p:cNvSpPr/>
            <p:nvPr/>
          </p:nvSpPr>
          <p:spPr>
            <a:xfrm>
              <a:off x="456550" y="42751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CF6A"/>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p>
          </p:txBody>
        </p:sp>
        <p:sp>
          <p:nvSpPr>
            <p:cNvPr id="20" name="TextBox 25">
              <a:extLst>
                <a:ext uri="{FF2B5EF4-FFF2-40B4-BE49-F238E27FC236}">
                  <a16:creationId xmlns:a16="http://schemas.microsoft.com/office/drawing/2014/main" id="{8C16F126-A9B1-E44A-51DF-38352BB7EDE7}"/>
                </a:ext>
              </a:extLst>
            </p:cNvPr>
            <p:cNvSpPr txBox="1"/>
            <p:nvPr/>
          </p:nvSpPr>
          <p:spPr>
            <a:xfrm>
              <a:off x="532750" y="4341831"/>
              <a:ext cx="660400" cy="669925"/>
            </a:xfrm>
            <a:prstGeom prst="rect">
              <a:avLst/>
            </a:prstGeom>
          </p:spPr>
          <p:txBody>
            <a:bodyPr lIns="15778" tIns="15778" rIns="15778" bIns="15778"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20578"/>
                </a:lnSpc>
              </a:pPr>
              <a:endParaRPr lang="en-US" sz="4000"/>
            </a:p>
          </p:txBody>
        </p:sp>
      </p:grpSp>
      <p:sp>
        <p:nvSpPr>
          <p:cNvPr id="14" name="Title 1">
            <a:extLst>
              <a:ext uri="{FF2B5EF4-FFF2-40B4-BE49-F238E27FC236}">
                <a16:creationId xmlns:a16="http://schemas.microsoft.com/office/drawing/2014/main" id="{EB862339-B256-CE2D-D9EF-E20A6B968F63}"/>
              </a:ext>
            </a:extLst>
          </p:cNvPr>
          <p:cNvSpPr>
            <a:spLocks noGrp="1"/>
          </p:cNvSpPr>
          <p:nvPr>
            <p:ph type="title"/>
          </p:nvPr>
        </p:nvSpPr>
        <p:spPr>
          <a:xfrm>
            <a:off x="426128" y="408372"/>
            <a:ext cx="8260672" cy="1039427"/>
          </a:xfrm>
        </p:spPr>
        <p:txBody>
          <a:bodyPr/>
          <a:lstStyle/>
          <a:p>
            <a:r>
              <a:rPr lang="en-US" sz="3600"/>
              <a:t>Miramar                     program</a:t>
            </a:r>
          </a:p>
        </p:txBody>
      </p:sp>
      <p:pic>
        <p:nvPicPr>
          <p:cNvPr id="22" name="Picture 21" descr="A red and black text&#10;&#10;Description automatically generated">
            <a:extLst>
              <a:ext uri="{FF2B5EF4-FFF2-40B4-BE49-F238E27FC236}">
                <a16:creationId xmlns:a16="http://schemas.microsoft.com/office/drawing/2014/main" id="{FFDE9285-86D6-8775-9D30-E9DF4C92CF96}"/>
              </a:ext>
            </a:extLst>
          </p:cNvPr>
          <p:cNvPicPr>
            <a:picLocks noChangeAspect="1"/>
          </p:cNvPicPr>
          <p:nvPr/>
        </p:nvPicPr>
        <p:blipFill>
          <a:blip r:embed="rId3"/>
          <a:stretch>
            <a:fillRect/>
          </a:stretch>
        </p:blipFill>
        <p:spPr>
          <a:xfrm>
            <a:off x="3517679" y="474001"/>
            <a:ext cx="2108639" cy="667964"/>
          </a:xfrm>
          <a:prstGeom prst="rect">
            <a:avLst/>
          </a:prstGeom>
        </p:spPr>
      </p:pic>
    </p:spTree>
    <p:extLst>
      <p:ext uri="{BB962C8B-B14F-4D97-AF65-F5344CB8AC3E}">
        <p14:creationId xmlns:p14="http://schemas.microsoft.com/office/powerpoint/2010/main" val="72680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2CB1D-7C9F-F51D-BF6E-B33A71A8A5A9}"/>
            </a:ext>
          </a:extLst>
        </p:cNvPr>
        <p:cNvGrpSpPr/>
        <p:nvPr/>
      </p:nvGrpSpPr>
      <p:grpSpPr>
        <a:xfrm>
          <a:off x="0" y="0"/>
          <a:ext cx="0" cy="0"/>
          <a:chOff x="0" y="0"/>
          <a:chExt cx="0" cy="0"/>
        </a:xfrm>
      </p:grpSpPr>
      <p:sp>
        <p:nvSpPr>
          <p:cNvPr id="7" name="TextBox 1">
            <a:extLst>
              <a:ext uri="{FF2B5EF4-FFF2-40B4-BE49-F238E27FC236}">
                <a16:creationId xmlns:a16="http://schemas.microsoft.com/office/drawing/2014/main" id="{D8AFE3AB-A2D3-AB40-56B5-400DF30B15C1}"/>
              </a:ext>
            </a:extLst>
          </p:cNvPr>
          <p:cNvSpPr txBox="1"/>
          <p:nvPr/>
        </p:nvSpPr>
        <p:spPr>
          <a:xfrm>
            <a:off x="918070" y="1967430"/>
            <a:ext cx="3884682" cy="31700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200" b="1">
                <a:latin typeface="Arial"/>
                <a:cs typeface="Arial"/>
              </a:rPr>
              <a:t>Share the Program</a:t>
            </a:r>
          </a:p>
          <a:p>
            <a:pPr algn="ctr"/>
            <a:endParaRPr lang="en-US" sz="2400">
              <a:latin typeface="Arial"/>
              <a:cs typeface="Arial"/>
            </a:endParaRPr>
          </a:p>
          <a:p>
            <a:pPr algn="ctr"/>
            <a:r>
              <a:rPr lang="en-US" sz="2400">
                <a:latin typeface="Arial"/>
                <a:cs typeface="Arial"/>
              </a:rPr>
              <a:t>Website</a:t>
            </a:r>
            <a:endParaRPr lang="en-US" sz="2000">
              <a:latin typeface="Century Gothic"/>
              <a:cs typeface="Arial"/>
            </a:endParaRPr>
          </a:p>
          <a:p>
            <a:pPr algn="ctr"/>
            <a:r>
              <a:rPr lang="en-US" sz="2400">
                <a:latin typeface="Arial"/>
                <a:cs typeface="Arial"/>
                <a:hlinkClick r:id="rId2"/>
              </a:rPr>
              <a:t>sdmiramar.edu/mesa</a:t>
            </a:r>
            <a:r>
              <a:rPr lang="en-US" sz="2400">
                <a:latin typeface="Arial"/>
                <a:cs typeface="Arial"/>
              </a:rPr>
              <a:t> </a:t>
            </a:r>
            <a:endParaRPr lang="en-US" sz="2000"/>
          </a:p>
          <a:p>
            <a:pPr algn="ctr"/>
            <a:endParaRPr lang="en-US" sz="2400">
              <a:solidFill>
                <a:srgbClr val="000000"/>
              </a:solidFill>
              <a:latin typeface="Arial"/>
              <a:cs typeface="Arial"/>
            </a:endParaRPr>
          </a:p>
          <a:p>
            <a:pPr algn="ctr"/>
            <a:r>
              <a:rPr lang="en-US" sz="2400">
                <a:solidFill>
                  <a:srgbClr val="000000"/>
                </a:solidFill>
                <a:latin typeface="Arial"/>
                <a:cs typeface="Arial"/>
              </a:rPr>
              <a:t>Syllabus/Canvas Blurb</a:t>
            </a:r>
          </a:p>
          <a:p>
            <a:pPr algn="ctr"/>
            <a:endParaRPr lang="en-US" sz="2400">
              <a:solidFill>
                <a:srgbClr val="000000"/>
              </a:solidFill>
              <a:latin typeface="Arial"/>
              <a:cs typeface="Arial"/>
            </a:endParaRPr>
          </a:p>
          <a:p>
            <a:endParaRPr lang="en-US" sz="2400">
              <a:solidFill>
                <a:srgbClr val="0070C0"/>
              </a:solidFill>
              <a:latin typeface="Arial"/>
              <a:cs typeface="Arial"/>
            </a:endParaRPr>
          </a:p>
        </p:txBody>
      </p:sp>
      <p:pic>
        <p:nvPicPr>
          <p:cNvPr id="8" name="Picture 7" descr="A red and grey text on a black background&#10;&#10;Description automatically generated">
            <a:extLst>
              <a:ext uri="{FF2B5EF4-FFF2-40B4-BE49-F238E27FC236}">
                <a16:creationId xmlns:a16="http://schemas.microsoft.com/office/drawing/2014/main" id="{0BD3D3E0-5449-C1C4-8784-B2743FA5E1CC}"/>
              </a:ext>
            </a:extLst>
          </p:cNvPr>
          <p:cNvPicPr>
            <a:picLocks noChangeAspect="1"/>
          </p:cNvPicPr>
          <p:nvPr/>
        </p:nvPicPr>
        <p:blipFill>
          <a:blip r:embed="rId3"/>
          <a:stretch>
            <a:fillRect/>
          </a:stretch>
        </p:blipFill>
        <p:spPr>
          <a:xfrm>
            <a:off x="5103245" y="3033272"/>
            <a:ext cx="3684528" cy="1815944"/>
          </a:xfrm>
          <a:prstGeom prst="rect">
            <a:avLst/>
          </a:prstGeom>
        </p:spPr>
      </p:pic>
      <p:grpSp>
        <p:nvGrpSpPr>
          <p:cNvPr id="24" name="Group 23">
            <a:extLst>
              <a:ext uri="{FF2B5EF4-FFF2-40B4-BE49-F238E27FC236}">
                <a16:creationId xmlns:a16="http://schemas.microsoft.com/office/drawing/2014/main" id="{483E068C-A86E-D882-3283-40164DFCAB04}"/>
              </a:ext>
            </a:extLst>
          </p:cNvPr>
          <p:cNvGrpSpPr/>
          <p:nvPr/>
        </p:nvGrpSpPr>
        <p:grpSpPr>
          <a:xfrm>
            <a:off x="358631" y="1965495"/>
            <a:ext cx="551810" cy="551810"/>
            <a:chOff x="456550" y="1693353"/>
            <a:chExt cx="812800" cy="812800"/>
          </a:xfrm>
        </p:grpSpPr>
        <p:sp>
          <p:nvSpPr>
            <p:cNvPr id="22" name="Freeform 9">
              <a:extLst>
                <a:ext uri="{FF2B5EF4-FFF2-40B4-BE49-F238E27FC236}">
                  <a16:creationId xmlns:a16="http://schemas.microsoft.com/office/drawing/2014/main" id="{46AB10DD-3837-7B10-1F05-679C3391923D}"/>
                </a:ext>
              </a:extLst>
            </p:cNvPr>
            <p:cNvSpPr/>
            <p:nvPr/>
          </p:nvSpPr>
          <p:spPr>
            <a:xfrm>
              <a:off x="456550" y="1693353"/>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4D97"/>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p>
          </p:txBody>
        </p:sp>
        <p:sp>
          <p:nvSpPr>
            <p:cNvPr id="23" name="TextBox 22">
              <a:extLst>
                <a:ext uri="{FF2B5EF4-FFF2-40B4-BE49-F238E27FC236}">
                  <a16:creationId xmlns:a16="http://schemas.microsoft.com/office/drawing/2014/main" id="{96848B02-BE7F-22B4-5493-FACDABD28293}"/>
                </a:ext>
              </a:extLst>
            </p:cNvPr>
            <p:cNvSpPr txBox="1"/>
            <p:nvPr/>
          </p:nvSpPr>
          <p:spPr>
            <a:xfrm>
              <a:off x="532750" y="1760028"/>
              <a:ext cx="660400" cy="669925"/>
            </a:xfrm>
            <a:prstGeom prst="rect">
              <a:avLst/>
            </a:prstGeom>
          </p:spPr>
          <p:txBody>
            <a:bodyPr lIns="15778" tIns="15778" rIns="15778" bIns="15778"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20578"/>
                </a:lnSpc>
              </a:pPr>
              <a:endParaRPr lang="en-US" sz="4000"/>
            </a:p>
          </p:txBody>
        </p:sp>
      </p:grpSp>
      <p:grpSp>
        <p:nvGrpSpPr>
          <p:cNvPr id="28" name="Group 27">
            <a:extLst>
              <a:ext uri="{FF2B5EF4-FFF2-40B4-BE49-F238E27FC236}">
                <a16:creationId xmlns:a16="http://schemas.microsoft.com/office/drawing/2014/main" id="{A07F4763-8815-DE96-ADA6-0D509C92C076}"/>
              </a:ext>
            </a:extLst>
          </p:cNvPr>
          <p:cNvGrpSpPr/>
          <p:nvPr/>
        </p:nvGrpSpPr>
        <p:grpSpPr>
          <a:xfrm>
            <a:off x="358579" y="3029284"/>
            <a:ext cx="551810" cy="551810"/>
            <a:chOff x="456550" y="2550521"/>
            <a:chExt cx="812800" cy="812800"/>
          </a:xfrm>
        </p:grpSpPr>
        <p:sp>
          <p:nvSpPr>
            <p:cNvPr id="26" name="Freeform 13">
              <a:extLst>
                <a:ext uri="{FF2B5EF4-FFF2-40B4-BE49-F238E27FC236}">
                  <a16:creationId xmlns:a16="http://schemas.microsoft.com/office/drawing/2014/main" id="{D2B612AF-4B65-75FE-6865-87A28A3F2784}"/>
                </a:ext>
              </a:extLst>
            </p:cNvPr>
            <p:cNvSpPr/>
            <p:nvPr/>
          </p:nvSpPr>
          <p:spPr>
            <a:xfrm>
              <a:off x="456550" y="255052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93E"/>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p>
          </p:txBody>
        </p:sp>
        <p:sp>
          <p:nvSpPr>
            <p:cNvPr id="27" name="TextBox 10">
              <a:extLst>
                <a:ext uri="{FF2B5EF4-FFF2-40B4-BE49-F238E27FC236}">
                  <a16:creationId xmlns:a16="http://schemas.microsoft.com/office/drawing/2014/main" id="{16383E68-2F33-4486-CF6F-86408D3E3B10}"/>
                </a:ext>
              </a:extLst>
            </p:cNvPr>
            <p:cNvSpPr txBox="1"/>
            <p:nvPr/>
          </p:nvSpPr>
          <p:spPr>
            <a:xfrm>
              <a:off x="532750" y="2617196"/>
              <a:ext cx="660400" cy="669925"/>
            </a:xfrm>
            <a:prstGeom prst="rect">
              <a:avLst/>
            </a:prstGeom>
          </p:spPr>
          <p:txBody>
            <a:bodyPr lIns="15778" tIns="15778" rIns="15778" bIns="15778"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20578"/>
                </a:lnSpc>
              </a:pPr>
              <a:endParaRPr lang="en-US" sz="4000"/>
            </a:p>
          </p:txBody>
        </p:sp>
      </p:grpSp>
      <p:grpSp>
        <p:nvGrpSpPr>
          <p:cNvPr id="32" name="Group 31">
            <a:extLst>
              <a:ext uri="{FF2B5EF4-FFF2-40B4-BE49-F238E27FC236}">
                <a16:creationId xmlns:a16="http://schemas.microsoft.com/office/drawing/2014/main" id="{D322BCEF-C5C4-A8E7-FA40-FE006B52A7C0}"/>
              </a:ext>
            </a:extLst>
          </p:cNvPr>
          <p:cNvGrpSpPr/>
          <p:nvPr/>
        </p:nvGrpSpPr>
        <p:grpSpPr>
          <a:xfrm>
            <a:off x="356263" y="4196979"/>
            <a:ext cx="551810" cy="551810"/>
            <a:chOff x="454182" y="3413156"/>
            <a:chExt cx="812800" cy="812800"/>
          </a:xfrm>
        </p:grpSpPr>
        <p:sp>
          <p:nvSpPr>
            <p:cNvPr id="30" name="Freeform 20">
              <a:extLst>
                <a:ext uri="{FF2B5EF4-FFF2-40B4-BE49-F238E27FC236}">
                  <a16:creationId xmlns:a16="http://schemas.microsoft.com/office/drawing/2014/main" id="{0E96EBA0-3122-4A2F-997C-580B7D1AABAF}"/>
                </a:ext>
              </a:extLst>
            </p:cNvPr>
            <p:cNvSpPr/>
            <p:nvPr/>
          </p:nvSpPr>
          <p:spPr>
            <a:xfrm>
              <a:off x="454182" y="34131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07"/>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p>
          </p:txBody>
        </p:sp>
        <p:sp>
          <p:nvSpPr>
            <p:cNvPr id="31" name="TextBox 21">
              <a:extLst>
                <a:ext uri="{FF2B5EF4-FFF2-40B4-BE49-F238E27FC236}">
                  <a16:creationId xmlns:a16="http://schemas.microsoft.com/office/drawing/2014/main" id="{C9E183B4-19DB-07DA-23E7-4C1EACDCA8BD}"/>
                </a:ext>
              </a:extLst>
            </p:cNvPr>
            <p:cNvSpPr txBox="1"/>
            <p:nvPr/>
          </p:nvSpPr>
          <p:spPr>
            <a:xfrm>
              <a:off x="530382" y="3479831"/>
              <a:ext cx="660400" cy="669925"/>
            </a:xfrm>
            <a:prstGeom prst="rect">
              <a:avLst/>
            </a:prstGeom>
          </p:spPr>
          <p:txBody>
            <a:bodyPr lIns="15778" tIns="15778" rIns="15778" bIns="15778"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20578"/>
                </a:lnSpc>
              </a:pPr>
              <a:endParaRPr lang="en-US" sz="4000"/>
            </a:p>
          </p:txBody>
        </p:sp>
      </p:grpSp>
      <p:grpSp>
        <p:nvGrpSpPr>
          <p:cNvPr id="36" name="Group 35">
            <a:extLst>
              <a:ext uri="{FF2B5EF4-FFF2-40B4-BE49-F238E27FC236}">
                <a16:creationId xmlns:a16="http://schemas.microsoft.com/office/drawing/2014/main" id="{CE25ECF5-D0B6-598C-3F93-313FD87AE873}"/>
              </a:ext>
            </a:extLst>
          </p:cNvPr>
          <p:cNvGrpSpPr/>
          <p:nvPr/>
        </p:nvGrpSpPr>
        <p:grpSpPr>
          <a:xfrm>
            <a:off x="358631" y="5363675"/>
            <a:ext cx="551810" cy="551810"/>
            <a:chOff x="456550" y="4275156"/>
            <a:chExt cx="812800" cy="812800"/>
          </a:xfrm>
        </p:grpSpPr>
        <p:sp>
          <p:nvSpPr>
            <p:cNvPr id="34" name="Freeform 24">
              <a:extLst>
                <a:ext uri="{FF2B5EF4-FFF2-40B4-BE49-F238E27FC236}">
                  <a16:creationId xmlns:a16="http://schemas.microsoft.com/office/drawing/2014/main" id="{411C5A85-B5DA-445B-5276-B174446D9A2E}"/>
                </a:ext>
              </a:extLst>
            </p:cNvPr>
            <p:cNvSpPr/>
            <p:nvPr/>
          </p:nvSpPr>
          <p:spPr>
            <a:xfrm>
              <a:off x="456550" y="42751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CF6A"/>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p>
          </p:txBody>
        </p:sp>
        <p:sp>
          <p:nvSpPr>
            <p:cNvPr id="35" name="TextBox 25">
              <a:extLst>
                <a:ext uri="{FF2B5EF4-FFF2-40B4-BE49-F238E27FC236}">
                  <a16:creationId xmlns:a16="http://schemas.microsoft.com/office/drawing/2014/main" id="{2F9A071C-E1F2-01B2-46D9-BF918A14D312}"/>
                </a:ext>
              </a:extLst>
            </p:cNvPr>
            <p:cNvSpPr txBox="1"/>
            <p:nvPr/>
          </p:nvSpPr>
          <p:spPr>
            <a:xfrm>
              <a:off x="532750" y="4341831"/>
              <a:ext cx="660400" cy="669925"/>
            </a:xfrm>
            <a:prstGeom prst="rect">
              <a:avLst/>
            </a:prstGeom>
          </p:spPr>
          <p:txBody>
            <a:bodyPr lIns="15778" tIns="15778" rIns="15778" bIns="15778"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20578"/>
                </a:lnSpc>
              </a:pPr>
              <a:endParaRPr lang="en-US" sz="4000"/>
            </a:p>
          </p:txBody>
        </p:sp>
      </p:grpSp>
      <p:pic>
        <p:nvPicPr>
          <p:cNvPr id="3" name="Picture 2" descr="A qr code with black squares&#10;&#10;Description automatically generated">
            <a:extLst>
              <a:ext uri="{FF2B5EF4-FFF2-40B4-BE49-F238E27FC236}">
                <a16:creationId xmlns:a16="http://schemas.microsoft.com/office/drawing/2014/main" id="{825AE4C2-053C-5C08-DE0A-BD462DF28653}"/>
              </a:ext>
            </a:extLst>
          </p:cNvPr>
          <p:cNvPicPr>
            <a:picLocks noChangeAspect="1"/>
          </p:cNvPicPr>
          <p:nvPr/>
        </p:nvPicPr>
        <p:blipFill>
          <a:blip r:embed="rId4"/>
          <a:stretch>
            <a:fillRect/>
          </a:stretch>
        </p:blipFill>
        <p:spPr>
          <a:xfrm>
            <a:off x="2113189" y="4469267"/>
            <a:ext cx="1488621" cy="1500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1">
            <a:extLst>
              <a:ext uri="{FF2B5EF4-FFF2-40B4-BE49-F238E27FC236}">
                <a16:creationId xmlns:a16="http://schemas.microsoft.com/office/drawing/2014/main" id="{9C08598E-6A1C-A626-0440-09417054FC22}"/>
              </a:ext>
            </a:extLst>
          </p:cNvPr>
          <p:cNvSpPr>
            <a:spLocks noGrp="1"/>
          </p:cNvSpPr>
          <p:nvPr>
            <p:ph type="title"/>
          </p:nvPr>
        </p:nvSpPr>
        <p:spPr>
          <a:xfrm>
            <a:off x="426128" y="408372"/>
            <a:ext cx="8260672" cy="1039427"/>
          </a:xfrm>
        </p:spPr>
        <p:txBody>
          <a:bodyPr/>
          <a:lstStyle/>
          <a:p>
            <a:r>
              <a:rPr lang="en-US" sz="3600"/>
              <a:t>Miramar                     program</a:t>
            </a:r>
          </a:p>
        </p:txBody>
      </p:sp>
      <p:pic>
        <p:nvPicPr>
          <p:cNvPr id="11" name="Picture 10" descr="A red and black text&#10;&#10;Description automatically generated">
            <a:extLst>
              <a:ext uri="{FF2B5EF4-FFF2-40B4-BE49-F238E27FC236}">
                <a16:creationId xmlns:a16="http://schemas.microsoft.com/office/drawing/2014/main" id="{BFC8096F-3BC9-C38B-F137-A371823487C7}"/>
              </a:ext>
            </a:extLst>
          </p:cNvPr>
          <p:cNvPicPr>
            <a:picLocks noChangeAspect="1"/>
          </p:cNvPicPr>
          <p:nvPr/>
        </p:nvPicPr>
        <p:blipFill>
          <a:blip r:embed="rId5"/>
          <a:stretch>
            <a:fillRect/>
          </a:stretch>
        </p:blipFill>
        <p:spPr>
          <a:xfrm>
            <a:off x="3517679" y="474001"/>
            <a:ext cx="2108639" cy="667964"/>
          </a:xfrm>
          <a:prstGeom prst="rect">
            <a:avLst/>
          </a:prstGeom>
        </p:spPr>
      </p:pic>
    </p:spTree>
    <p:extLst>
      <p:ext uri="{BB962C8B-B14F-4D97-AF65-F5344CB8AC3E}">
        <p14:creationId xmlns:p14="http://schemas.microsoft.com/office/powerpoint/2010/main" val="3332198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632" y="320109"/>
            <a:ext cx="5686686" cy="1189473"/>
          </a:xfrm>
        </p:spPr>
        <p:txBody>
          <a:bodyPr>
            <a:normAutofit/>
          </a:bodyPr>
          <a:lstStyle/>
          <a:p>
            <a:r>
              <a:rPr lang="en-US" sz="3200" b="1" i="1"/>
              <a:t>LIBRARY SERVICES</a:t>
            </a:r>
          </a:p>
        </p:txBody>
      </p:sp>
      <p:sp>
        <p:nvSpPr>
          <p:cNvPr id="4" name="TextBox 3"/>
          <p:cNvSpPr txBox="1"/>
          <p:nvPr/>
        </p:nvSpPr>
        <p:spPr>
          <a:xfrm>
            <a:off x="627295" y="553209"/>
            <a:ext cx="2505455" cy="1107996"/>
          </a:xfrm>
          <a:prstGeom prst="rect">
            <a:avLst/>
          </a:prstGeom>
          <a:noFill/>
          <a:ln w="12700">
            <a:noFill/>
            <a:prstDash val="dash"/>
          </a:ln>
        </p:spPr>
        <p:txBody>
          <a:bodyPr wrap="square" lIns="91440" tIns="45720" rIns="91440" bIns="45720" rtlCol="0" anchor="t">
            <a:spAutoFit/>
          </a:bodyPr>
          <a:lstStyle/>
          <a:p>
            <a:pPr marL="114300" algn="ctr"/>
            <a:r>
              <a:rPr lang="en-US" sz="1600" b="1"/>
              <a:t>Mary Hart</a:t>
            </a:r>
            <a:br>
              <a:rPr lang="en-US" sz="1600" b="1"/>
            </a:br>
            <a:r>
              <a:rPr lang="en-US" sz="1600" b="1"/>
              <a:t>Librarian</a:t>
            </a:r>
            <a:br>
              <a:rPr lang="en-US" sz="1600" b="1"/>
            </a:br>
            <a:r>
              <a:rPr lang="en-US" sz="1600" b="1">
                <a:solidFill>
                  <a:srgbClr val="006E79"/>
                </a:solidFill>
                <a:ea typeface="+mn-lt"/>
                <a:cs typeface="+mn-lt"/>
                <a:hlinkClick r:id="rId2"/>
              </a:rPr>
              <a:t>mhart</a:t>
            </a:r>
            <a:r>
              <a:rPr lang="en-US" sz="1600" b="1">
                <a:solidFill>
                  <a:srgbClr val="006E79"/>
                </a:solidFill>
                <a:ea typeface="+mn-lt"/>
                <a:cs typeface="+mn-lt"/>
                <a:hlinkClick r:id="rId2">
                  <a:extLst>
                    <a:ext uri="{A12FA001-AC4F-418D-AE19-62706E023703}">
                      <ahyp:hlinkClr xmlns:ahyp="http://schemas.microsoft.com/office/drawing/2018/hyperlinkcolor" val="tx"/>
                    </a:ext>
                  </a:extLst>
                </a:hlinkClick>
              </a:rPr>
              <a:t>@sdccd.edu</a:t>
            </a:r>
            <a:endParaRPr lang="en-US" sz="1600" b="1">
              <a:solidFill>
                <a:srgbClr val="000000"/>
              </a:solidFill>
            </a:endParaRPr>
          </a:p>
          <a:p>
            <a:pPr marL="114300" indent="0" algn="ctr">
              <a:buNone/>
            </a:pPr>
            <a:endParaRPr lang="en-US" sz="900">
              <a:solidFill>
                <a:srgbClr val="000000"/>
              </a:solidFill>
            </a:endParaRPr>
          </a:p>
          <a:p>
            <a:pPr marL="114300" indent="0" algn="ctr">
              <a:buNone/>
            </a:pPr>
            <a:endParaRPr lang="en-US" sz="900"/>
          </a:p>
        </p:txBody>
      </p:sp>
      <p:sp>
        <p:nvSpPr>
          <p:cNvPr id="3" name="TextBox 2"/>
          <p:cNvSpPr txBox="1"/>
          <p:nvPr/>
        </p:nvSpPr>
        <p:spPr>
          <a:xfrm>
            <a:off x="364399" y="2084719"/>
            <a:ext cx="8052318" cy="4124206"/>
          </a:xfrm>
          <a:prstGeom prst="rect">
            <a:avLst/>
          </a:prstGeom>
          <a:noFill/>
        </p:spPr>
        <p:txBody>
          <a:bodyPr wrap="square" lIns="91440" tIns="45720" rIns="91440" bIns="45720" rtlCol="0" anchor="t">
            <a:spAutoFit/>
          </a:bodyPr>
          <a:lstStyle/>
          <a:p>
            <a:pPr marL="228600" lvl="1" defTabSz="914400">
              <a:spcBef>
                <a:spcPct val="20000"/>
              </a:spcBef>
            </a:pPr>
            <a:r>
              <a:rPr lang="en-US" sz="2400" b="1" u="sng">
                <a:solidFill>
                  <a:schemeClr val="tx2"/>
                </a:solidFill>
              </a:rPr>
              <a:t>Library Services</a:t>
            </a:r>
            <a:endParaRPr lang="en-US" sz="2400" u="sng">
              <a:solidFill>
                <a:schemeClr val="tx2"/>
              </a:solidFill>
            </a:endParaRPr>
          </a:p>
          <a:p>
            <a:pPr lvl="1" defTabSz="914400"/>
            <a:endParaRPr lang="en-US" sz="2200">
              <a:ea typeface="+mn-lt"/>
              <a:cs typeface="+mn-lt"/>
            </a:endParaRPr>
          </a:p>
          <a:p>
            <a:pPr lvl="1" defTabSz="914400"/>
            <a:r>
              <a:rPr lang="en-US" sz="2400">
                <a:ea typeface="+mn-lt"/>
                <a:cs typeface="+mn-lt"/>
                <a:hlinkClick r:id="rId3"/>
              </a:rPr>
              <a:t>http://sdmiramar.edu/library</a:t>
            </a:r>
            <a:endParaRPr lang="en-US" sz="2400"/>
          </a:p>
          <a:p>
            <a:pPr lvl="1" defTabSz="914400"/>
            <a:endParaRPr lang="en-US" sz="2400">
              <a:solidFill>
                <a:srgbClr val="000000"/>
              </a:solidFill>
              <a:ea typeface="+mn-lt"/>
              <a:cs typeface="+mn-lt"/>
            </a:endParaRPr>
          </a:p>
          <a:p>
            <a:pPr lvl="1" defTabSz="914400"/>
            <a:r>
              <a:rPr lang="en-US" sz="2400">
                <a:solidFill>
                  <a:srgbClr val="44474F"/>
                </a:solidFill>
                <a:ea typeface="+mn-lt"/>
                <a:cs typeface="+mn-lt"/>
              </a:rPr>
              <a:t>Fall Session Library Service Hours </a:t>
            </a:r>
            <a:endParaRPr lang="en-US" sz="2400">
              <a:solidFill>
                <a:srgbClr val="000000"/>
              </a:solidFill>
              <a:ea typeface="+mn-lt"/>
              <a:cs typeface="+mn-lt"/>
            </a:endParaRPr>
          </a:p>
          <a:p>
            <a:pPr lvl="1" defTabSz="914400"/>
            <a:r>
              <a:rPr lang="en-US" sz="2400">
                <a:solidFill>
                  <a:srgbClr val="44474F"/>
                </a:solidFill>
                <a:ea typeface="+mn-lt"/>
                <a:cs typeface="+mn-lt"/>
              </a:rPr>
              <a:t>(Beginning January 29th)</a:t>
            </a:r>
            <a:endParaRPr lang="en-US" sz="2400"/>
          </a:p>
          <a:p>
            <a:pPr lvl="1" defTabSz="914400"/>
            <a:endParaRPr lang="en-US" sz="2400">
              <a:solidFill>
                <a:srgbClr val="44474F"/>
              </a:solidFill>
              <a:ea typeface="+mn-lt"/>
              <a:cs typeface="+mn-lt"/>
            </a:endParaRPr>
          </a:p>
          <a:p>
            <a:pPr marL="800100" lvl="1" indent="-342900" defTabSz="914400">
              <a:buFont typeface="Arial"/>
              <a:buChar char="•"/>
            </a:pPr>
            <a:r>
              <a:rPr lang="en-US" sz="2400">
                <a:solidFill>
                  <a:srgbClr val="44474F"/>
                </a:solidFill>
                <a:ea typeface="+mn-lt"/>
                <a:cs typeface="+mn-lt"/>
              </a:rPr>
              <a:t>Monday-Thursday from 9:00am to 6:00pm</a:t>
            </a:r>
            <a:endParaRPr lang="en-US" sz="2400"/>
          </a:p>
          <a:p>
            <a:pPr marL="800100" lvl="1" indent="-342900" defTabSz="914400">
              <a:buFont typeface="Arial"/>
              <a:buChar char="•"/>
            </a:pPr>
            <a:r>
              <a:rPr lang="en-US" sz="2400">
                <a:solidFill>
                  <a:srgbClr val="44474F"/>
                </a:solidFill>
                <a:ea typeface="+mn-lt"/>
                <a:cs typeface="+mn-lt"/>
              </a:rPr>
              <a:t>Friday from 9:00am to 1:00pm</a:t>
            </a:r>
            <a:endParaRPr lang="en-US" sz="2400"/>
          </a:p>
          <a:p>
            <a:pPr marL="800100" lvl="1" indent="-342900" defTabSz="914400">
              <a:buFont typeface="Arial"/>
              <a:buChar char="•"/>
            </a:pPr>
            <a:r>
              <a:rPr lang="en-US" sz="2400">
                <a:solidFill>
                  <a:srgbClr val="44474F"/>
                </a:solidFill>
                <a:ea typeface="+mn-lt"/>
                <a:cs typeface="+mn-lt"/>
              </a:rPr>
              <a:t>Closed Saturday and Sunday</a:t>
            </a:r>
            <a:endParaRPr lang="en-US" sz="2400"/>
          </a:p>
          <a:p>
            <a:pPr marL="228600" lvl="1" defTabSz="914400">
              <a:spcBef>
                <a:spcPct val="20000"/>
              </a:spcBef>
            </a:pPr>
            <a:endParaRPr lang="en-US" sz="2000" b="1">
              <a:solidFill>
                <a:schemeClr val="tx2"/>
              </a:solidFill>
            </a:endParaRPr>
          </a:p>
        </p:txBody>
      </p:sp>
    </p:spTree>
    <p:extLst>
      <p:ext uri="{BB962C8B-B14F-4D97-AF65-F5344CB8AC3E}">
        <p14:creationId xmlns:p14="http://schemas.microsoft.com/office/powerpoint/2010/main" val="26136818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60D46D-E89A-9323-4321-4EE55F0D07EB}"/>
              </a:ext>
            </a:extLst>
          </p:cNvPr>
          <p:cNvPicPr>
            <a:picLocks noChangeAspect="1"/>
          </p:cNvPicPr>
          <p:nvPr/>
        </p:nvPicPr>
        <p:blipFill>
          <a:blip r:embed="rId2"/>
          <a:stretch>
            <a:fillRect/>
          </a:stretch>
        </p:blipFill>
        <p:spPr>
          <a:xfrm>
            <a:off x="456543" y="1009978"/>
            <a:ext cx="8223031" cy="4621267"/>
          </a:xfrm>
          <a:prstGeom prst="rect">
            <a:avLst/>
          </a:prstGeom>
        </p:spPr>
      </p:pic>
    </p:spTree>
    <p:extLst>
      <p:ext uri="{BB962C8B-B14F-4D97-AF65-F5344CB8AC3E}">
        <p14:creationId xmlns:p14="http://schemas.microsoft.com/office/powerpoint/2010/main" val="3364206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632" y="320109"/>
            <a:ext cx="5686686" cy="1189473"/>
          </a:xfrm>
        </p:spPr>
        <p:txBody>
          <a:bodyPr>
            <a:normAutofit/>
          </a:bodyPr>
          <a:lstStyle/>
          <a:p>
            <a:r>
              <a:rPr lang="en-US" sz="3200" b="1" i="1"/>
              <a:t>LIBRARY SERVICES</a:t>
            </a:r>
          </a:p>
        </p:txBody>
      </p:sp>
      <p:sp>
        <p:nvSpPr>
          <p:cNvPr id="4" name="TextBox 3"/>
          <p:cNvSpPr txBox="1"/>
          <p:nvPr/>
        </p:nvSpPr>
        <p:spPr>
          <a:xfrm>
            <a:off x="627295" y="553209"/>
            <a:ext cx="2505455" cy="1215717"/>
          </a:xfrm>
          <a:prstGeom prst="rect">
            <a:avLst/>
          </a:prstGeom>
          <a:noFill/>
          <a:ln w="12700">
            <a:noFill/>
            <a:prstDash val="dash"/>
          </a:ln>
        </p:spPr>
        <p:txBody>
          <a:bodyPr wrap="square" lIns="91440" tIns="45720" rIns="91440" bIns="45720" rtlCol="0" anchor="t">
            <a:spAutoFit/>
          </a:bodyPr>
          <a:lstStyle/>
          <a:p>
            <a:pPr marL="114300" algn="ctr"/>
            <a:r>
              <a:rPr lang="en-US" sz="1600" b="1"/>
              <a:t>Mary Hart</a:t>
            </a:r>
            <a:br>
              <a:rPr lang="en-US" sz="1600" b="1"/>
            </a:br>
            <a:r>
              <a:rPr lang="en-US" sz="1600" b="1"/>
              <a:t>Librarian</a:t>
            </a:r>
            <a:br>
              <a:rPr lang="en-US" sz="1600" b="1"/>
            </a:br>
            <a:r>
              <a:rPr lang="en-US" sz="1600" b="1">
                <a:solidFill>
                  <a:srgbClr val="006E79"/>
                </a:solidFill>
                <a:ea typeface="+mn-lt"/>
                <a:cs typeface="+mn-lt"/>
                <a:hlinkClick r:id="rId2"/>
              </a:rPr>
              <a:t>mhart</a:t>
            </a:r>
            <a:r>
              <a:rPr lang="en-US" sz="1600" b="1">
                <a:solidFill>
                  <a:srgbClr val="006E79"/>
                </a:solidFill>
                <a:ea typeface="+mn-lt"/>
                <a:cs typeface="+mn-lt"/>
                <a:hlinkClick r:id="rId2">
                  <a:extLst>
                    <a:ext uri="{A12FA001-AC4F-418D-AE19-62706E023703}">
                      <ahyp:hlinkClr xmlns:ahyp="http://schemas.microsoft.com/office/drawing/2018/hyperlinkcolor" val="tx"/>
                    </a:ext>
                  </a:extLst>
                </a:hlinkClick>
              </a:rPr>
              <a:t>@sdccd.edu</a:t>
            </a:r>
            <a:endParaRPr lang="en-US" sz="1600" b="1">
              <a:solidFill>
                <a:srgbClr val="000000"/>
              </a:solidFill>
            </a:endParaRPr>
          </a:p>
          <a:p>
            <a:pPr marL="114300" indent="0" algn="ctr">
              <a:buNone/>
            </a:pPr>
            <a:endParaRPr lang="en-US" sz="1600" b="1">
              <a:solidFill>
                <a:srgbClr val="000000"/>
              </a:solidFill>
            </a:endParaRPr>
          </a:p>
          <a:p>
            <a:pPr marL="114300" indent="0" algn="ctr">
              <a:buNone/>
            </a:pPr>
            <a:endParaRPr lang="en-US" sz="900"/>
          </a:p>
        </p:txBody>
      </p:sp>
      <p:sp>
        <p:nvSpPr>
          <p:cNvPr id="3" name="TextBox 2"/>
          <p:cNvSpPr txBox="1"/>
          <p:nvPr/>
        </p:nvSpPr>
        <p:spPr>
          <a:xfrm>
            <a:off x="325653" y="1900677"/>
            <a:ext cx="8052318" cy="4832092"/>
          </a:xfrm>
          <a:prstGeom prst="rect">
            <a:avLst/>
          </a:prstGeom>
          <a:noFill/>
        </p:spPr>
        <p:txBody>
          <a:bodyPr wrap="square" lIns="91440" tIns="45720" rIns="91440" bIns="45720" rtlCol="0" anchor="t">
            <a:spAutoFit/>
          </a:bodyPr>
          <a:lstStyle/>
          <a:p>
            <a:pPr marL="228600" lvl="1" defTabSz="914400">
              <a:spcBef>
                <a:spcPct val="20000"/>
              </a:spcBef>
            </a:pPr>
            <a:r>
              <a:rPr lang="en-US" sz="2400" b="1" u="sng">
                <a:solidFill>
                  <a:schemeClr val="tx2"/>
                </a:solidFill>
              </a:rPr>
              <a:t>Contact Info</a:t>
            </a:r>
            <a:endParaRPr lang="en-US">
              <a:solidFill>
                <a:schemeClr val="tx2"/>
              </a:solidFill>
            </a:endParaRPr>
          </a:p>
          <a:p>
            <a:pPr marL="514350" indent="-285750" defTabSz="914400">
              <a:buFont typeface="Arial"/>
              <a:buChar char="•"/>
            </a:pPr>
            <a:r>
              <a:rPr lang="en-US">
                <a:solidFill>
                  <a:srgbClr val="2C2E32"/>
                </a:solidFill>
                <a:latin typeface="Century Gothic"/>
                <a:cs typeface="Arial"/>
              </a:rPr>
              <a:t>For general library information, call </a:t>
            </a:r>
            <a:r>
              <a:rPr lang="en-US">
                <a:solidFill>
                  <a:srgbClr val="006E79"/>
                </a:solidFill>
                <a:latin typeface="Century Gothic"/>
                <a:cs typeface="Arial"/>
                <a:hlinkClick r:id="rId3"/>
              </a:rPr>
              <a:t>619-388-7310</a:t>
            </a:r>
            <a:r>
              <a:rPr lang="en-US">
                <a:solidFill>
                  <a:srgbClr val="2C2E32"/>
                </a:solidFill>
                <a:latin typeface="Century Gothic"/>
                <a:cs typeface="Arial"/>
              </a:rPr>
              <a:t>.</a:t>
            </a:r>
            <a:endParaRPr lang="en-US">
              <a:latin typeface="Century Gothic"/>
              <a:cs typeface="Arial"/>
            </a:endParaRPr>
          </a:p>
          <a:p>
            <a:pPr marL="514350" indent="-285750" defTabSz="914400">
              <a:buFont typeface="Arial"/>
              <a:buChar char="•"/>
            </a:pPr>
            <a:r>
              <a:rPr lang="en-US">
                <a:solidFill>
                  <a:srgbClr val="2C2E32"/>
                </a:solidFill>
                <a:latin typeface="Century Gothic"/>
                <a:cs typeface="Arial"/>
              </a:rPr>
              <a:t>For research help during business hours, call the Reference Desk at</a:t>
            </a:r>
            <a:endParaRPr lang="en-US">
              <a:latin typeface="Century Gothic"/>
            </a:endParaRPr>
          </a:p>
          <a:p>
            <a:pPr marL="514350" indent="-285750" defTabSz="914400">
              <a:buFont typeface="Arial"/>
              <a:buChar char="•"/>
            </a:pPr>
            <a:r>
              <a:rPr lang="en-US">
                <a:solidFill>
                  <a:srgbClr val="006E79"/>
                </a:solidFill>
                <a:latin typeface="Century Gothic"/>
                <a:cs typeface="Arial"/>
                <a:hlinkClick r:id="rId4"/>
              </a:rPr>
              <a:t>619-388-7611</a:t>
            </a:r>
            <a:r>
              <a:rPr lang="en-US">
                <a:solidFill>
                  <a:srgbClr val="2C2E32"/>
                </a:solidFill>
                <a:latin typeface="Century Gothic"/>
                <a:cs typeface="Arial"/>
              </a:rPr>
              <a:t>.</a:t>
            </a:r>
            <a:endParaRPr lang="en-US">
              <a:latin typeface="Century Gothic"/>
            </a:endParaRPr>
          </a:p>
          <a:p>
            <a:pPr marL="514350" indent="-285750" defTabSz="914400">
              <a:buFont typeface="Arial"/>
              <a:buChar char="•"/>
            </a:pPr>
            <a:r>
              <a:rPr lang="en-US">
                <a:solidFill>
                  <a:srgbClr val="2C2E32"/>
                </a:solidFill>
                <a:latin typeface="Century Gothic"/>
                <a:cs typeface="Arial"/>
              </a:rPr>
              <a:t>For additional research help options, see our </a:t>
            </a:r>
            <a:r>
              <a:rPr lang="en-US">
                <a:solidFill>
                  <a:srgbClr val="2C2E32"/>
                </a:solidFill>
                <a:latin typeface="Century Gothic"/>
                <a:cs typeface="Arial"/>
                <a:hlinkClick r:id="rId5"/>
              </a:rPr>
              <a:t>Reference Assistance Page</a:t>
            </a:r>
            <a:r>
              <a:rPr lang="en-US">
                <a:solidFill>
                  <a:srgbClr val="2C2E32"/>
                </a:solidFill>
                <a:latin typeface="Century Gothic"/>
                <a:cs typeface="Arial"/>
              </a:rPr>
              <a:t>.</a:t>
            </a:r>
          </a:p>
          <a:p>
            <a:pPr marL="228600" defTabSz="914400">
              <a:buFont typeface="Arial"/>
              <a:buChar char="•"/>
            </a:pPr>
            <a:endParaRPr lang="en-US" sz="1200">
              <a:solidFill>
                <a:srgbClr val="2C2E32"/>
              </a:solidFill>
              <a:latin typeface="Arial"/>
              <a:cs typeface="Arial"/>
            </a:endParaRPr>
          </a:p>
          <a:p>
            <a:pPr marL="228600" defTabSz="914400"/>
            <a:r>
              <a:rPr lang="en-US" sz="2400" b="1" u="sng">
                <a:solidFill>
                  <a:schemeClr val="tx2"/>
                </a:solidFill>
              </a:rPr>
              <a:t>Important Documents</a:t>
            </a:r>
            <a:endParaRPr lang="en-US">
              <a:solidFill>
                <a:schemeClr val="tx2"/>
              </a:solidFill>
              <a:latin typeface="Century Gothic"/>
              <a:cs typeface="Arial"/>
            </a:endParaRPr>
          </a:p>
          <a:p>
            <a:pPr marL="457200" indent="-285750" defTabSz="914400">
              <a:buFont typeface="Arial"/>
              <a:buChar char="•"/>
            </a:pPr>
            <a:r>
              <a:rPr lang="en-US">
                <a:solidFill>
                  <a:srgbClr val="006E79"/>
                </a:solidFill>
                <a:latin typeface="Century Gothic"/>
                <a:cs typeface="Arial"/>
                <a:hlinkClick r:id="rId6">
                  <a:extLst>
                    <a:ext uri="{A12FA001-AC4F-418D-AE19-62706E023703}">
                      <ahyp:hlinkClr xmlns:ahyp="http://schemas.microsoft.com/office/drawing/2018/hyperlinkcolor" val="tx"/>
                    </a:ext>
                  </a:extLst>
                </a:hlinkClick>
              </a:rPr>
              <a:t>Library Orientation Request Form</a:t>
            </a:r>
            <a:endParaRPr lang="en-US">
              <a:solidFill>
                <a:srgbClr val="006E79"/>
              </a:solidFill>
              <a:latin typeface="Century Gothic"/>
              <a:cs typeface="Arial"/>
            </a:endParaRPr>
          </a:p>
          <a:p>
            <a:pPr marL="457200" indent="-285750" defTabSz="914400">
              <a:buFont typeface="Arial"/>
              <a:buChar char="•"/>
            </a:pPr>
            <a:r>
              <a:rPr lang="en-US">
                <a:solidFill>
                  <a:srgbClr val="006E79"/>
                </a:solidFill>
                <a:latin typeface="Century Gothic"/>
                <a:cs typeface="Arial"/>
                <a:hlinkClick r:id="rId7">
                  <a:extLst>
                    <a:ext uri="{A12FA001-AC4F-418D-AE19-62706E023703}">
                      <ahyp:hlinkClr xmlns:ahyp="http://schemas.microsoft.com/office/drawing/2018/hyperlinkcolor" val="tx"/>
                    </a:ext>
                  </a:extLst>
                </a:hlinkClick>
              </a:rPr>
              <a:t>Faculty Reserve Request Form</a:t>
            </a:r>
            <a:endParaRPr lang="en-US">
              <a:solidFill>
                <a:srgbClr val="006E79"/>
              </a:solidFill>
              <a:latin typeface="Century Gothic"/>
              <a:cs typeface="Arial"/>
            </a:endParaRPr>
          </a:p>
          <a:p>
            <a:pPr marL="457200" indent="-285750" defTabSz="914400">
              <a:buFont typeface="Arial"/>
              <a:buChar char="•"/>
            </a:pPr>
            <a:r>
              <a:rPr lang="en-US">
                <a:solidFill>
                  <a:srgbClr val="006E79"/>
                </a:solidFill>
                <a:latin typeface="Century Gothic"/>
                <a:cs typeface="Arial"/>
                <a:hlinkClick r:id="rId8">
                  <a:extLst>
                    <a:ext uri="{A12FA001-AC4F-418D-AE19-62706E023703}">
                      <ahyp:hlinkClr xmlns:ahyp="http://schemas.microsoft.com/office/drawing/2018/hyperlinkcolor" val="tx"/>
                    </a:ext>
                  </a:extLst>
                </a:hlinkClick>
              </a:rPr>
              <a:t>Collection Purchase Request Form</a:t>
            </a:r>
            <a:endParaRPr lang="en-US">
              <a:solidFill>
                <a:srgbClr val="006E79"/>
              </a:solidFill>
              <a:latin typeface="Century Gothic"/>
              <a:cs typeface="Arial"/>
            </a:endParaRPr>
          </a:p>
          <a:p>
            <a:pPr marL="457200" indent="-285750" defTabSz="914400">
              <a:buFont typeface="Arial"/>
              <a:buChar char="•"/>
            </a:pPr>
            <a:r>
              <a:rPr lang="en-US">
                <a:solidFill>
                  <a:srgbClr val="006E79"/>
                </a:solidFill>
                <a:latin typeface="Century Gothic"/>
                <a:cs typeface="Arial"/>
                <a:hlinkClick r:id="rId9">
                  <a:extLst>
                    <a:ext uri="{A12FA001-AC4F-418D-AE19-62706E023703}">
                      <ahyp:hlinkClr xmlns:ahyp="http://schemas.microsoft.com/office/drawing/2018/hyperlinkcolor" val="tx"/>
                    </a:ext>
                  </a:extLst>
                </a:hlinkClick>
              </a:rPr>
              <a:t>Lending Policy - Circulating Books</a:t>
            </a:r>
            <a:endParaRPr lang="en-US">
              <a:solidFill>
                <a:srgbClr val="006E79"/>
              </a:solidFill>
              <a:latin typeface="Century Gothic"/>
              <a:cs typeface="Arial"/>
            </a:endParaRPr>
          </a:p>
          <a:p>
            <a:pPr marL="457200" indent="-285750" defTabSz="914400">
              <a:buFont typeface="Arial"/>
              <a:buChar char="•"/>
            </a:pPr>
            <a:r>
              <a:rPr lang="en-US">
                <a:solidFill>
                  <a:srgbClr val="006E79"/>
                </a:solidFill>
                <a:latin typeface="Century Gothic"/>
                <a:cs typeface="Arial"/>
                <a:hlinkClick r:id="rId10">
                  <a:extLst>
                    <a:ext uri="{A12FA001-AC4F-418D-AE19-62706E023703}">
                      <ahyp:hlinkClr xmlns:ahyp="http://schemas.microsoft.com/office/drawing/2018/hyperlinkcolor" val="tx"/>
                    </a:ext>
                  </a:extLst>
                </a:hlinkClick>
              </a:rPr>
              <a:t>Lending Policy – Library Use Only (LUO) Reserve Books</a:t>
            </a:r>
            <a:endParaRPr lang="en-US">
              <a:solidFill>
                <a:srgbClr val="006E79"/>
              </a:solidFill>
              <a:latin typeface="Century Gothic"/>
              <a:cs typeface="Arial"/>
            </a:endParaRPr>
          </a:p>
          <a:p>
            <a:pPr marL="514350" indent="-285750" defTabSz="914400">
              <a:buFont typeface="Arial"/>
              <a:buChar char="•"/>
            </a:pPr>
            <a:endParaRPr lang="en-US" sz="1600">
              <a:solidFill>
                <a:srgbClr val="2C2E32"/>
              </a:solidFill>
              <a:latin typeface="Century Gothic"/>
              <a:cs typeface="Arial"/>
            </a:endParaRPr>
          </a:p>
          <a:p>
            <a:pPr marL="514350" indent="-285750" defTabSz="914400">
              <a:buFont typeface="Arial"/>
              <a:buChar char="•"/>
            </a:pPr>
            <a:endParaRPr lang="en-US" sz="1600">
              <a:solidFill>
                <a:srgbClr val="2C2E32"/>
              </a:solidFill>
              <a:cs typeface="Arial"/>
            </a:endParaRPr>
          </a:p>
          <a:p>
            <a:pPr marL="514350" indent="-285750" defTabSz="914400">
              <a:buFont typeface="Arial"/>
              <a:buChar char="•"/>
            </a:pPr>
            <a:endParaRPr lang="en-US" sz="1600">
              <a:solidFill>
                <a:srgbClr val="2C2E32"/>
              </a:solidFill>
              <a:cs typeface="Arial"/>
            </a:endParaRPr>
          </a:p>
          <a:p>
            <a:pPr lvl="1" algn="ctr" defTabSz="914400"/>
            <a:endParaRPr lang="en-US" sz="2000">
              <a:solidFill>
                <a:srgbClr val="000000"/>
              </a:solidFill>
            </a:endParaRPr>
          </a:p>
        </p:txBody>
      </p:sp>
    </p:spTree>
    <p:extLst>
      <p:ext uri="{BB962C8B-B14F-4D97-AF65-F5344CB8AC3E}">
        <p14:creationId xmlns:p14="http://schemas.microsoft.com/office/powerpoint/2010/main" val="2666628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632" y="320109"/>
            <a:ext cx="5686686" cy="1189473"/>
          </a:xfrm>
        </p:spPr>
        <p:txBody>
          <a:bodyPr>
            <a:normAutofit/>
          </a:bodyPr>
          <a:lstStyle/>
          <a:p>
            <a:r>
              <a:rPr lang="en-US" sz="3200" b="1" i="1"/>
              <a:t>LIBRARY SERVICES</a:t>
            </a:r>
          </a:p>
        </p:txBody>
      </p:sp>
      <p:sp>
        <p:nvSpPr>
          <p:cNvPr id="4" name="TextBox 3"/>
          <p:cNvSpPr txBox="1"/>
          <p:nvPr/>
        </p:nvSpPr>
        <p:spPr>
          <a:xfrm>
            <a:off x="627295" y="553209"/>
            <a:ext cx="2505455" cy="1107996"/>
          </a:xfrm>
          <a:prstGeom prst="rect">
            <a:avLst/>
          </a:prstGeom>
          <a:noFill/>
          <a:ln w="12700">
            <a:noFill/>
            <a:prstDash val="dash"/>
          </a:ln>
        </p:spPr>
        <p:txBody>
          <a:bodyPr wrap="square" lIns="91440" tIns="45720" rIns="91440" bIns="45720" rtlCol="0" anchor="t">
            <a:spAutoFit/>
          </a:bodyPr>
          <a:lstStyle/>
          <a:p>
            <a:pPr marL="114300" algn="ctr"/>
            <a:r>
              <a:rPr lang="en-US" sz="1600" b="1"/>
              <a:t>Mary Hart</a:t>
            </a:r>
            <a:br>
              <a:rPr lang="en-US" sz="1600" b="1"/>
            </a:br>
            <a:r>
              <a:rPr lang="en-US" sz="1600" b="1"/>
              <a:t>Librarian</a:t>
            </a:r>
            <a:br>
              <a:rPr lang="en-US" sz="1600" b="1"/>
            </a:br>
            <a:r>
              <a:rPr lang="en-US" sz="1600" b="1">
                <a:solidFill>
                  <a:srgbClr val="006E79"/>
                </a:solidFill>
                <a:ea typeface="+mn-lt"/>
                <a:cs typeface="+mn-lt"/>
                <a:hlinkClick r:id="rId2"/>
              </a:rPr>
              <a:t>mhart</a:t>
            </a:r>
            <a:r>
              <a:rPr lang="en-US" sz="1600" b="1">
                <a:solidFill>
                  <a:srgbClr val="006E79"/>
                </a:solidFill>
                <a:ea typeface="+mn-lt"/>
                <a:cs typeface="+mn-lt"/>
                <a:hlinkClick r:id="rId2">
                  <a:extLst>
                    <a:ext uri="{A12FA001-AC4F-418D-AE19-62706E023703}">
                      <ahyp:hlinkClr xmlns:ahyp="http://schemas.microsoft.com/office/drawing/2018/hyperlinkcolor" val="tx"/>
                    </a:ext>
                  </a:extLst>
                </a:hlinkClick>
              </a:rPr>
              <a:t>@sdccd.edu</a:t>
            </a:r>
            <a:endParaRPr lang="en-US" sz="1600" b="1">
              <a:solidFill>
                <a:srgbClr val="000000"/>
              </a:solidFill>
            </a:endParaRPr>
          </a:p>
          <a:p>
            <a:pPr marL="114300" indent="0" algn="ctr">
              <a:buNone/>
            </a:pPr>
            <a:endParaRPr lang="en-US" sz="900">
              <a:solidFill>
                <a:srgbClr val="000000"/>
              </a:solidFill>
            </a:endParaRPr>
          </a:p>
          <a:p>
            <a:pPr marL="114300" indent="0" algn="ctr">
              <a:buNone/>
            </a:pPr>
            <a:endParaRPr lang="en-US" sz="900"/>
          </a:p>
        </p:txBody>
      </p:sp>
      <p:sp>
        <p:nvSpPr>
          <p:cNvPr id="3" name="TextBox 2"/>
          <p:cNvSpPr txBox="1"/>
          <p:nvPr/>
        </p:nvSpPr>
        <p:spPr>
          <a:xfrm>
            <a:off x="315967" y="1716635"/>
            <a:ext cx="8052318" cy="4536627"/>
          </a:xfrm>
          <a:prstGeom prst="rect">
            <a:avLst/>
          </a:prstGeom>
          <a:noFill/>
        </p:spPr>
        <p:txBody>
          <a:bodyPr wrap="square" lIns="91440" tIns="45720" rIns="91440" bIns="45720" rtlCol="0" anchor="t">
            <a:spAutoFit/>
          </a:bodyPr>
          <a:lstStyle/>
          <a:p>
            <a:pPr marL="228600" lvl="1" defTabSz="914400">
              <a:spcBef>
                <a:spcPct val="20000"/>
              </a:spcBef>
            </a:pPr>
            <a:r>
              <a:rPr lang="en-US" sz="2400" b="1" u="sng">
                <a:solidFill>
                  <a:schemeClr val="tx2"/>
                </a:solidFill>
              </a:rPr>
              <a:t>Library Research: Tools &amp; Assistance</a:t>
            </a:r>
            <a:endParaRPr lang="en-US" sz="2400" u="sng">
              <a:solidFill>
                <a:schemeClr val="tx2"/>
              </a:solidFill>
            </a:endParaRPr>
          </a:p>
          <a:p>
            <a:pPr marL="228600" lvl="1" defTabSz="914400">
              <a:spcBef>
                <a:spcPct val="20000"/>
              </a:spcBef>
            </a:pPr>
            <a:endParaRPr lang="en-US" sz="2400" b="1" u="sng">
              <a:solidFill>
                <a:schemeClr val="tx2"/>
              </a:solidFill>
              <a:ea typeface="+mn-lt"/>
              <a:cs typeface="Arial"/>
            </a:endParaRPr>
          </a:p>
          <a:p>
            <a:pPr marL="742950" indent="-285750" defTabSz="914400">
              <a:buFont typeface="Arial"/>
              <a:buChar char="•"/>
            </a:pPr>
            <a:r>
              <a:rPr lang="en-US" err="1">
                <a:solidFill>
                  <a:srgbClr val="000000"/>
                </a:solidFill>
                <a:ea typeface="+mn-lt"/>
                <a:cs typeface="Arial"/>
              </a:rPr>
              <a:t>OneSearch</a:t>
            </a:r>
            <a:r>
              <a:rPr lang="en-US">
                <a:solidFill>
                  <a:srgbClr val="000000"/>
                </a:solidFill>
                <a:ea typeface="+mn-lt"/>
                <a:cs typeface="Arial"/>
              </a:rPr>
              <a:t> (find articles, books, videos, and more)</a:t>
            </a:r>
          </a:p>
          <a:p>
            <a:pPr marL="742950" lvl="1" indent="-285750" defTabSz="914400">
              <a:buFont typeface="Arial"/>
              <a:buChar char="•"/>
            </a:pPr>
            <a:r>
              <a:rPr lang="en-US">
                <a:solidFill>
                  <a:srgbClr val="000000"/>
                </a:solidFill>
                <a:ea typeface="+mn-lt"/>
                <a:cs typeface="Arial"/>
              </a:rPr>
              <a:t>Articles &amp; Databases</a:t>
            </a:r>
            <a:endParaRPr lang="en-US"/>
          </a:p>
          <a:p>
            <a:pPr marL="742950" lvl="1" indent="-285750" defTabSz="914400">
              <a:buFont typeface="Arial"/>
              <a:buChar char="•"/>
            </a:pPr>
            <a:r>
              <a:rPr lang="en-US">
                <a:solidFill>
                  <a:srgbClr val="000000"/>
                </a:solidFill>
                <a:ea typeface="+mn-lt"/>
                <a:cs typeface="Arial"/>
              </a:rPr>
              <a:t>Multi-Subject Article &amp; Reference Databases</a:t>
            </a:r>
            <a:endParaRPr lang="en-US"/>
          </a:p>
          <a:p>
            <a:pPr marL="742950" lvl="1" indent="-285750" defTabSz="914400">
              <a:buFont typeface="Arial"/>
              <a:buChar char="•"/>
            </a:pPr>
            <a:r>
              <a:rPr lang="en-US">
                <a:solidFill>
                  <a:srgbClr val="000000"/>
                </a:solidFill>
                <a:ea typeface="+mn-lt"/>
                <a:cs typeface="Arial"/>
              </a:rPr>
              <a:t>Databases by Subject</a:t>
            </a:r>
            <a:endParaRPr lang="en-US"/>
          </a:p>
          <a:p>
            <a:pPr marL="742950" lvl="1" indent="-285750" defTabSz="914400">
              <a:buFont typeface="Arial"/>
              <a:buChar char="•"/>
            </a:pPr>
            <a:r>
              <a:rPr lang="en-US">
                <a:solidFill>
                  <a:srgbClr val="000000"/>
                </a:solidFill>
                <a:ea typeface="+mn-lt"/>
                <a:cs typeface="Arial"/>
              </a:rPr>
              <a:t>A-Z Databases</a:t>
            </a:r>
            <a:endParaRPr lang="en-US"/>
          </a:p>
          <a:p>
            <a:pPr marL="742950" lvl="1" indent="-285750" defTabSz="914400">
              <a:buFont typeface="Arial"/>
              <a:buChar char="•"/>
            </a:pPr>
            <a:r>
              <a:rPr lang="en-US">
                <a:solidFill>
                  <a:srgbClr val="000000"/>
                </a:solidFill>
                <a:ea typeface="+mn-lt"/>
                <a:cs typeface="Arial"/>
              </a:rPr>
              <a:t>A-Z Journals</a:t>
            </a:r>
            <a:endParaRPr lang="en-US"/>
          </a:p>
          <a:p>
            <a:pPr marL="742950" lvl="1" indent="-285750" defTabSz="914400">
              <a:buFont typeface="Arial"/>
              <a:buChar char="•"/>
            </a:pPr>
            <a:r>
              <a:rPr lang="en-US">
                <a:solidFill>
                  <a:srgbClr val="000000"/>
                </a:solidFill>
                <a:ea typeface="+mn-lt"/>
                <a:cs typeface="Arial"/>
              </a:rPr>
              <a:t>eBook Collections</a:t>
            </a:r>
            <a:endParaRPr lang="en-US"/>
          </a:p>
          <a:p>
            <a:pPr marL="742950" lvl="1" indent="-285750" defTabSz="914400">
              <a:buFont typeface="Arial"/>
              <a:buChar char="•"/>
            </a:pPr>
            <a:r>
              <a:rPr lang="en-US">
                <a:solidFill>
                  <a:srgbClr val="000000"/>
                </a:solidFill>
                <a:ea typeface="+mn-lt"/>
                <a:cs typeface="Arial"/>
              </a:rPr>
              <a:t>Open-Access Collections</a:t>
            </a:r>
            <a:endParaRPr lang="en-US"/>
          </a:p>
          <a:p>
            <a:pPr marL="742950" lvl="1" indent="-285750" defTabSz="914400">
              <a:buFont typeface="Arial"/>
              <a:buChar char="•"/>
            </a:pPr>
            <a:r>
              <a:rPr lang="en-US">
                <a:solidFill>
                  <a:srgbClr val="000000"/>
                </a:solidFill>
                <a:ea typeface="+mn-lt"/>
                <a:cs typeface="Arial"/>
              </a:rPr>
              <a:t>Streaming Video Collections</a:t>
            </a:r>
            <a:endParaRPr lang="en-US"/>
          </a:p>
          <a:p>
            <a:pPr marL="742950" lvl="1" indent="-285750" defTabSz="914400">
              <a:buFont typeface="Arial"/>
              <a:buChar char="•"/>
            </a:pPr>
            <a:r>
              <a:rPr lang="en-US">
                <a:solidFill>
                  <a:srgbClr val="000000"/>
                </a:solidFill>
                <a:ea typeface="+mn-lt"/>
                <a:cs typeface="Arial"/>
              </a:rPr>
              <a:t>Get Research Assistance from a Librarian</a:t>
            </a:r>
            <a:endParaRPr lang="en-US"/>
          </a:p>
          <a:p>
            <a:pPr marL="742950" lvl="1" indent="-285750" defTabSz="914400">
              <a:buFont typeface="Arial"/>
              <a:buChar char="•"/>
            </a:pPr>
            <a:r>
              <a:rPr lang="en-US">
                <a:solidFill>
                  <a:srgbClr val="000000"/>
                </a:solidFill>
                <a:ea typeface="+mn-lt"/>
                <a:cs typeface="Arial"/>
              </a:rPr>
              <a:t>Research Guides</a:t>
            </a:r>
            <a:endParaRPr lang="en-US"/>
          </a:p>
          <a:p>
            <a:pPr marL="742950" lvl="1" indent="-285750" defTabSz="914400">
              <a:buFont typeface="Arial"/>
              <a:buChar char="•"/>
            </a:pPr>
            <a:endParaRPr lang="en-US">
              <a:solidFill>
                <a:srgbClr val="000000"/>
              </a:solidFill>
              <a:ea typeface="+mn-lt"/>
              <a:cs typeface="Arial"/>
            </a:endParaRPr>
          </a:p>
          <a:p>
            <a:pPr lvl="1" algn="ctr" defTabSz="914400"/>
            <a:endParaRPr lang="en-US" sz="2000">
              <a:latin typeface="Century Gothic"/>
              <a:cs typeface="Arial"/>
            </a:endParaRPr>
          </a:p>
        </p:txBody>
      </p:sp>
    </p:spTree>
    <p:extLst>
      <p:ext uri="{BB962C8B-B14F-4D97-AF65-F5344CB8AC3E}">
        <p14:creationId xmlns:p14="http://schemas.microsoft.com/office/powerpoint/2010/main" val="491258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2DDEB8-7454-95F4-A803-3A32DB7F8DEB}"/>
              </a:ext>
            </a:extLst>
          </p:cNvPr>
          <p:cNvSpPr>
            <a:spLocks noGrp="1"/>
          </p:cNvSpPr>
          <p:nvPr>
            <p:ph idx="1"/>
          </p:nvPr>
        </p:nvSpPr>
        <p:spPr/>
        <p:txBody>
          <a:bodyPr vert="horz" lIns="91440" tIns="45720" rIns="91440" bIns="45720" rtlCol="0" anchor="t">
            <a:normAutofit fontScale="77500" lnSpcReduction="20000"/>
          </a:bodyPr>
          <a:lstStyle/>
          <a:p>
            <a:pPr marL="114300" indent="0">
              <a:buNone/>
            </a:pPr>
            <a:r>
              <a:rPr lang="en-US" b="1"/>
              <a:t>Presenter:  Kandice Brandt</a:t>
            </a:r>
          </a:p>
          <a:p>
            <a:pPr marL="114300" indent="0">
              <a:lnSpc>
                <a:spcPct val="120000"/>
              </a:lnSpc>
              <a:spcBef>
                <a:spcPts val="0"/>
              </a:spcBef>
              <a:buNone/>
            </a:pPr>
            <a:r>
              <a:rPr lang="en-US" b="1"/>
              <a:t>                   DSPS Counselor/Learning Disability Specialist</a:t>
            </a:r>
          </a:p>
          <a:p>
            <a:pPr marL="114300" indent="0">
              <a:lnSpc>
                <a:spcPct val="120000"/>
              </a:lnSpc>
              <a:spcBef>
                <a:spcPts val="0"/>
              </a:spcBef>
              <a:buNone/>
            </a:pPr>
            <a:r>
              <a:rPr lang="en-US" b="1"/>
              <a:t>            </a:t>
            </a:r>
            <a:r>
              <a:rPr lang="en-US" sz="1400" b="1"/>
              <a:t>          </a:t>
            </a:r>
          </a:p>
          <a:p>
            <a:pPr marL="114300" indent="0">
              <a:buNone/>
            </a:pPr>
            <a:endParaRPr lang="en-US" sz="1400"/>
          </a:p>
          <a:p>
            <a:r>
              <a:rPr lang="en-US" b="1"/>
              <a:t>Website</a:t>
            </a:r>
            <a:r>
              <a:rPr lang="en-US"/>
              <a:t>:  </a:t>
            </a:r>
            <a:r>
              <a:rPr lang="en-US">
                <a:hlinkClick r:id="rId2"/>
              </a:rPr>
              <a:t>www.sdmiramar.edu/dsps</a:t>
            </a:r>
            <a:endParaRPr lang="en-US"/>
          </a:p>
          <a:p>
            <a:endParaRPr lang="en-US"/>
          </a:p>
          <a:p>
            <a:r>
              <a:rPr lang="en-US" b="1"/>
              <a:t>General Email</a:t>
            </a:r>
            <a:r>
              <a:rPr lang="en-US"/>
              <a:t>:  </a:t>
            </a:r>
            <a:r>
              <a:rPr lang="en-US">
                <a:hlinkClick r:id="rId3"/>
              </a:rPr>
              <a:t>Miradsps@sdccd.edu</a:t>
            </a:r>
          </a:p>
          <a:p>
            <a:r>
              <a:rPr lang="en-US" b="1"/>
              <a:t>Proctoring Email</a:t>
            </a:r>
            <a:r>
              <a:rPr lang="en-US"/>
              <a:t>:  </a:t>
            </a:r>
            <a:r>
              <a:rPr lang="en-US">
                <a:hlinkClick r:id="rId4"/>
              </a:rPr>
              <a:t>MiramarDSPSProctor@sdccd.edu</a:t>
            </a:r>
          </a:p>
          <a:p>
            <a:endParaRPr lang="en-US"/>
          </a:p>
          <a:p>
            <a:r>
              <a:rPr lang="en-US" b="1"/>
              <a:t>Locations</a:t>
            </a:r>
            <a:r>
              <a:rPr lang="en-US"/>
              <a:t>:  K1-204, DSPS Counseling Office</a:t>
            </a:r>
          </a:p>
          <a:p>
            <a:pPr marL="411480" lvl="1" indent="0">
              <a:buClr>
                <a:srgbClr val="000000"/>
              </a:buClr>
              <a:buNone/>
            </a:pPr>
            <a:r>
              <a:rPr lang="en-US"/>
              <a:t>                    </a:t>
            </a:r>
            <a:r>
              <a:rPr lang="en-US" sz="2500"/>
              <a:t>  L-102, High Tech Center</a:t>
            </a:r>
          </a:p>
          <a:p>
            <a:pPr marL="411480" lvl="1" indent="0">
              <a:buNone/>
            </a:pPr>
            <a:r>
              <a:rPr lang="en-US" sz="2500"/>
              <a:t>                   L-103, Test Proctoring Center</a:t>
            </a:r>
          </a:p>
          <a:p>
            <a:endParaRPr lang="en-US"/>
          </a:p>
          <a:p>
            <a:r>
              <a:rPr lang="en-US" b="1"/>
              <a:t>Program Coordinator</a:t>
            </a:r>
            <a:r>
              <a:rPr lang="en-US"/>
              <a:t>:  Kandice Brandt </a:t>
            </a:r>
          </a:p>
          <a:p>
            <a:pPr marL="2194560" lvl="8" indent="0">
              <a:buNone/>
            </a:pPr>
            <a:r>
              <a:rPr lang="en-US"/>
              <a:t>                               X 7604</a:t>
            </a:r>
          </a:p>
          <a:p>
            <a:pPr marL="2194560" lvl="8" indent="0">
              <a:buNone/>
            </a:pPr>
            <a:r>
              <a:rPr lang="en-US"/>
              <a:t>                               </a:t>
            </a:r>
            <a:r>
              <a:rPr lang="en-US">
                <a:hlinkClick r:id="rId5"/>
              </a:rPr>
              <a:t>Kbrandt@sdccd.edu</a:t>
            </a:r>
            <a:endParaRPr lang="en-US"/>
          </a:p>
          <a:p>
            <a:pPr marL="2194560" lvl="8" indent="0">
              <a:buNone/>
            </a:pPr>
            <a:endParaRPr lang="en-US"/>
          </a:p>
        </p:txBody>
      </p:sp>
      <p:pic>
        <p:nvPicPr>
          <p:cNvPr id="6" name="Picture 5" descr="A green square with white letters&#10;&#10;Description automatically generated">
            <a:extLst>
              <a:ext uri="{FF2B5EF4-FFF2-40B4-BE49-F238E27FC236}">
                <a16:creationId xmlns:a16="http://schemas.microsoft.com/office/drawing/2014/main" id="{5DA8C94F-4B6A-6360-26AA-008C3504F844}"/>
              </a:ext>
            </a:extLst>
          </p:cNvPr>
          <p:cNvPicPr>
            <a:picLocks noChangeAspect="1"/>
          </p:cNvPicPr>
          <p:nvPr/>
        </p:nvPicPr>
        <p:blipFill>
          <a:blip r:embed="rId6"/>
          <a:stretch>
            <a:fillRect/>
          </a:stretch>
        </p:blipFill>
        <p:spPr>
          <a:xfrm>
            <a:off x="1665232" y="305059"/>
            <a:ext cx="6059871" cy="1252184"/>
          </a:xfrm>
          <a:prstGeom prst="rect">
            <a:avLst/>
          </a:prstGeom>
        </p:spPr>
      </p:pic>
    </p:spTree>
    <p:extLst>
      <p:ext uri="{BB962C8B-B14F-4D97-AF65-F5344CB8AC3E}">
        <p14:creationId xmlns:p14="http://schemas.microsoft.com/office/powerpoint/2010/main" val="4241609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79DFB-3EA0-8703-D8FB-F849609ACFB3}"/>
              </a:ext>
            </a:extLst>
          </p:cNvPr>
          <p:cNvSpPr>
            <a:spLocks noGrp="1"/>
          </p:cNvSpPr>
          <p:nvPr>
            <p:ph idx="1"/>
          </p:nvPr>
        </p:nvSpPr>
        <p:spPr/>
        <p:txBody>
          <a:bodyPr vert="horz" lIns="91440" tIns="45720" rIns="91440" bIns="45720" rtlCol="0" anchor="t">
            <a:normAutofit/>
          </a:bodyPr>
          <a:lstStyle/>
          <a:p>
            <a:r>
              <a:rPr lang="en-US"/>
              <a:t>DSPS authorizes academic accommodations for students with a variety of permanent and temporary disabilities.</a:t>
            </a:r>
          </a:p>
          <a:p>
            <a:endParaRPr lang="en-US"/>
          </a:p>
          <a:p>
            <a:r>
              <a:rPr lang="en-US"/>
              <a:t>  Accommodations reduce disability impacts and allow access to facilities and instructional materials.</a:t>
            </a:r>
          </a:p>
          <a:p>
            <a:endParaRPr lang="en-US"/>
          </a:p>
          <a:p>
            <a:r>
              <a:rPr lang="en-US"/>
              <a:t>Accommodations provide opportunities for students to participate fully in our institution and to demonstrate their knowledge. </a:t>
            </a:r>
          </a:p>
          <a:p>
            <a:endParaRPr lang="en-US"/>
          </a:p>
          <a:p>
            <a:pPr marL="114300" indent="0">
              <a:buNone/>
            </a:pPr>
            <a:endParaRPr lang="en-US"/>
          </a:p>
        </p:txBody>
      </p:sp>
      <p:pic>
        <p:nvPicPr>
          <p:cNvPr id="4" name="Picture 3" descr="A green square with white letters&#10;&#10;Description automatically generated">
            <a:extLst>
              <a:ext uri="{FF2B5EF4-FFF2-40B4-BE49-F238E27FC236}">
                <a16:creationId xmlns:a16="http://schemas.microsoft.com/office/drawing/2014/main" id="{4A39AD02-F6BA-2290-ACF8-8BDF216AC899}"/>
              </a:ext>
            </a:extLst>
          </p:cNvPr>
          <p:cNvPicPr>
            <a:picLocks noChangeAspect="1"/>
          </p:cNvPicPr>
          <p:nvPr/>
        </p:nvPicPr>
        <p:blipFill>
          <a:blip r:embed="rId2"/>
          <a:stretch>
            <a:fillRect/>
          </a:stretch>
        </p:blipFill>
        <p:spPr>
          <a:xfrm>
            <a:off x="1665232" y="305059"/>
            <a:ext cx="6059871" cy="1252184"/>
          </a:xfrm>
          <a:prstGeom prst="rect">
            <a:avLst/>
          </a:prstGeom>
        </p:spPr>
      </p:pic>
    </p:spTree>
    <p:extLst>
      <p:ext uri="{BB962C8B-B14F-4D97-AF65-F5344CB8AC3E}">
        <p14:creationId xmlns:p14="http://schemas.microsoft.com/office/powerpoint/2010/main" val="39979320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F605C7-9DA2-72F9-869B-822992510293}"/>
              </a:ext>
            </a:extLst>
          </p:cNvPr>
          <p:cNvSpPr>
            <a:spLocks noGrp="1"/>
          </p:cNvSpPr>
          <p:nvPr>
            <p:ph idx="1"/>
          </p:nvPr>
        </p:nvSpPr>
        <p:spPr/>
        <p:txBody>
          <a:bodyPr vert="horz" lIns="91440" tIns="45720" rIns="91440" bIns="45720" rtlCol="0" anchor="t">
            <a:normAutofit/>
          </a:bodyPr>
          <a:lstStyle/>
          <a:p>
            <a:pPr marL="114300" indent="0" algn="ctr">
              <a:buNone/>
            </a:pPr>
            <a:r>
              <a:rPr lang="en-US" b="1">
                <a:solidFill>
                  <a:srgbClr val="006666"/>
                </a:solidFill>
              </a:rPr>
              <a:t>Students Apply for DSPS Services Online</a:t>
            </a:r>
          </a:p>
          <a:p>
            <a:pPr marL="114300" indent="0" algn="ctr">
              <a:buNone/>
            </a:pPr>
            <a:endParaRPr lang="en-US">
              <a:solidFill>
                <a:srgbClr val="564B3C"/>
              </a:solidFill>
              <a:latin typeface="Century Gothic"/>
              <a:ea typeface="Verdana"/>
            </a:endParaRPr>
          </a:p>
          <a:p>
            <a:pPr marL="114300" indent="0">
              <a:buNone/>
            </a:pPr>
            <a:r>
              <a:rPr lang="en-US" sz="1800" u="sng">
                <a:solidFill>
                  <a:srgbClr val="0000FF"/>
                </a:solidFill>
                <a:latin typeface="Verdana"/>
                <a:ea typeface="Verdana"/>
                <a:hlinkClick r:id="rId2">
                  <a:extLst>
                    <a:ext uri="{A12FA001-AC4F-418D-AE19-62706E023703}">
                      <ahyp:hlinkClr xmlns:ahyp="http://schemas.microsoft.com/office/drawing/2018/hyperlinkcolor" val="tx"/>
                    </a:ext>
                  </a:extLst>
                </a:hlinkClick>
              </a:rPr>
              <a:t>https://mydsps.sdccd.edu/user/intake/</a:t>
            </a:r>
            <a:endParaRPr lang="en-US" sz="1800"/>
          </a:p>
          <a:p>
            <a:pPr marL="114300" indent="0">
              <a:buNone/>
            </a:pPr>
            <a:r>
              <a:rPr lang="en-US" sz="1200">
                <a:solidFill>
                  <a:schemeClr val="tx1"/>
                </a:solidFill>
                <a:latin typeface="Verdana"/>
                <a:ea typeface="Verdana"/>
              </a:rPr>
              <a:t>*link is on the DSPS website</a:t>
            </a:r>
            <a:endParaRPr lang="en-US" sz="1200" u="sng">
              <a:solidFill>
                <a:schemeClr val="tx1"/>
              </a:solidFill>
              <a:latin typeface="Verdana"/>
              <a:ea typeface="Verdana"/>
            </a:endParaRPr>
          </a:p>
          <a:p>
            <a:pPr marL="114300" indent="0">
              <a:buNone/>
            </a:pPr>
            <a:endParaRPr lang="en-US" sz="1200">
              <a:solidFill>
                <a:schemeClr val="tx1"/>
              </a:solidFill>
              <a:latin typeface="Verdana"/>
              <a:ea typeface="Verdana"/>
            </a:endParaRPr>
          </a:p>
          <a:p>
            <a:r>
              <a:rPr lang="en-US"/>
              <a:t>Submit Verification of Disability</a:t>
            </a:r>
          </a:p>
          <a:p>
            <a:r>
              <a:rPr lang="en-US"/>
              <a:t>Learning Disability Testing (*</a:t>
            </a:r>
            <a:r>
              <a:rPr lang="en-US" i="1"/>
              <a:t>under limited conditions</a:t>
            </a:r>
            <a:r>
              <a:rPr lang="en-US"/>
              <a:t>)</a:t>
            </a:r>
          </a:p>
          <a:p>
            <a:r>
              <a:rPr lang="en-US"/>
              <a:t>One application to DSPS for all of SDCCD- distributes to each college the student selects.</a:t>
            </a:r>
          </a:p>
          <a:p>
            <a:endParaRPr lang="en-US"/>
          </a:p>
        </p:txBody>
      </p:sp>
      <p:pic>
        <p:nvPicPr>
          <p:cNvPr id="5" name="Picture 4" descr="A green square with white letters&#10;&#10;Description automatically generated">
            <a:extLst>
              <a:ext uri="{FF2B5EF4-FFF2-40B4-BE49-F238E27FC236}">
                <a16:creationId xmlns:a16="http://schemas.microsoft.com/office/drawing/2014/main" id="{E99FEDF7-7B06-A428-B614-22F5366991ED}"/>
              </a:ext>
            </a:extLst>
          </p:cNvPr>
          <p:cNvPicPr>
            <a:picLocks noChangeAspect="1"/>
          </p:cNvPicPr>
          <p:nvPr/>
        </p:nvPicPr>
        <p:blipFill>
          <a:blip r:embed="rId3"/>
          <a:stretch>
            <a:fillRect/>
          </a:stretch>
        </p:blipFill>
        <p:spPr>
          <a:xfrm>
            <a:off x="1665232" y="305059"/>
            <a:ext cx="6059871" cy="1252184"/>
          </a:xfrm>
          <a:prstGeom prst="rect">
            <a:avLst/>
          </a:prstGeom>
        </p:spPr>
      </p:pic>
    </p:spTree>
    <p:extLst>
      <p:ext uri="{BB962C8B-B14F-4D97-AF65-F5344CB8AC3E}">
        <p14:creationId xmlns:p14="http://schemas.microsoft.com/office/powerpoint/2010/main" val="2960078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A07AE0-0FF5-646E-5404-0B80D70097EB}"/>
              </a:ext>
            </a:extLst>
          </p:cNvPr>
          <p:cNvSpPr>
            <a:spLocks noGrp="1"/>
          </p:cNvSpPr>
          <p:nvPr>
            <p:ph idx="1"/>
          </p:nvPr>
        </p:nvSpPr>
        <p:spPr/>
        <p:txBody>
          <a:bodyPr vert="horz" lIns="91440" tIns="45720" rIns="91440" bIns="45720" rtlCol="0" anchor="t">
            <a:normAutofit fontScale="92500" lnSpcReduction="20000"/>
          </a:bodyPr>
          <a:lstStyle/>
          <a:p>
            <a:pPr marL="114300" indent="0" algn="ctr">
              <a:buNone/>
            </a:pPr>
            <a:r>
              <a:rPr lang="en-US" b="1">
                <a:solidFill>
                  <a:srgbClr val="006666"/>
                </a:solidFill>
              </a:rPr>
              <a:t>Sharing Information about DSPS with your students</a:t>
            </a:r>
          </a:p>
          <a:p>
            <a:pPr marL="114300" indent="0">
              <a:buNone/>
            </a:pPr>
            <a:endParaRPr lang="en-US" sz="1900">
              <a:solidFill>
                <a:srgbClr val="564B3C"/>
              </a:solidFill>
              <a:ea typeface="+mn-lt"/>
              <a:cs typeface="+mn-lt"/>
            </a:endParaRPr>
          </a:p>
          <a:p>
            <a:r>
              <a:rPr lang="en-US" sz="1900">
                <a:solidFill>
                  <a:srgbClr val="564B3C"/>
                </a:solidFill>
                <a:ea typeface="+mn-lt"/>
                <a:cs typeface="+mn-lt"/>
              </a:rPr>
              <a:t>Recommended syllabus statement:  </a:t>
            </a:r>
          </a:p>
          <a:p>
            <a:pPr>
              <a:buNone/>
            </a:pPr>
            <a:r>
              <a:rPr lang="en-US" sz="1200">
                <a:solidFill>
                  <a:srgbClr val="564B3C"/>
                </a:solidFill>
                <a:latin typeface="Lucida Sans Unicode"/>
                <a:ea typeface="+mn-lt"/>
                <a:cs typeface="Lucida Sans Unicode"/>
              </a:rPr>
              <a:t>    </a:t>
            </a:r>
            <a:r>
              <a:rPr lang="en-US" sz="1400">
                <a:solidFill>
                  <a:srgbClr val="564B3C"/>
                </a:solidFill>
                <a:latin typeface="Lucida Sans Unicode"/>
                <a:ea typeface="+mn-lt"/>
                <a:cs typeface="Lucida Sans Unicode"/>
              </a:rPr>
              <a:t> </a:t>
            </a:r>
            <a:r>
              <a:rPr lang="en-US" sz="1800">
                <a:solidFill>
                  <a:srgbClr val="564B3C"/>
                </a:solidFill>
                <a:latin typeface="Lucida Sans Unicode"/>
                <a:ea typeface="+mn-lt"/>
                <a:cs typeface="Lucida Sans Unicode"/>
              </a:rPr>
              <a:t>Students with disabilities who may need academic accommodations should contact me as soon as possible.  You and I will work with the Disability Support Programs and Services (DSPS) department to identify your appropriate academic accommodations for this course.  DSPS is located in the K1 Student Services building, room K1-204 and can be reached at (619) 388-7312 or by email at </a:t>
            </a:r>
            <a:r>
              <a:rPr lang="en-US" sz="1800">
                <a:solidFill>
                  <a:srgbClr val="564B3C"/>
                </a:solidFill>
                <a:latin typeface="Lucida Sans Unicode"/>
                <a:ea typeface="+mn-lt"/>
                <a:cs typeface="Lucida Sans Unicode"/>
                <a:hlinkClick r:id="rId2"/>
              </a:rPr>
              <a:t>miradsps@sdccd.edu</a:t>
            </a:r>
            <a:r>
              <a:rPr lang="en-US" sz="1800">
                <a:solidFill>
                  <a:srgbClr val="564B3C"/>
                </a:solidFill>
                <a:latin typeface="Lucida Sans Unicode"/>
                <a:ea typeface="+mn-lt"/>
                <a:cs typeface="Lucida Sans Unicode"/>
              </a:rPr>
              <a:t>. To register or to learn more about their services, please visit their website at </a:t>
            </a:r>
            <a:r>
              <a:rPr lang="en-US" sz="1800">
                <a:solidFill>
                  <a:srgbClr val="564B3C"/>
                </a:solidFill>
                <a:latin typeface="Lucida Sans Unicode"/>
                <a:ea typeface="+mn-lt"/>
                <a:cs typeface="Lucida Sans Unicode"/>
                <a:hlinkClick r:id="rId3"/>
              </a:rPr>
              <a:t>www.sdmiramar.edu/dsps</a:t>
            </a:r>
            <a:r>
              <a:rPr lang="en-US" sz="1800">
                <a:solidFill>
                  <a:srgbClr val="564B3C"/>
                </a:solidFill>
                <a:latin typeface="Lucida Sans Unicode"/>
                <a:ea typeface="+mn-lt"/>
                <a:cs typeface="Lucida Sans Unicode"/>
              </a:rPr>
              <a:t>.</a:t>
            </a:r>
            <a:endParaRPr lang="en-US" sz="1800"/>
          </a:p>
          <a:p>
            <a:pPr marL="114300" indent="0">
              <a:buNone/>
            </a:pPr>
            <a:endParaRPr lang="en-US" sz="1800">
              <a:solidFill>
                <a:srgbClr val="564B3C"/>
              </a:solidFill>
              <a:ea typeface="+mn-lt"/>
              <a:cs typeface="+mn-lt"/>
            </a:endParaRPr>
          </a:p>
          <a:p>
            <a:endParaRPr lang="en-US" sz="1400" u="sng">
              <a:solidFill>
                <a:srgbClr val="006E79"/>
              </a:solidFill>
              <a:ea typeface="+mn-lt"/>
              <a:cs typeface="+mn-lt"/>
            </a:endParaRPr>
          </a:p>
          <a:p>
            <a:r>
              <a:rPr lang="en-US" sz="1800" u="sng">
                <a:solidFill>
                  <a:srgbClr val="006E79"/>
                </a:solidFill>
                <a:ea typeface="+mn-lt"/>
                <a:cs typeface="+mn-lt"/>
                <a:hlinkClick r:id="rId4">
                  <a:extLst>
                    <a:ext uri="{A12FA001-AC4F-418D-AE19-62706E023703}">
                      <ahyp:hlinkClr xmlns:ahyp="http://schemas.microsoft.com/office/drawing/2018/hyperlinkcolor" val="tx"/>
                    </a:ext>
                  </a:extLst>
                </a:hlinkClick>
              </a:rPr>
              <a:t>Request a live or virtual class visit from a DSPS counselor</a:t>
            </a:r>
            <a:endParaRPr lang="en-US" sz="1800"/>
          </a:p>
          <a:p>
            <a:pPr marL="114300" indent="0">
              <a:buNone/>
            </a:pPr>
            <a:endParaRPr lang="en-US" sz="1800" u="sng">
              <a:solidFill>
                <a:srgbClr val="006E79"/>
              </a:solidFill>
              <a:ea typeface="+mn-lt"/>
              <a:cs typeface="+mn-lt"/>
            </a:endParaRPr>
          </a:p>
          <a:p>
            <a:r>
              <a:rPr lang="en-US" sz="1800">
                <a:solidFill>
                  <a:srgbClr val="006E79"/>
                </a:solidFill>
                <a:ea typeface="+mn-lt"/>
                <a:cs typeface="+mn-lt"/>
                <a:hlinkClick r:id="rId5">
                  <a:extLst>
                    <a:ext uri="{A12FA001-AC4F-418D-AE19-62706E023703}">
                      <ahyp:hlinkClr xmlns:ahyp="http://schemas.microsoft.com/office/drawing/2018/hyperlinkcolor" val="tx"/>
                    </a:ext>
                  </a:extLst>
                </a:hlinkClick>
              </a:rPr>
              <a:t>Share a video about DSPS services with your class</a:t>
            </a:r>
            <a:endParaRPr lang="en-US" sz="1800"/>
          </a:p>
          <a:p>
            <a:pPr marL="114300" indent="0">
              <a:buNone/>
            </a:pPr>
            <a:r>
              <a:rPr lang="en-US"/>
              <a:t>  </a:t>
            </a:r>
            <a:r>
              <a:rPr lang="en-US" sz="1400" i="1"/>
              <a:t>*Live or embed in your canvas shell!</a:t>
            </a:r>
          </a:p>
        </p:txBody>
      </p:sp>
      <p:pic>
        <p:nvPicPr>
          <p:cNvPr id="5" name="Picture 4" descr="A green square with white letters&#10;&#10;Description automatically generated">
            <a:extLst>
              <a:ext uri="{FF2B5EF4-FFF2-40B4-BE49-F238E27FC236}">
                <a16:creationId xmlns:a16="http://schemas.microsoft.com/office/drawing/2014/main" id="{33103972-97C2-D092-1F74-915545BA9331}"/>
              </a:ext>
            </a:extLst>
          </p:cNvPr>
          <p:cNvPicPr>
            <a:picLocks noChangeAspect="1"/>
          </p:cNvPicPr>
          <p:nvPr/>
        </p:nvPicPr>
        <p:blipFill>
          <a:blip r:embed="rId6"/>
          <a:stretch>
            <a:fillRect/>
          </a:stretch>
        </p:blipFill>
        <p:spPr>
          <a:xfrm>
            <a:off x="1665232" y="305059"/>
            <a:ext cx="6059871" cy="1252184"/>
          </a:xfrm>
          <a:prstGeom prst="rect">
            <a:avLst/>
          </a:prstGeom>
        </p:spPr>
      </p:pic>
    </p:spTree>
    <p:extLst>
      <p:ext uri="{BB962C8B-B14F-4D97-AF65-F5344CB8AC3E}">
        <p14:creationId xmlns:p14="http://schemas.microsoft.com/office/powerpoint/2010/main" val="1415933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0EFEFD-1A14-7F29-613F-DFE53EDCC378}"/>
              </a:ext>
            </a:extLst>
          </p:cNvPr>
          <p:cNvSpPr>
            <a:spLocks noGrp="1"/>
          </p:cNvSpPr>
          <p:nvPr>
            <p:ph idx="1"/>
          </p:nvPr>
        </p:nvSpPr>
        <p:spPr/>
        <p:txBody>
          <a:bodyPr vert="horz" lIns="91440" tIns="45720" rIns="91440" bIns="45720" rtlCol="0" anchor="t">
            <a:normAutofit fontScale="92500" lnSpcReduction="20000"/>
          </a:bodyPr>
          <a:lstStyle/>
          <a:p>
            <a:pPr marL="114300" indent="0">
              <a:buNone/>
            </a:pPr>
            <a:r>
              <a:rPr lang="en-US" err="1"/>
              <a:t>MyDSPS</a:t>
            </a:r>
            <a:r>
              <a:rPr lang="en-US"/>
              <a:t> Student and Faculty Portals</a:t>
            </a:r>
          </a:p>
          <a:p>
            <a:pPr marL="114300" indent="0">
              <a:buNone/>
            </a:pPr>
            <a:r>
              <a:rPr lang="en-US">
                <a:ea typeface="+mn-lt"/>
                <a:cs typeface="+mn-lt"/>
                <a:hlinkClick r:id="rId2"/>
              </a:rPr>
              <a:t>https://sdmiramar.edu/studentportal</a:t>
            </a:r>
            <a:endParaRPr lang="en-US"/>
          </a:p>
          <a:p>
            <a:pPr marL="114300" indent="0">
              <a:buNone/>
            </a:pPr>
            <a:r>
              <a:rPr lang="en-US">
                <a:ea typeface="+mn-lt"/>
                <a:cs typeface="+mn-lt"/>
                <a:hlinkClick r:id="rId3"/>
              </a:rPr>
              <a:t>https://sdmiramar.edu/facultyportal</a:t>
            </a:r>
            <a:endParaRPr lang="en-US"/>
          </a:p>
          <a:p>
            <a:pPr marL="114300" indent="0">
              <a:buNone/>
            </a:pPr>
            <a:endParaRPr lang="en-US"/>
          </a:p>
          <a:p>
            <a:pPr marL="114300" indent="0">
              <a:buNone/>
            </a:pPr>
            <a:r>
              <a:rPr lang="en-US" u="sng"/>
              <a:t>Students Can:</a:t>
            </a:r>
          </a:p>
          <a:p>
            <a:pPr marL="114300" indent="0">
              <a:buNone/>
            </a:pPr>
            <a:r>
              <a:rPr lang="en-US"/>
              <a:t>Apply for DSPS Services</a:t>
            </a:r>
          </a:p>
          <a:p>
            <a:pPr marL="114300" indent="0">
              <a:buNone/>
            </a:pPr>
            <a:r>
              <a:rPr lang="en-US"/>
              <a:t>Request and view accommodation letters</a:t>
            </a:r>
          </a:p>
          <a:p>
            <a:pPr marL="114300" indent="0">
              <a:buNone/>
            </a:pPr>
            <a:r>
              <a:rPr lang="en-US"/>
              <a:t>Request Test Proctoring Appointments</a:t>
            </a:r>
          </a:p>
          <a:p>
            <a:pPr marL="114300" indent="0">
              <a:buNone/>
            </a:pPr>
            <a:endParaRPr lang="en-US"/>
          </a:p>
          <a:p>
            <a:pPr marL="114300" indent="0">
              <a:buNone/>
            </a:pPr>
            <a:r>
              <a:rPr lang="en-US" u="sng"/>
              <a:t>Faculty Can:</a:t>
            </a:r>
          </a:p>
          <a:p>
            <a:pPr marL="114300" indent="0">
              <a:buNone/>
            </a:pPr>
            <a:r>
              <a:rPr lang="en-US"/>
              <a:t>View Accommodation Letters</a:t>
            </a:r>
          </a:p>
          <a:p>
            <a:pPr marL="114300" indent="0">
              <a:buNone/>
            </a:pPr>
            <a:r>
              <a:rPr lang="en-US"/>
              <a:t>Submit exams and testing parameters</a:t>
            </a:r>
          </a:p>
        </p:txBody>
      </p:sp>
      <p:pic>
        <p:nvPicPr>
          <p:cNvPr id="5" name="Picture 4" descr="A green square with white letters&#10;&#10;Description automatically generated">
            <a:extLst>
              <a:ext uri="{FF2B5EF4-FFF2-40B4-BE49-F238E27FC236}">
                <a16:creationId xmlns:a16="http://schemas.microsoft.com/office/drawing/2014/main" id="{5AC6CAA0-82D4-FC84-02C7-8966A1A77B6F}"/>
              </a:ext>
            </a:extLst>
          </p:cNvPr>
          <p:cNvPicPr>
            <a:picLocks noChangeAspect="1"/>
          </p:cNvPicPr>
          <p:nvPr/>
        </p:nvPicPr>
        <p:blipFill>
          <a:blip r:embed="rId4"/>
          <a:stretch>
            <a:fillRect/>
          </a:stretch>
        </p:blipFill>
        <p:spPr>
          <a:xfrm>
            <a:off x="1665232" y="305059"/>
            <a:ext cx="6059871" cy="1252184"/>
          </a:xfrm>
          <a:prstGeom prst="rect">
            <a:avLst/>
          </a:prstGeom>
        </p:spPr>
      </p:pic>
    </p:spTree>
    <p:extLst>
      <p:ext uri="{BB962C8B-B14F-4D97-AF65-F5344CB8AC3E}">
        <p14:creationId xmlns:p14="http://schemas.microsoft.com/office/powerpoint/2010/main" val="568159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DE9B51-2782-3254-A0E5-008A1A1DD4EE}"/>
              </a:ext>
            </a:extLst>
          </p:cNvPr>
          <p:cNvSpPr>
            <a:spLocks noGrp="1"/>
          </p:cNvSpPr>
          <p:nvPr>
            <p:ph idx="1"/>
          </p:nvPr>
        </p:nvSpPr>
        <p:spPr/>
        <p:txBody>
          <a:bodyPr vert="horz" lIns="91440" tIns="45720" rIns="91440" bIns="45720" rtlCol="0" anchor="t">
            <a:normAutofit fontScale="77500" lnSpcReduction="20000"/>
          </a:bodyPr>
          <a:lstStyle/>
          <a:p>
            <a:pPr marL="114300" indent="0" algn="ctr">
              <a:buNone/>
            </a:pPr>
            <a:r>
              <a:rPr lang="en-US" sz="4600" b="1">
                <a:solidFill>
                  <a:srgbClr val="006666"/>
                </a:solidFill>
                <a:latin typeface="TW Cen MT"/>
              </a:rPr>
              <a:t>DSPS Consultation Services for Faculty</a:t>
            </a:r>
            <a:endParaRPr lang="en-US">
              <a:solidFill>
                <a:srgbClr val="006666"/>
              </a:solidFill>
            </a:endParaRPr>
          </a:p>
          <a:p>
            <a:endParaRPr lang="en-US"/>
          </a:p>
          <a:p>
            <a:r>
              <a:rPr lang="en-US" sz="2200">
                <a:solidFill>
                  <a:schemeClr val="tx1"/>
                </a:solidFill>
                <a:latin typeface="TW Cen MT"/>
              </a:rPr>
              <a:t>Consultation on how, when, and the need to provide accommodations </a:t>
            </a:r>
          </a:p>
          <a:p>
            <a:r>
              <a:rPr lang="en-US" sz="2200">
                <a:solidFill>
                  <a:schemeClr val="tx1"/>
                </a:solidFill>
                <a:latin typeface="TW Cen MT"/>
              </a:rPr>
              <a:t>Strategize with faculty about individualized methods/approaches to support a student’s learning</a:t>
            </a:r>
          </a:p>
          <a:p>
            <a:r>
              <a:rPr lang="en-US" sz="2200">
                <a:solidFill>
                  <a:schemeClr val="tx1"/>
                </a:solidFill>
                <a:latin typeface="TW Cen MT"/>
              </a:rPr>
              <a:t>Guidance with inclusive teaching strategies</a:t>
            </a:r>
          </a:p>
          <a:p>
            <a:r>
              <a:rPr lang="en-US" sz="2200">
                <a:solidFill>
                  <a:schemeClr val="tx1"/>
                </a:solidFill>
                <a:latin typeface="TW Cen MT"/>
              </a:rPr>
              <a:t>Student/Professor mediation</a:t>
            </a:r>
          </a:p>
          <a:p>
            <a:r>
              <a:rPr lang="en-US" sz="2200">
                <a:solidFill>
                  <a:schemeClr val="tx1"/>
                </a:solidFill>
                <a:latin typeface="TW Cen MT"/>
              </a:rPr>
              <a:t>Provide training on disability topics at department meetings</a:t>
            </a:r>
          </a:p>
          <a:p>
            <a:r>
              <a:rPr lang="en-US" sz="2200">
                <a:solidFill>
                  <a:schemeClr val="tx1"/>
                </a:solidFill>
                <a:latin typeface="TW Cen MT"/>
              </a:rPr>
              <a:t>Provide strategies for behavior management </a:t>
            </a:r>
          </a:p>
          <a:p>
            <a:r>
              <a:rPr lang="en-US" sz="2200">
                <a:solidFill>
                  <a:schemeClr val="tx1"/>
                </a:solidFill>
                <a:latin typeface="TW Cen MT"/>
              </a:rPr>
              <a:t>Outreach-classroom visits and presentations</a:t>
            </a:r>
          </a:p>
          <a:p>
            <a:r>
              <a:rPr lang="en-US" sz="2200">
                <a:solidFill>
                  <a:schemeClr val="tx1"/>
                </a:solidFill>
                <a:latin typeface="TW Cen MT"/>
              </a:rPr>
              <a:t>Technology training and the High Tech Center </a:t>
            </a:r>
          </a:p>
          <a:p>
            <a:r>
              <a:rPr lang="en-US" sz="2200">
                <a:solidFill>
                  <a:schemeClr val="tx1"/>
                </a:solidFill>
                <a:latin typeface="TW Cen MT"/>
              </a:rPr>
              <a:t>Reinforce/reiterate agreements and/or recommendations you have provided to the student</a:t>
            </a:r>
          </a:p>
          <a:p>
            <a:r>
              <a:rPr lang="en-US" sz="2200">
                <a:solidFill>
                  <a:schemeClr val="tx1"/>
                </a:solidFill>
                <a:latin typeface="TW Cen MT"/>
              </a:rPr>
              <a:t>Assist with identification of essential elements in a course and provide options for appropriate accommodations</a:t>
            </a:r>
          </a:p>
          <a:p>
            <a:r>
              <a:rPr lang="en-US" sz="2200">
                <a:solidFill>
                  <a:srgbClr val="FFFFFF"/>
                </a:solidFill>
                <a:latin typeface="TW Cen MT"/>
                <a:hlinkClick r:id="rId2"/>
              </a:rPr>
              <a:t>Faculty Resources</a:t>
            </a:r>
            <a:endParaRPr lang="en-US"/>
          </a:p>
        </p:txBody>
      </p:sp>
      <p:pic>
        <p:nvPicPr>
          <p:cNvPr id="5" name="Picture 4" descr="A green square with white letters&#10;&#10;Description automatically generated">
            <a:extLst>
              <a:ext uri="{FF2B5EF4-FFF2-40B4-BE49-F238E27FC236}">
                <a16:creationId xmlns:a16="http://schemas.microsoft.com/office/drawing/2014/main" id="{569F45E9-ABC7-D07F-049E-840540F415DE}"/>
              </a:ext>
            </a:extLst>
          </p:cNvPr>
          <p:cNvPicPr>
            <a:picLocks noChangeAspect="1"/>
          </p:cNvPicPr>
          <p:nvPr/>
        </p:nvPicPr>
        <p:blipFill>
          <a:blip r:embed="rId3"/>
          <a:stretch>
            <a:fillRect/>
          </a:stretch>
        </p:blipFill>
        <p:spPr>
          <a:xfrm>
            <a:off x="1665232" y="305059"/>
            <a:ext cx="6059871" cy="1252184"/>
          </a:xfrm>
          <a:prstGeom prst="rect">
            <a:avLst/>
          </a:prstGeom>
        </p:spPr>
      </p:pic>
    </p:spTree>
    <p:extLst>
      <p:ext uri="{BB962C8B-B14F-4D97-AF65-F5344CB8AC3E}">
        <p14:creationId xmlns:p14="http://schemas.microsoft.com/office/powerpoint/2010/main" val="36703935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00F24-7CD0-C7A5-4BF5-0EB12D3A9536}"/>
              </a:ext>
            </a:extLst>
          </p:cNvPr>
          <p:cNvSpPr>
            <a:spLocks noGrp="1"/>
          </p:cNvSpPr>
          <p:nvPr>
            <p:ph type="title"/>
          </p:nvPr>
        </p:nvSpPr>
        <p:spPr/>
        <p:txBody>
          <a:bodyPr>
            <a:normAutofit/>
          </a:bodyPr>
          <a:lstStyle/>
          <a:p>
            <a:pPr algn="r"/>
            <a:r>
              <a:rPr lang="en-US" sz="3200" b="1"/>
              <a:t>Job placement services</a:t>
            </a:r>
          </a:p>
        </p:txBody>
      </p:sp>
      <p:sp>
        <p:nvSpPr>
          <p:cNvPr id="3" name="Content Placeholder 2">
            <a:extLst>
              <a:ext uri="{FF2B5EF4-FFF2-40B4-BE49-F238E27FC236}">
                <a16:creationId xmlns:a16="http://schemas.microsoft.com/office/drawing/2014/main" id="{60D6C1CD-9A5E-E28B-7514-F6D113CA7B18}"/>
              </a:ext>
            </a:extLst>
          </p:cNvPr>
          <p:cNvSpPr>
            <a:spLocks noGrp="1"/>
          </p:cNvSpPr>
          <p:nvPr>
            <p:ph idx="1"/>
          </p:nvPr>
        </p:nvSpPr>
        <p:spPr/>
        <p:txBody>
          <a:bodyPr vert="horz" lIns="91440" tIns="45720" rIns="91440" bIns="45720" rtlCol="0" anchor="t">
            <a:normAutofit/>
          </a:bodyPr>
          <a:lstStyle/>
          <a:p>
            <a:r>
              <a:rPr lang="en-US"/>
              <a:t>Focus on the immediate  "In-Field" job opportunities</a:t>
            </a:r>
          </a:p>
          <a:p>
            <a:endParaRPr lang="en-US"/>
          </a:p>
          <a:p>
            <a:r>
              <a:rPr lang="en-US"/>
              <a:t>Build caseload of students looking for careers in their field of study</a:t>
            </a:r>
          </a:p>
          <a:p>
            <a:endParaRPr lang="en-US"/>
          </a:p>
          <a:p>
            <a:r>
              <a:rPr lang="en-US"/>
              <a:t>Work with faculty in confirming student aptitude</a:t>
            </a:r>
          </a:p>
          <a:p>
            <a:endParaRPr lang="en-US"/>
          </a:p>
          <a:p>
            <a:r>
              <a:rPr lang="en-US"/>
              <a:t>In collaboration with Miramar's Employer Relations Liaison, enhance and create talent pipelines for Miramar Students and Alumni</a:t>
            </a:r>
          </a:p>
        </p:txBody>
      </p:sp>
      <p:sp>
        <p:nvSpPr>
          <p:cNvPr id="4" name="TextBox 3">
            <a:extLst>
              <a:ext uri="{FF2B5EF4-FFF2-40B4-BE49-F238E27FC236}">
                <a16:creationId xmlns:a16="http://schemas.microsoft.com/office/drawing/2014/main" id="{A58CE16D-EE46-29F0-9642-E59771D2D438}"/>
              </a:ext>
            </a:extLst>
          </p:cNvPr>
          <p:cNvSpPr txBox="1"/>
          <p:nvPr/>
        </p:nvSpPr>
        <p:spPr>
          <a:xfrm>
            <a:off x="152400" y="529303"/>
            <a:ext cx="2743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t>Alex Ortega</a:t>
            </a:r>
          </a:p>
          <a:p>
            <a:pPr algn="ctr"/>
            <a:r>
              <a:rPr lang="en-US" sz="1400" b="1">
                <a:solidFill>
                  <a:schemeClr val="accent6"/>
                </a:solidFill>
              </a:rPr>
              <a:t>Job Placement Coordinator</a:t>
            </a:r>
          </a:p>
          <a:p>
            <a:pPr algn="ctr"/>
            <a:r>
              <a:rPr lang="en-US" sz="1400" b="1">
                <a:solidFill>
                  <a:srgbClr val="0B8487"/>
                </a:solidFill>
                <a:hlinkClick r:id="rId2"/>
              </a:rPr>
              <a:t>aortega001@sdccd.edu</a:t>
            </a:r>
            <a:endParaRPr lang="en-US" sz="1400" b="1">
              <a:solidFill>
                <a:srgbClr val="0B8487"/>
              </a:solidFill>
            </a:endParaRPr>
          </a:p>
          <a:p>
            <a:pPr algn="ctr"/>
            <a:r>
              <a:rPr lang="en-US" sz="1400" b="1">
                <a:solidFill>
                  <a:srgbClr val="0B8487"/>
                </a:solidFill>
              </a:rPr>
              <a:t>619-388-7335</a:t>
            </a:r>
          </a:p>
        </p:txBody>
      </p:sp>
    </p:spTree>
    <p:extLst>
      <p:ext uri="{BB962C8B-B14F-4D97-AF65-F5344CB8AC3E}">
        <p14:creationId xmlns:p14="http://schemas.microsoft.com/office/powerpoint/2010/main" val="3945154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American federation of teachers (AFT)</a:t>
            </a:r>
          </a:p>
        </p:txBody>
      </p:sp>
      <p:sp>
        <p:nvSpPr>
          <p:cNvPr id="3" name="TextBox 2"/>
          <p:cNvSpPr txBox="1"/>
          <p:nvPr/>
        </p:nvSpPr>
        <p:spPr>
          <a:xfrm>
            <a:off x="781298" y="5548492"/>
            <a:ext cx="7384294" cy="523220"/>
          </a:xfrm>
          <a:prstGeom prst="rect">
            <a:avLst/>
          </a:prstGeom>
          <a:noFill/>
        </p:spPr>
        <p:txBody>
          <a:bodyPr wrap="square" lIns="91440" tIns="45720" rIns="91440" bIns="45720" rtlCol="0" anchor="t">
            <a:spAutoFit/>
          </a:bodyPr>
          <a:lstStyle/>
          <a:p>
            <a:pPr algn="ctr"/>
            <a:endParaRPr lang="en-US" sz="28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821" y="1843126"/>
            <a:ext cx="2655202" cy="2655202"/>
          </a:xfrm>
          <a:prstGeom prst="rect">
            <a:avLst/>
          </a:prstGeom>
        </p:spPr>
      </p:pic>
      <p:sp>
        <p:nvSpPr>
          <p:cNvPr id="5" name="TextBox 4">
            <a:extLst>
              <a:ext uri="{FF2B5EF4-FFF2-40B4-BE49-F238E27FC236}">
                <a16:creationId xmlns:a16="http://schemas.microsoft.com/office/drawing/2014/main" id="{E1B11DF4-C3A6-4AF6-AB06-B080BD37B19C}"/>
              </a:ext>
            </a:extLst>
          </p:cNvPr>
          <p:cNvSpPr txBox="1"/>
          <p:nvPr/>
        </p:nvSpPr>
        <p:spPr>
          <a:xfrm>
            <a:off x="5069782" y="5160458"/>
            <a:ext cx="32680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564B3C"/>
                </a:solidFill>
                <a:cs typeface="Arial"/>
              </a:rPr>
              <a:t>  Kevin Petti kpetti@sdccd.edu</a:t>
            </a:r>
            <a:endParaRPr lang="en-US"/>
          </a:p>
        </p:txBody>
      </p:sp>
      <p:pic>
        <p:nvPicPr>
          <p:cNvPr id="7" name="Picture 7">
            <a:extLst>
              <a:ext uri="{FF2B5EF4-FFF2-40B4-BE49-F238E27FC236}">
                <a16:creationId xmlns:a16="http://schemas.microsoft.com/office/drawing/2014/main" id="{8765F8F0-5809-90E5-03C9-8815FF67426C}"/>
              </a:ext>
            </a:extLst>
          </p:cNvPr>
          <p:cNvPicPr>
            <a:picLocks noChangeAspect="1"/>
          </p:cNvPicPr>
          <p:nvPr/>
        </p:nvPicPr>
        <p:blipFill rotWithShape="1">
          <a:blip r:embed="rId3"/>
          <a:srcRect l="30316" t="7443" r="7306" b="4852"/>
          <a:stretch/>
        </p:blipFill>
        <p:spPr>
          <a:xfrm>
            <a:off x="5259069" y="2157467"/>
            <a:ext cx="3074901" cy="2711688"/>
          </a:xfrm>
          <a:prstGeom prst="rect">
            <a:avLst/>
          </a:prstGeom>
        </p:spPr>
      </p:pic>
    </p:spTree>
    <p:extLst>
      <p:ext uri="{BB962C8B-B14F-4D97-AF65-F5344CB8AC3E}">
        <p14:creationId xmlns:p14="http://schemas.microsoft.com/office/powerpoint/2010/main" val="24136380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text on a blue background&#10;&#10;Description automatically generated">
            <a:extLst>
              <a:ext uri="{FF2B5EF4-FFF2-40B4-BE49-F238E27FC236}">
                <a16:creationId xmlns:a16="http://schemas.microsoft.com/office/drawing/2014/main" id="{6E8D80FA-2DD0-6921-A11D-5371E1A1013E}"/>
              </a:ext>
            </a:extLst>
          </p:cNvPr>
          <p:cNvPicPr>
            <a:picLocks noChangeAspect="1"/>
          </p:cNvPicPr>
          <p:nvPr/>
        </p:nvPicPr>
        <p:blipFill>
          <a:blip r:embed="rId2"/>
          <a:stretch>
            <a:fillRect/>
          </a:stretch>
        </p:blipFill>
        <p:spPr>
          <a:xfrm>
            <a:off x="762000" y="1285875"/>
            <a:ext cx="7620000" cy="4286250"/>
          </a:xfrm>
          <a:prstGeom prst="rect">
            <a:avLst/>
          </a:prstGeom>
        </p:spPr>
      </p:pic>
    </p:spTree>
    <p:extLst>
      <p:ext uri="{BB962C8B-B14F-4D97-AF65-F5344CB8AC3E}">
        <p14:creationId xmlns:p14="http://schemas.microsoft.com/office/powerpoint/2010/main" val="3646232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4FF0-19E4-356E-15C8-C68A0AFA6F19}"/>
              </a:ext>
            </a:extLst>
          </p:cNvPr>
          <p:cNvSpPr>
            <a:spLocks noGrp="1"/>
          </p:cNvSpPr>
          <p:nvPr>
            <p:ph type="title"/>
          </p:nvPr>
        </p:nvSpPr>
        <p:spPr/>
        <p:txBody>
          <a:bodyPr>
            <a:normAutofit fontScale="90000"/>
          </a:bodyPr>
          <a:lstStyle/>
          <a:p>
            <a:r>
              <a:rPr lang="en-US" sz="3200"/>
              <a:t>AMERICAN FEDERATION OF TEACHERS (AFT)</a:t>
            </a:r>
          </a:p>
        </p:txBody>
      </p:sp>
      <p:sp>
        <p:nvSpPr>
          <p:cNvPr id="3" name="Content Placeholder 2">
            <a:extLst>
              <a:ext uri="{FF2B5EF4-FFF2-40B4-BE49-F238E27FC236}">
                <a16:creationId xmlns:a16="http://schemas.microsoft.com/office/drawing/2014/main" id="{E9EAB9D5-7647-CD57-8FDF-ADEBA863A6FA}"/>
              </a:ext>
            </a:extLst>
          </p:cNvPr>
          <p:cNvSpPr>
            <a:spLocks noGrp="1"/>
          </p:cNvSpPr>
          <p:nvPr>
            <p:ph idx="1"/>
          </p:nvPr>
        </p:nvSpPr>
        <p:spPr/>
        <p:txBody>
          <a:bodyPr vert="horz" lIns="91440" tIns="45720" rIns="91440" bIns="45720" rtlCol="0" anchor="t">
            <a:normAutofit/>
          </a:bodyPr>
          <a:lstStyle/>
          <a:p>
            <a:r>
              <a:rPr lang="en-US" u="sng">
                <a:ea typeface="+mn-lt"/>
                <a:cs typeface="+mn-lt"/>
              </a:rPr>
              <a:t>Union Negotiated Adjunct Faculty Benefits</a:t>
            </a:r>
            <a:endParaRPr lang="en-US"/>
          </a:p>
          <a:p>
            <a:r>
              <a:rPr lang="en-US">
                <a:ea typeface="+mn-lt"/>
                <a:cs typeface="+mn-lt"/>
              </a:rPr>
              <a:t>Pay for Office Hours</a:t>
            </a:r>
            <a:endParaRPr lang="en-US"/>
          </a:p>
          <a:p>
            <a:r>
              <a:rPr lang="en-US">
                <a:ea typeface="+mn-lt"/>
                <a:cs typeface="+mn-lt"/>
              </a:rPr>
              <a:t>POA Job Security</a:t>
            </a:r>
            <a:endParaRPr lang="en-US"/>
          </a:p>
          <a:p>
            <a:r>
              <a:rPr lang="en-US">
                <a:ea typeface="+mn-lt"/>
                <a:cs typeface="+mn-lt"/>
              </a:rPr>
              <a:t>Fully Paid Medical, Dental, and Vision Benefits</a:t>
            </a:r>
            <a:endParaRPr lang="en-US"/>
          </a:p>
          <a:p>
            <a:r>
              <a:rPr lang="en-US">
                <a:ea typeface="+mn-lt"/>
                <a:cs typeface="+mn-lt"/>
              </a:rPr>
              <a:t>Unemployment Benefits</a:t>
            </a:r>
            <a:endParaRPr lang="en-US"/>
          </a:p>
          <a:p>
            <a:r>
              <a:rPr lang="en-US">
                <a:ea typeface="+mn-lt"/>
                <a:cs typeface="+mn-lt"/>
              </a:rPr>
              <a:t>And much more!</a:t>
            </a:r>
            <a:endParaRPr lang="en-US"/>
          </a:p>
          <a:p>
            <a:endParaRPr lang="en-US"/>
          </a:p>
          <a:p>
            <a:r>
              <a:rPr lang="en-US">
                <a:ea typeface="+mn-lt"/>
                <a:cs typeface="+mn-lt"/>
              </a:rPr>
              <a:t>For more info visit: aftguild.org/adjunct-issues-and-benefits</a:t>
            </a:r>
            <a:endParaRPr lang="en-US"/>
          </a:p>
          <a:p>
            <a:pPr marL="114300" indent="0">
              <a:buNone/>
            </a:pPr>
            <a:endParaRPr lang="en-US"/>
          </a:p>
        </p:txBody>
      </p:sp>
    </p:spTree>
    <p:extLst>
      <p:ext uri="{BB962C8B-B14F-4D97-AF65-F5344CB8AC3E}">
        <p14:creationId xmlns:p14="http://schemas.microsoft.com/office/powerpoint/2010/main" val="11304095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594C6-FAF7-886E-51D6-2BB7B2767B63}"/>
              </a:ext>
            </a:extLst>
          </p:cNvPr>
          <p:cNvSpPr>
            <a:spLocks noGrp="1"/>
          </p:cNvSpPr>
          <p:nvPr>
            <p:ph type="title"/>
          </p:nvPr>
        </p:nvSpPr>
        <p:spPr/>
        <p:txBody>
          <a:bodyPr>
            <a:normAutofit/>
          </a:bodyPr>
          <a:lstStyle/>
          <a:p>
            <a:r>
              <a:rPr lang="en-US"/>
              <a:t>Q&amp;A/Closing</a:t>
            </a:r>
          </a:p>
        </p:txBody>
      </p:sp>
      <p:sp>
        <p:nvSpPr>
          <p:cNvPr id="3" name="Content Placeholder 2">
            <a:extLst>
              <a:ext uri="{FF2B5EF4-FFF2-40B4-BE49-F238E27FC236}">
                <a16:creationId xmlns:a16="http://schemas.microsoft.com/office/drawing/2014/main" id="{11407102-8BA2-C1CC-888D-FFCDEDA0B25B}"/>
              </a:ext>
            </a:extLst>
          </p:cNvPr>
          <p:cNvSpPr>
            <a:spLocks noGrp="1"/>
          </p:cNvSpPr>
          <p:nvPr>
            <p:ph idx="1"/>
          </p:nvPr>
        </p:nvSpPr>
        <p:spPr/>
        <p:txBody>
          <a:bodyPr vert="horz" lIns="91440" tIns="45720" rIns="91440" bIns="45720" rtlCol="0" anchor="t">
            <a:normAutofit/>
          </a:bodyPr>
          <a:lstStyle/>
          <a:p>
            <a:pPr marL="114300" indent="0">
              <a:buNone/>
            </a:pPr>
            <a:endParaRPr lang="en-US"/>
          </a:p>
          <a:p>
            <a:pPr marL="114300" indent="0" algn="ctr">
              <a:buNone/>
            </a:pPr>
            <a:r>
              <a:rPr lang="en-US" sz="2800" i="1"/>
              <a:t>Thank you for what you do for our students.</a:t>
            </a:r>
          </a:p>
          <a:p>
            <a:pPr marL="114300" indent="0" algn="ctr">
              <a:buNone/>
            </a:pPr>
            <a:r>
              <a:rPr lang="en-US" sz="2800" i="1"/>
              <a:t>Have a great semester!</a:t>
            </a:r>
            <a:endParaRPr lang="en-US"/>
          </a:p>
          <a:p>
            <a:pPr marL="114300" indent="0" algn="ctr">
              <a:buNone/>
            </a:pPr>
            <a:endParaRPr lang="en-US" sz="2800" i="1">
              <a:ea typeface="+mn-lt"/>
              <a:cs typeface="+mn-lt"/>
            </a:endParaRPr>
          </a:p>
          <a:p>
            <a:pPr marL="114300" indent="0" algn="ctr">
              <a:buNone/>
            </a:pPr>
            <a:r>
              <a:rPr lang="en-US" sz="2800" i="1">
                <a:ea typeface="+mn-lt"/>
                <a:cs typeface="+mn-lt"/>
              </a:rPr>
              <a:t>#makingtheinvisiblevisible</a:t>
            </a:r>
          </a:p>
          <a:p>
            <a:pPr marL="114300" indent="0" algn="ctr">
              <a:buNone/>
            </a:pPr>
            <a:r>
              <a:rPr lang="en-US" sz="2800" i="1">
                <a:ea typeface="+mn-lt"/>
                <a:cs typeface="+mn-lt"/>
              </a:rPr>
              <a:t>#buildingcommunity</a:t>
            </a:r>
            <a:endParaRPr lang="en-US"/>
          </a:p>
          <a:p>
            <a:pPr marL="114300" indent="0" algn="ctr">
              <a:buNone/>
            </a:pPr>
            <a:r>
              <a:rPr lang="en-US" sz="2800">
                <a:ea typeface="+mn-lt"/>
                <a:cs typeface="+mn-lt"/>
              </a:rPr>
              <a:t>#studentreadycollege</a:t>
            </a:r>
            <a:endParaRPr lang="en-US" sz="2800" i="1"/>
          </a:p>
          <a:p>
            <a:pPr marL="114300" indent="0" algn="ctr">
              <a:buNone/>
            </a:pPr>
            <a:endParaRPr lang="en-US" sz="2800"/>
          </a:p>
        </p:txBody>
      </p:sp>
    </p:spTree>
    <p:extLst>
      <p:ext uri="{BB962C8B-B14F-4D97-AF65-F5344CB8AC3E}">
        <p14:creationId xmlns:p14="http://schemas.microsoft.com/office/powerpoint/2010/main" val="3130425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3400"/>
            </a:br>
            <a:r>
              <a:rPr lang="en-US" sz="3400"/>
              <a:t>SCHOOL &amp; Department Meetings</a:t>
            </a:r>
            <a:br>
              <a:rPr lang="en-US" sz="3400"/>
            </a:br>
            <a:endParaRPr lang="en-US" sz="3400"/>
          </a:p>
        </p:txBody>
      </p:sp>
      <p:cxnSp>
        <p:nvCxnSpPr>
          <p:cNvPr id="7" name="Straight Connector 6"/>
          <p:cNvCxnSpPr/>
          <p:nvPr/>
        </p:nvCxnSpPr>
        <p:spPr>
          <a:xfrm>
            <a:off x="458809" y="1839242"/>
            <a:ext cx="8347166" cy="26125"/>
          </a:xfrm>
          <a:prstGeom prst="line">
            <a:avLst/>
          </a:prstGeom>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B1AEB2F2-9D7A-482B-1596-280CCEBD6D36}"/>
              </a:ext>
            </a:extLst>
          </p:cNvPr>
          <p:cNvSpPr>
            <a:spLocks noGrp="1"/>
          </p:cNvSpPr>
          <p:nvPr>
            <p:ph idx="1"/>
          </p:nvPr>
        </p:nvSpPr>
        <p:spPr>
          <a:xfrm>
            <a:off x="511371" y="2240135"/>
            <a:ext cx="8251268" cy="4016037"/>
          </a:xfrm>
        </p:spPr>
        <p:txBody>
          <a:bodyPr vert="horz" lIns="91440" tIns="45720" rIns="91440" bIns="45720" rtlCol="0" anchor="t">
            <a:normAutofit/>
          </a:bodyPr>
          <a:lstStyle/>
          <a:p>
            <a:pPr marL="114300" indent="0">
              <a:buNone/>
            </a:pPr>
            <a:endParaRPr lang="en-US" sz="2000"/>
          </a:p>
          <a:p>
            <a:pPr marL="114300" indent="0">
              <a:buNone/>
            </a:pPr>
            <a:endParaRPr lang="en-US"/>
          </a:p>
          <a:p>
            <a:endParaRPr lang="en-US"/>
          </a:p>
        </p:txBody>
      </p:sp>
      <p:sp>
        <p:nvSpPr>
          <p:cNvPr id="3" name="TextBox 2">
            <a:extLst>
              <a:ext uri="{FF2B5EF4-FFF2-40B4-BE49-F238E27FC236}">
                <a16:creationId xmlns:a16="http://schemas.microsoft.com/office/drawing/2014/main" id="{648B85BE-6C1B-0572-63F5-4941B171C15B}"/>
              </a:ext>
            </a:extLst>
          </p:cNvPr>
          <p:cNvSpPr txBox="1"/>
          <p:nvPr/>
        </p:nvSpPr>
        <p:spPr>
          <a:xfrm>
            <a:off x="1217464" y="2242363"/>
            <a:ext cx="7038458"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r>
              <a:rPr lang="en-US" sz="2800"/>
              <a:t>Please contact your Dean's Office or Department Chair for information on School and Department meetings</a:t>
            </a:r>
          </a:p>
        </p:txBody>
      </p:sp>
    </p:spTree>
    <p:extLst>
      <p:ext uri="{BB962C8B-B14F-4D97-AF65-F5344CB8AC3E}">
        <p14:creationId xmlns:p14="http://schemas.microsoft.com/office/powerpoint/2010/main" val="29060774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D2AD11-6BF0-F3E7-FEBA-8F60749C4AC0}"/>
              </a:ext>
            </a:extLst>
          </p:cNvPr>
          <p:cNvPicPr>
            <a:picLocks noChangeAspect="1"/>
          </p:cNvPicPr>
          <p:nvPr/>
        </p:nvPicPr>
        <p:blipFill>
          <a:blip r:embed="rId2"/>
          <a:stretch>
            <a:fillRect/>
          </a:stretch>
        </p:blipFill>
        <p:spPr>
          <a:xfrm>
            <a:off x="762000" y="1285875"/>
            <a:ext cx="7620000" cy="4286250"/>
          </a:xfrm>
          <a:prstGeom prst="rect">
            <a:avLst/>
          </a:prstGeom>
        </p:spPr>
      </p:pic>
    </p:spTree>
    <p:extLst>
      <p:ext uri="{BB962C8B-B14F-4D97-AF65-F5344CB8AC3E}">
        <p14:creationId xmlns:p14="http://schemas.microsoft.com/office/powerpoint/2010/main" val="976714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957B24-723D-B9DE-779D-3A2887FA3979}"/>
              </a:ext>
            </a:extLst>
          </p:cNvPr>
          <p:cNvPicPr>
            <a:picLocks noChangeAspect="1"/>
          </p:cNvPicPr>
          <p:nvPr/>
        </p:nvPicPr>
        <p:blipFill>
          <a:blip r:embed="rId2"/>
          <a:stretch>
            <a:fillRect/>
          </a:stretch>
        </p:blipFill>
        <p:spPr>
          <a:xfrm>
            <a:off x="762000" y="1285875"/>
            <a:ext cx="7620000" cy="4286250"/>
          </a:xfrm>
          <a:prstGeom prst="rect">
            <a:avLst/>
          </a:prstGeom>
        </p:spPr>
      </p:pic>
    </p:spTree>
    <p:extLst>
      <p:ext uri="{BB962C8B-B14F-4D97-AF65-F5344CB8AC3E}">
        <p14:creationId xmlns:p14="http://schemas.microsoft.com/office/powerpoint/2010/main" val="1377832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D4C89B-852D-37B6-E134-33753605ED1F}"/>
              </a:ext>
            </a:extLst>
          </p:cNvPr>
          <p:cNvPicPr>
            <a:picLocks noChangeAspect="1"/>
          </p:cNvPicPr>
          <p:nvPr/>
        </p:nvPicPr>
        <p:blipFill>
          <a:blip r:embed="rId2"/>
          <a:stretch>
            <a:fillRect/>
          </a:stretch>
        </p:blipFill>
        <p:spPr>
          <a:xfrm>
            <a:off x="762000" y="1285875"/>
            <a:ext cx="7620000" cy="4286250"/>
          </a:xfrm>
          <a:prstGeom prst="rect">
            <a:avLst/>
          </a:prstGeom>
        </p:spPr>
      </p:pic>
    </p:spTree>
    <p:extLst>
      <p:ext uri="{BB962C8B-B14F-4D97-AF65-F5344CB8AC3E}">
        <p14:creationId xmlns:p14="http://schemas.microsoft.com/office/powerpoint/2010/main" val="206016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ramar College - Template">
  <a:themeElements>
    <a:clrScheme name="Custom 8">
      <a:dk1>
        <a:sysClr val="windowText" lastClr="000000"/>
      </a:dk1>
      <a:lt1>
        <a:sysClr val="window" lastClr="FFFFFF"/>
      </a:lt1>
      <a:dk2>
        <a:srgbClr val="564B3C"/>
      </a:dk2>
      <a:lt2>
        <a:srgbClr val="ECEDD1"/>
      </a:lt2>
      <a:accent1>
        <a:srgbClr val="93A299"/>
      </a:accent1>
      <a:accent2>
        <a:srgbClr val="000000"/>
      </a:accent2>
      <a:accent3>
        <a:srgbClr val="B5AE53"/>
      </a:accent3>
      <a:accent4>
        <a:srgbClr val="848058"/>
      </a:accent4>
      <a:accent5>
        <a:srgbClr val="E8B54D"/>
      </a:accent5>
      <a:accent6>
        <a:srgbClr val="786C71"/>
      </a:accent6>
      <a:hlink>
        <a:srgbClr val="009999"/>
      </a:hlink>
      <a:folHlink>
        <a:srgbClr val="00DDDC"/>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e168b19-7512-47ec-9c94-25f28190253a" xsi:nil="true"/>
    <lcf76f155ced4ddcb4097134ff3c332f xmlns="5b6623f9-1b2c-47f6-9f8c-40527b2d4314">
      <Terms xmlns="http://schemas.microsoft.com/office/infopath/2007/PartnerControls"/>
    </lcf76f155ced4ddcb4097134ff3c332f>
    <SharedWithUsers xmlns="de168b19-7512-47ec-9c94-25f28190253a">
      <UserInfo>
        <DisplayName>Alexandra Hofler</DisplayName>
        <AccountId>273</AccountId>
        <AccountType/>
      </UserInfo>
      <UserInfo>
        <DisplayName>Donnie Tran</DisplayName>
        <AccountId>77</AccountId>
        <AccountType/>
      </UserInfo>
      <UserInfo>
        <DisplayName>Mary Hart</DisplayName>
        <AccountId>207</AccountId>
        <AccountType/>
      </UserInfo>
      <UserInfo>
        <DisplayName>Alejandro Ortega</DisplayName>
        <AccountId>72</AccountId>
        <AccountType/>
      </UserInfo>
      <UserInfo>
        <DisplayName>Kandice Brandt</DisplayName>
        <AccountId>157</AccountId>
        <AccountType/>
      </UserInfo>
      <UserInfo>
        <DisplayName>Bill Pacheco</DisplayName>
        <AccountId>71</AccountId>
        <AccountType/>
      </UserInfo>
      <UserInfo>
        <DisplayName>Cheryl Barnard</DisplayName>
        <AccountId>33</AccountId>
        <AccountType/>
      </UserInfo>
      <UserInfo>
        <DisplayName>Dana Stack</DisplayName>
        <AccountId>76</AccountId>
        <AccountType/>
      </UserInfo>
      <UserInfo>
        <DisplayName>Allen Andersen</DisplayName>
        <AccountId>74</AccountId>
        <AccountType/>
      </UserInfo>
      <UserInfo>
        <DisplayName>Ken Reinstein</DisplayName>
        <AccountId>221</AccountId>
        <AccountType/>
      </UserInfo>
      <UserInfo>
        <DisplayName>Kevin Petti</DisplayName>
        <AccountId>73</AccountId>
        <AccountType/>
      </UserInfo>
      <UserInfo>
        <DisplayName>Kelly Morelewski</DisplayName>
        <AccountId>117</AccountId>
        <AccountType/>
      </UserInfo>
      <UserInfo>
        <DisplayName>Carlos Pelayo</DisplayName>
        <AccountId>219</AccountId>
        <AccountType/>
      </UserInfo>
    </SharedWithUsers>
    <Details xmlns="5b6623f9-1b2c-47f6-9f8c-40527b2d431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8BB66392AB46E438EDB88D98E57DCA5" ma:contentTypeVersion="18" ma:contentTypeDescription="Create a new document." ma:contentTypeScope="" ma:versionID="95d73ad8dca7663cfd31f903284ba601">
  <xsd:schema xmlns:xsd="http://www.w3.org/2001/XMLSchema" xmlns:xs="http://www.w3.org/2001/XMLSchema" xmlns:p="http://schemas.microsoft.com/office/2006/metadata/properties" xmlns:ns2="5b6623f9-1b2c-47f6-9f8c-40527b2d4314" xmlns:ns3="de168b19-7512-47ec-9c94-25f28190253a" targetNamespace="http://schemas.microsoft.com/office/2006/metadata/properties" ma:root="true" ma:fieldsID="99094e8e82ced694cd52c9cddd987e81" ns2:_="" ns3:_="">
    <xsd:import namespace="5b6623f9-1b2c-47f6-9f8c-40527b2d4314"/>
    <xsd:import namespace="de168b19-7512-47ec-9c94-25f2819025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ObjectDetectorVersions" minOccurs="0"/>
                <xsd:element ref="ns2:MediaLengthInSeconds" minOccurs="0"/>
                <xsd:element ref="ns2:MediaServiceSearchProperties" minOccurs="0"/>
                <xsd:element ref="ns2: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6623f9-1b2c-47f6-9f8c-40527b2d43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623f574-7200-4a29-981e-196d7702f32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Details" ma:index="25" nillable="true" ma:displayName="Details" ma:description="Scheduling a Class; Term Workload" ma:format="Dropdown" ma:internalName="Detail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e168b19-7512-47ec-9c94-25f2819025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88dab77-538f-4fd0-8c9a-4a6ae2bf05ec}" ma:internalName="TaxCatchAll" ma:showField="CatchAllData" ma:web="de168b19-7512-47ec-9c94-25f2819025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7C9F8D-FA21-4F6C-A489-235BB49E777F}">
  <ds:schemaRefs>
    <ds:schemaRef ds:uri="5b6623f9-1b2c-47f6-9f8c-40527b2d4314"/>
    <ds:schemaRef ds:uri="de168b19-7512-47ec-9c94-25f28190253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288782F-2C22-4DA7-9CA5-B7C76075E88B}">
  <ds:schemaRefs>
    <ds:schemaRef ds:uri="5b6623f9-1b2c-47f6-9f8c-40527b2d4314"/>
    <ds:schemaRef ds:uri="de168b19-7512-47ec-9c94-25f2819025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A072DB3-BAB9-4576-AB5A-348A1F8BEF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Miramar College - Template</Template>
  <Application>Microsoft Office PowerPoint</Application>
  <PresentationFormat>On-screen Show (4:3)</PresentationFormat>
  <Slides>62</Slides>
  <Notes>15</Notes>
  <HiddenSlides>0</HiddenSlide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Miramar College - Template</vt:lpstr>
      <vt:lpstr>New Adjunct faculty welcome</vt:lpstr>
      <vt:lpstr>Agenda    Welcome – Wesley Lundburg, President and Michael Odu, Vice President of Instruction  Academic Senate – Pablo Martin, Academic Senate President  Flex – Allen Andersen, Flex Coordinator   Student Conduct &amp; Academic Honesty – Adrian Gonzales, Vice President of Student Services  Jet Fuel Resource Center – Adrian Gonzales, Vice President of Student Services  Technology Services – Bill Pacheco, Multimedia Specialist  Census Rosters &amp; Grade Reporting – Dana Stack, Admissions &amp; Records Director   Faculty Evaluations – Ken Reinstein, Faculty Evaluations Coordinator  Academic &amp; Career Pathways - Lisa Brewster, GUIDED PATHWAYS COORDINATOR  Academic Success Center – Donnie Tran, Academic Success Center Coordinator  mesa (Math Engineering Science Achievement) Program – Alex Hofler, MESA Director  Library Services – Mary Hart, librarian/chair  DSPS – Kandice Brandt, DSPS Counselor  Job Placement Services – Alex Ortega, Job Placement Coordinator  AFT – Kevin Petti, AFT Representative  Q&amp;A/Closing</vt:lpstr>
      <vt:lpstr>Welcome</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"Flex"?  </vt:lpstr>
      <vt:lpstr>PowerPoint Presentation</vt:lpstr>
      <vt:lpstr>Student services</vt:lpstr>
      <vt:lpstr>Student services</vt:lpstr>
      <vt:lpstr>Student services</vt:lpstr>
      <vt:lpstr>Student services</vt:lpstr>
      <vt:lpstr>Student services</vt:lpstr>
      <vt:lpstr>JEt Fuel Resource CenTer</vt:lpstr>
      <vt:lpstr>Technology services</vt:lpstr>
      <vt:lpstr>Technology Services Audio Visual</vt:lpstr>
      <vt:lpstr>TECHNOLOGY SERVICES AUDIO VISUAL</vt:lpstr>
      <vt:lpstr>TECHNOLOGY SERVICES AUDIO VISUAL</vt:lpstr>
      <vt:lpstr>Student services</vt:lpstr>
      <vt:lpstr>Student services</vt:lpstr>
      <vt:lpstr>PowerPoint Presentation</vt:lpstr>
      <vt:lpstr>PowerPoint Presentation</vt:lpstr>
      <vt:lpstr>Academic &amp; Career Pathways</vt:lpstr>
      <vt:lpstr>JOIN your ACP Canvas Shell</vt:lpstr>
      <vt:lpstr>SAMPLE</vt:lpstr>
      <vt:lpstr>Program Maps</vt:lpstr>
      <vt:lpstr>Canvas Shell</vt:lpstr>
      <vt:lpstr>Canvas Shell</vt:lpstr>
      <vt:lpstr>Campus resources</vt:lpstr>
      <vt:lpstr>Academic success center  (ASC) </vt:lpstr>
      <vt:lpstr>Academic success center (ASC)</vt:lpstr>
      <vt:lpstr>ACADEMIC SUCCESS CENTER  (ASC)</vt:lpstr>
      <vt:lpstr>ACADEMIC SUCCESS CENTER  (ASC)</vt:lpstr>
      <vt:lpstr>Miramar                     program</vt:lpstr>
      <vt:lpstr>Miramar                     program</vt:lpstr>
      <vt:lpstr>Miramar                     program</vt:lpstr>
      <vt:lpstr>Miramar                     program</vt:lpstr>
      <vt:lpstr>Miramar                     program</vt:lpstr>
      <vt:lpstr>Miramar                     program</vt:lpstr>
      <vt:lpstr>LIBRARY SERVICES</vt:lpstr>
      <vt:lpstr>LIBRARY SERVICES</vt:lpstr>
      <vt:lpstr>LIBRARY SERVICES</vt:lpstr>
      <vt:lpstr>PowerPoint Presentation</vt:lpstr>
      <vt:lpstr>PowerPoint Presentation</vt:lpstr>
      <vt:lpstr>PowerPoint Presentation</vt:lpstr>
      <vt:lpstr>PowerPoint Presentation</vt:lpstr>
      <vt:lpstr>PowerPoint Presentation</vt:lpstr>
      <vt:lpstr>PowerPoint Presentation</vt:lpstr>
      <vt:lpstr>Job placement services</vt:lpstr>
      <vt:lpstr>American federation of teachers (AFT)</vt:lpstr>
      <vt:lpstr>AMERICAN FEDERATION OF TEACHERS (AFT)</vt:lpstr>
      <vt:lpstr>Q&amp;A/Closing</vt:lpstr>
      <vt:lpstr> SCHOOL &amp; Department Meetings </vt:lpstr>
    </vt:vector>
  </TitlesOfParts>
  <Company>SDCCD Miramar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7.admin</dc:creator>
  <cp:revision>1</cp:revision>
  <cp:lastPrinted>2018-08-10T21:23:29Z</cp:lastPrinted>
  <dcterms:created xsi:type="dcterms:W3CDTF">2014-08-12T17:05:08Z</dcterms:created>
  <dcterms:modified xsi:type="dcterms:W3CDTF">2024-08-13T23:42:58Z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0x010100D8BB66392AB46E438EDB88D98E57DCA5</vt:lpwstr>
  </property>
  <property fmtid="{D5CDD505-2E9C-101B-9397-08002B2CF9AE}" pid="4" name="MediaServiceImageTags">
    <vt:lpwstr/>
  </property>
</Properties>
</file>