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73" r:id="rId2"/>
    <p:sldId id="280" r:id="rId3"/>
    <p:sldId id="281" r:id="rId4"/>
    <p:sldId id="282" r:id="rId5"/>
    <p:sldId id="28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2" d="100"/>
          <a:sy n="112" d="100"/>
        </p:scale>
        <p:origin x="232" y="3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5/6/24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5/6/24</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5/6/24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5/6/24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5/6/24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5/6/24</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5/6/24</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5/6/24</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5/6/24</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5/6/24</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5/6/24</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5/6/24</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5/6/24</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Report: [Group or Title Here]</a:t>
            </a:r>
          </a:p>
        </p:txBody>
      </p:sp>
      <p:sp>
        <p:nvSpPr>
          <p:cNvPr id="2" name="Content Placeholder 1"/>
          <p:cNvSpPr>
            <a:spLocks noGrp="1"/>
          </p:cNvSpPr>
          <p:nvPr>
            <p:ph idx="1"/>
          </p:nvPr>
        </p:nvSpPr>
        <p:spPr/>
        <p:txBody>
          <a:bodyPr>
            <a:noAutofit/>
          </a:bodyPr>
          <a:lstStyle/>
          <a:p>
            <a:pPr marL="571500" indent="-571500">
              <a:buFont typeface="+mj-lt"/>
              <a:buAutoNum type="romanUcPeriod"/>
            </a:pPr>
            <a:endParaRPr lang="en-US" sz="2400" dirty="0"/>
          </a:p>
          <a:p>
            <a:pPr marL="571500" indent="-571500">
              <a:buFont typeface="+mj-lt"/>
              <a:buAutoNum type="romanUcPeriod"/>
            </a:pPr>
            <a:r>
              <a:rPr lang="en-US" sz="2400" dirty="0"/>
              <a:t>Provide a sentence or two explaining why you are speaking today</a:t>
            </a:r>
          </a:p>
          <a:p>
            <a:pPr marL="571500" indent="-571500">
              <a:buFont typeface="+mj-lt"/>
              <a:buAutoNum type="romanUcPeriod"/>
            </a:pPr>
            <a:r>
              <a:rPr lang="en-US" sz="2400" dirty="0"/>
              <a:t>Provide a brief summary or overview</a:t>
            </a:r>
          </a:p>
          <a:p>
            <a:pPr marL="571500" indent="-571500">
              <a:buFont typeface="+mj-lt"/>
              <a:buAutoNum type="romanUcPeriod"/>
            </a:pPr>
            <a:r>
              <a:rPr lang="en-US" sz="2400" dirty="0"/>
              <a:t>If you haven’t already, state the action you are asking members of the A.S. Body to take. (If it is more than sharing information with their colleagues, it may need to be put on this or a future agenda as an action item.)</a:t>
            </a:r>
          </a:p>
          <a:p>
            <a:pPr marL="0" indent="0">
              <a:buNone/>
            </a:pPr>
            <a:endParaRPr lang="en-US" sz="2400" dirty="0"/>
          </a:p>
          <a:p>
            <a:pPr marL="0" indent="0">
              <a:buNone/>
            </a:pPr>
            <a:r>
              <a:rPr lang="en-US" sz="2400" i="1" dirty="0"/>
              <a:t>NOTE: Please limit your report to the time specified. If you need more time, please contact the A.S. President and Administrative Assistant.</a:t>
            </a:r>
          </a:p>
        </p:txBody>
      </p:sp>
      <p:sp>
        <p:nvSpPr>
          <p:cNvPr id="5" name="Slide Number Placeholder 4">
            <a:extLst>
              <a:ext uri="{FF2B5EF4-FFF2-40B4-BE49-F238E27FC236}">
                <a16:creationId xmlns:a16="http://schemas.microsoft.com/office/drawing/2014/main" id="{BA48F780-E033-E244-A4EB-3D810FA6B44A}"/>
              </a:ext>
            </a:extLst>
          </p:cNvPr>
          <p:cNvSpPr>
            <a:spLocks noGrp="1"/>
          </p:cNvSpPr>
          <p:nvPr>
            <p:ph type="sldNum" sz="quarter" idx="12"/>
          </p:nvPr>
        </p:nvSpPr>
        <p:spPr/>
        <p:txBody>
          <a:bodyPr/>
          <a:lstStyle/>
          <a:p>
            <a:fld id="{401CF334-2D5C-4859-84A6-CA7E6E43FAEB}" type="slidenum">
              <a:rPr lang="en-US" smtClean="0"/>
              <a:t>1</a:t>
            </a:fld>
            <a:endParaRPr lang="en-US"/>
          </a:p>
        </p:txBody>
      </p:sp>
    </p:spTree>
    <p:extLst>
      <p:ext uri="{BB962C8B-B14F-4D97-AF65-F5344CB8AC3E}">
        <p14:creationId xmlns:p14="http://schemas.microsoft.com/office/powerpoint/2010/main" val="3046390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Font typeface="+mj-lt"/>
              <a:buAutoNum type="romanUcPeriod"/>
            </a:pPr>
            <a:endParaRPr lang="en-US" sz="2400" dirty="0"/>
          </a:p>
          <a:p>
            <a:pPr marL="571500" indent="-571500">
              <a:buFont typeface="+mj-lt"/>
              <a:buAutoNum type="romanUcPeriod"/>
            </a:pPr>
            <a:r>
              <a:rPr lang="en-US" sz="2400" dirty="0"/>
              <a:t>Additional content (confirm numbering)</a:t>
            </a:r>
          </a:p>
          <a:p>
            <a:pPr marL="0" indent="0">
              <a:buNone/>
            </a:pPr>
            <a:endParaRPr lang="en-US" sz="2400" dirty="0"/>
          </a:p>
        </p:txBody>
      </p:sp>
      <p:sp>
        <p:nvSpPr>
          <p:cNvPr id="5" name="Slide Number Placeholder 4">
            <a:extLst>
              <a:ext uri="{FF2B5EF4-FFF2-40B4-BE49-F238E27FC236}">
                <a16:creationId xmlns:a16="http://schemas.microsoft.com/office/drawing/2014/main" id="{BA48F780-E033-E244-A4EB-3D810FA6B44A}"/>
              </a:ext>
            </a:extLst>
          </p:cNvPr>
          <p:cNvSpPr>
            <a:spLocks noGrp="1"/>
          </p:cNvSpPr>
          <p:nvPr>
            <p:ph type="sldNum" sz="quarter" idx="12"/>
          </p:nvPr>
        </p:nvSpPr>
        <p:spPr/>
        <p:txBody>
          <a:bodyPr/>
          <a:lstStyle/>
          <a:p>
            <a:fld id="{401CF334-2D5C-4859-84A6-CA7E6E43FAEB}" type="slidenum">
              <a:rPr lang="en-US" smtClean="0"/>
              <a:t>2</a:t>
            </a:fld>
            <a:endParaRPr lang="en-US"/>
          </a:p>
        </p:txBody>
      </p:sp>
      <p:sp>
        <p:nvSpPr>
          <p:cNvPr id="7" name="Title 2">
            <a:extLst>
              <a:ext uri="{FF2B5EF4-FFF2-40B4-BE49-F238E27FC236}">
                <a16:creationId xmlns:a16="http://schemas.microsoft.com/office/drawing/2014/main" id="{ACF3F37B-9F7C-8A49-8E8E-545103043145}"/>
              </a:ext>
            </a:extLst>
          </p:cNvPr>
          <p:cNvSpPr txBox="1">
            <a:spLocks/>
          </p:cNvSpPr>
          <p:nvPr/>
        </p:nvSpPr>
        <p:spPr>
          <a:xfrm>
            <a:off x="762000" y="856488"/>
            <a:ext cx="10972800"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600"/>
              <a:t>Subheading Here</a:t>
            </a:r>
            <a:endParaRPr lang="en-US" sz="3600" dirty="0"/>
          </a:p>
        </p:txBody>
      </p:sp>
    </p:spTree>
    <p:extLst>
      <p:ext uri="{BB962C8B-B14F-4D97-AF65-F5344CB8AC3E}">
        <p14:creationId xmlns:p14="http://schemas.microsoft.com/office/powerpoint/2010/main" val="202347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Font typeface="+mj-lt"/>
              <a:buAutoNum type="romanUcPeriod"/>
            </a:pPr>
            <a:endParaRPr lang="en-US" dirty="0"/>
          </a:p>
          <a:p>
            <a:pPr marL="571500" indent="-571500">
              <a:buFont typeface="+mj-lt"/>
              <a:buAutoNum type="romanUcPeriod"/>
            </a:pPr>
            <a:r>
              <a:rPr lang="en-US" dirty="0"/>
              <a:t>Additional content (confirm numbering)</a:t>
            </a:r>
          </a:p>
          <a:p>
            <a:pPr marL="0" indent="0">
              <a:buNone/>
            </a:pPr>
            <a:endParaRPr lang="en-US" dirty="0"/>
          </a:p>
        </p:txBody>
      </p:sp>
      <p:sp>
        <p:nvSpPr>
          <p:cNvPr id="5" name="Slide Number Placeholder 4">
            <a:extLst>
              <a:ext uri="{FF2B5EF4-FFF2-40B4-BE49-F238E27FC236}">
                <a16:creationId xmlns:a16="http://schemas.microsoft.com/office/drawing/2014/main" id="{BA48F780-E033-E244-A4EB-3D810FA6B44A}"/>
              </a:ext>
            </a:extLst>
          </p:cNvPr>
          <p:cNvSpPr>
            <a:spLocks noGrp="1"/>
          </p:cNvSpPr>
          <p:nvPr>
            <p:ph type="sldNum" sz="quarter" idx="12"/>
          </p:nvPr>
        </p:nvSpPr>
        <p:spPr/>
        <p:txBody>
          <a:bodyPr/>
          <a:lstStyle/>
          <a:p>
            <a:fld id="{401CF334-2D5C-4859-84A6-CA7E6E43FAEB}" type="slidenum">
              <a:rPr lang="en-US" smtClean="0"/>
              <a:t>3</a:t>
            </a:fld>
            <a:endParaRPr lang="en-US"/>
          </a:p>
        </p:txBody>
      </p:sp>
      <p:sp>
        <p:nvSpPr>
          <p:cNvPr id="7" name="Title 2">
            <a:extLst>
              <a:ext uri="{FF2B5EF4-FFF2-40B4-BE49-F238E27FC236}">
                <a16:creationId xmlns:a16="http://schemas.microsoft.com/office/drawing/2014/main" id="{8915F542-ED71-7B4D-A1A5-4DD85421C4DF}"/>
              </a:ext>
            </a:extLst>
          </p:cNvPr>
          <p:cNvSpPr>
            <a:spLocks noGrp="1"/>
          </p:cNvSpPr>
          <p:nvPr>
            <p:ph type="title"/>
          </p:nvPr>
        </p:nvSpPr>
        <p:spPr>
          <a:xfrm>
            <a:off x="609600" y="704088"/>
            <a:ext cx="10972800" cy="1143000"/>
          </a:xfrm>
        </p:spPr>
        <p:txBody>
          <a:bodyPr>
            <a:noAutofit/>
          </a:bodyPr>
          <a:lstStyle/>
          <a:p>
            <a:r>
              <a:rPr lang="en-US" sz="3600" dirty="0"/>
              <a:t>Subheading Here</a:t>
            </a:r>
          </a:p>
        </p:txBody>
      </p:sp>
    </p:spTree>
    <p:extLst>
      <p:ext uri="{BB962C8B-B14F-4D97-AF65-F5344CB8AC3E}">
        <p14:creationId xmlns:p14="http://schemas.microsoft.com/office/powerpoint/2010/main" val="3243366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Font typeface="+mj-lt"/>
              <a:buAutoNum type="romanUcPeriod"/>
            </a:pPr>
            <a:endParaRPr lang="en-US" sz="2400" dirty="0"/>
          </a:p>
          <a:p>
            <a:pPr marL="571500" indent="-571500">
              <a:buFont typeface="+mj-lt"/>
              <a:buAutoNum type="romanUcPeriod"/>
            </a:pPr>
            <a:r>
              <a:rPr lang="en-US" sz="2400" dirty="0"/>
              <a:t>Additional content  (confirm numbering)</a:t>
            </a:r>
          </a:p>
          <a:p>
            <a:pPr marL="0" indent="0">
              <a:buNone/>
            </a:pPr>
            <a:endParaRPr lang="en-US" sz="2400" dirty="0"/>
          </a:p>
        </p:txBody>
      </p:sp>
      <p:sp>
        <p:nvSpPr>
          <p:cNvPr id="5" name="Slide Number Placeholder 4">
            <a:extLst>
              <a:ext uri="{FF2B5EF4-FFF2-40B4-BE49-F238E27FC236}">
                <a16:creationId xmlns:a16="http://schemas.microsoft.com/office/drawing/2014/main" id="{BA48F780-E033-E244-A4EB-3D810FA6B44A}"/>
              </a:ext>
            </a:extLst>
          </p:cNvPr>
          <p:cNvSpPr>
            <a:spLocks noGrp="1"/>
          </p:cNvSpPr>
          <p:nvPr>
            <p:ph type="sldNum" sz="quarter" idx="12"/>
          </p:nvPr>
        </p:nvSpPr>
        <p:spPr/>
        <p:txBody>
          <a:bodyPr/>
          <a:lstStyle/>
          <a:p>
            <a:fld id="{401CF334-2D5C-4859-84A6-CA7E6E43FAEB}" type="slidenum">
              <a:rPr lang="en-US" smtClean="0"/>
              <a:t>4</a:t>
            </a:fld>
            <a:endParaRPr lang="en-US"/>
          </a:p>
        </p:txBody>
      </p:sp>
      <p:sp>
        <p:nvSpPr>
          <p:cNvPr id="7" name="Title 2">
            <a:extLst>
              <a:ext uri="{FF2B5EF4-FFF2-40B4-BE49-F238E27FC236}">
                <a16:creationId xmlns:a16="http://schemas.microsoft.com/office/drawing/2014/main" id="{BFA497AD-99C2-9341-BFBD-2F5FE424BCFD}"/>
              </a:ext>
            </a:extLst>
          </p:cNvPr>
          <p:cNvSpPr>
            <a:spLocks noGrp="1"/>
          </p:cNvSpPr>
          <p:nvPr>
            <p:ph type="title"/>
          </p:nvPr>
        </p:nvSpPr>
        <p:spPr>
          <a:xfrm>
            <a:off x="609600" y="704088"/>
            <a:ext cx="10972800" cy="1143000"/>
          </a:xfrm>
        </p:spPr>
        <p:txBody>
          <a:bodyPr>
            <a:noAutofit/>
          </a:bodyPr>
          <a:lstStyle/>
          <a:p>
            <a:r>
              <a:rPr lang="en-US" sz="3600" dirty="0"/>
              <a:t>Subheading Here</a:t>
            </a:r>
          </a:p>
        </p:txBody>
      </p:sp>
    </p:spTree>
    <p:extLst>
      <p:ext uri="{BB962C8B-B14F-4D97-AF65-F5344CB8AC3E}">
        <p14:creationId xmlns:p14="http://schemas.microsoft.com/office/powerpoint/2010/main" val="3742317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Font typeface="+mj-lt"/>
              <a:buAutoNum type="romanUcPeriod"/>
            </a:pPr>
            <a:endParaRPr lang="en-US" sz="2400" dirty="0"/>
          </a:p>
          <a:p>
            <a:pPr marL="571500" indent="-571500">
              <a:buFont typeface="+mj-lt"/>
              <a:buAutoNum type="romanUcPeriod"/>
            </a:pPr>
            <a:r>
              <a:rPr lang="en-US" sz="2400" dirty="0"/>
              <a:t>Additional content (confirm numbering)</a:t>
            </a:r>
          </a:p>
          <a:p>
            <a:pPr marL="0" indent="0">
              <a:buNone/>
            </a:pPr>
            <a:endParaRPr lang="en-US" sz="2400" dirty="0"/>
          </a:p>
        </p:txBody>
      </p:sp>
      <p:sp>
        <p:nvSpPr>
          <p:cNvPr id="5" name="Slide Number Placeholder 4">
            <a:extLst>
              <a:ext uri="{FF2B5EF4-FFF2-40B4-BE49-F238E27FC236}">
                <a16:creationId xmlns:a16="http://schemas.microsoft.com/office/drawing/2014/main" id="{BA48F780-E033-E244-A4EB-3D810FA6B44A}"/>
              </a:ext>
            </a:extLst>
          </p:cNvPr>
          <p:cNvSpPr>
            <a:spLocks noGrp="1"/>
          </p:cNvSpPr>
          <p:nvPr>
            <p:ph type="sldNum" sz="quarter" idx="12"/>
          </p:nvPr>
        </p:nvSpPr>
        <p:spPr/>
        <p:txBody>
          <a:bodyPr/>
          <a:lstStyle/>
          <a:p>
            <a:fld id="{401CF334-2D5C-4859-84A6-CA7E6E43FAEB}" type="slidenum">
              <a:rPr lang="en-US" smtClean="0"/>
              <a:t>5</a:t>
            </a:fld>
            <a:endParaRPr lang="en-US"/>
          </a:p>
        </p:txBody>
      </p:sp>
      <p:sp>
        <p:nvSpPr>
          <p:cNvPr id="7" name="Title 2">
            <a:extLst>
              <a:ext uri="{FF2B5EF4-FFF2-40B4-BE49-F238E27FC236}">
                <a16:creationId xmlns:a16="http://schemas.microsoft.com/office/drawing/2014/main" id="{2B01650E-267C-8642-9DC0-85B680D3AB60}"/>
              </a:ext>
            </a:extLst>
          </p:cNvPr>
          <p:cNvSpPr>
            <a:spLocks noGrp="1"/>
          </p:cNvSpPr>
          <p:nvPr>
            <p:ph type="title"/>
          </p:nvPr>
        </p:nvSpPr>
        <p:spPr>
          <a:xfrm>
            <a:off x="609600" y="704088"/>
            <a:ext cx="10972800" cy="1143000"/>
          </a:xfrm>
        </p:spPr>
        <p:txBody>
          <a:bodyPr>
            <a:noAutofit/>
          </a:bodyPr>
          <a:lstStyle/>
          <a:p>
            <a:r>
              <a:rPr lang="en-US" sz="3600" dirty="0"/>
              <a:t>Subheading Here</a:t>
            </a:r>
          </a:p>
        </p:txBody>
      </p:sp>
    </p:spTree>
    <p:extLst>
      <p:ext uri="{BB962C8B-B14F-4D97-AF65-F5344CB8AC3E}">
        <p14:creationId xmlns:p14="http://schemas.microsoft.com/office/powerpoint/2010/main" val="79896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Custom 1">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{CF2C57B9-4569-E644-B570-A0D59B77EFCF}tf10001122</Template>
  <TotalTime>55</TotalTime>
  <Words>142</Words>
  <Application>Microsoft Macintosh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Trebuchet MS</vt:lpstr>
      <vt:lpstr>Wingdings 2</vt:lpstr>
      <vt:lpstr>Presentation on brainstorming</vt:lpstr>
      <vt:lpstr>Report: [Group or Title Here]</vt:lpstr>
      <vt:lpstr>PowerPoint Presentation</vt:lpstr>
      <vt:lpstr>Subheading Here</vt:lpstr>
      <vt:lpstr>Subheading Here</vt:lpstr>
      <vt:lpstr>Subheading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Session</dc:title>
  <dc:creator>Pablo Martin</dc:creator>
  <cp:lastModifiedBy>Pablo Martin</cp:lastModifiedBy>
  <cp:revision>31</cp:revision>
  <dcterms:created xsi:type="dcterms:W3CDTF">2022-08-23T03:57:42Z</dcterms:created>
  <dcterms:modified xsi:type="dcterms:W3CDTF">2024-05-06T23:03:33Z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