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32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5/6/24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5/6/24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5/6/24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5/6/24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5/6/24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5/6/24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5/6/24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5/6/24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Announcement: [Group or Title Here]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71500" indent="-571500">
              <a:buFont typeface="+mj-lt"/>
              <a:buAutoNum type="romanUcPeriod"/>
            </a:pPr>
            <a:endParaRPr lang="en-US" sz="2400" dirty="0"/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List your announcement here.</a:t>
            </a:r>
          </a:p>
          <a:p>
            <a:pPr marL="571500" indent="-571500">
              <a:buFont typeface="+mj-lt"/>
              <a:buAutoNum type="romanUcPeriod"/>
            </a:pPr>
            <a:r>
              <a:rPr lang="en-US" sz="2400" dirty="0"/>
              <a:t>More info? Subordinate/indent if need be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Consider adding an image or graphic if you wish (small files only, please go for KB over MB)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48F780-E033-E244-A4EB-3D810FA6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90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Custom 1">
      <a:dk1>
        <a:sysClr val="windowText" lastClr="000000"/>
      </a:dk1>
      <a:lt1>
        <a:sysClr val="window" lastClr="FFFFFF"/>
      </a:lt1>
      <a:dk2>
        <a:srgbClr val="104C7E"/>
      </a:dk2>
      <a:lt2>
        <a:srgbClr val="EBEBEB"/>
      </a:lt2>
      <a:accent1>
        <a:srgbClr val="94CE67"/>
      </a:accent1>
      <a:accent2>
        <a:srgbClr val="49D1CD"/>
      </a:accent2>
      <a:accent3>
        <a:srgbClr val="61A5D6"/>
      </a:accent3>
      <a:accent4>
        <a:srgbClr val="9D8CD3"/>
      </a:accent4>
      <a:accent5>
        <a:srgbClr val="E45C8A"/>
      </a:accent5>
      <a:accent6>
        <a:srgbClr val="F98C61"/>
      </a:accent6>
      <a:hlink>
        <a:srgbClr val="AAF172"/>
      </a:hlink>
      <a:folHlink>
        <a:srgbClr val="E7F19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{CF2C57B9-4569-E644-B570-A0D59B77EFCF}tf10001122</Template>
  <TotalTime>37</TotalTime>
  <Words>44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Trebuchet MS</vt:lpstr>
      <vt:lpstr>Wingdings 2</vt:lpstr>
      <vt:lpstr>Presentation on brainstorming</vt:lpstr>
      <vt:lpstr>Announcement: [Group or Title Here]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Session</dc:title>
  <dc:creator>Pablo Martin</dc:creator>
  <cp:lastModifiedBy>Pablo Martin</cp:lastModifiedBy>
  <cp:revision>26</cp:revision>
  <dcterms:created xsi:type="dcterms:W3CDTF">2022-08-23T03:57:42Z</dcterms:created>
  <dcterms:modified xsi:type="dcterms:W3CDTF">2024-05-06T23:03:20Z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