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8" r:id="rId5"/>
    <p:sldId id="314" r:id="rId6"/>
    <p:sldId id="320" r:id="rId7"/>
    <p:sldId id="322" r:id="rId8"/>
    <p:sldId id="321" r:id="rId9"/>
    <p:sldId id="323" r:id="rId10"/>
    <p:sldId id="31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12" autoAdjust="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4/24/2024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3216442"/>
            <a:ext cx="8991600" cy="855906"/>
          </a:xfrm>
        </p:spPr>
        <p:txBody>
          <a:bodyPr/>
          <a:lstStyle/>
          <a:p>
            <a:r>
              <a:rPr lang="en-US" sz="3600" dirty="0">
                <a:latin typeface="Book Antiqua" panose="02040602050305030304" pitchFamily="18" charset="0"/>
              </a:rPr>
              <a:t>Budget &amp; Resource Development Subcommittee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April 24, 2024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10284923" y="4241800"/>
            <a:ext cx="1402741" cy="394389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36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TREY</a:t>
            </a:r>
            <a: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b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b="0" i="0" spc="14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8D69E1-1929-48EB-9D2B-AED71A386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441" y="4138864"/>
            <a:ext cx="1979705" cy="9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2023-24 BRDS RFF Update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/>
          <a:p>
            <a:endParaRPr 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39E82F-DC57-42C3-A6AD-57E6FA4AA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12" y="1504950"/>
            <a:ext cx="9950336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9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2024-25 Budget and CAM Update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/>
          <a:p>
            <a:endParaRPr lang="en-US" dirty="0">
              <a:latin typeface="Book Antiqua" panose="02040602050305030304" pitchFamily="18" charset="0"/>
            </a:endParaRPr>
          </a:p>
          <a:p>
            <a:r>
              <a:rPr lang="en-US" dirty="0">
                <a:latin typeface="Book Antiqua" panose="02040602050305030304" pitchFamily="18" charset="0"/>
              </a:rPr>
              <a:t>District is anticipating state budget update on May 14, 2024</a:t>
            </a:r>
          </a:p>
          <a:p>
            <a:r>
              <a:rPr lang="en-US" dirty="0">
                <a:latin typeface="Book Antiqua" panose="02040602050305030304" pitchFamily="18" charset="0"/>
              </a:rPr>
              <a:t>Tentative Budget will be based upon Hold Harmless Revenue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Stable from 23-24 Fiscal Planning</a:t>
            </a:r>
          </a:p>
          <a:p>
            <a:r>
              <a:rPr lang="en-US" dirty="0">
                <a:latin typeface="Book Antiqua" panose="02040602050305030304" pitchFamily="18" charset="0"/>
              </a:rPr>
              <a:t>District continues to modify budget planning to incorporate SCFF components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Revenue and CAM allocations have not been finalized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It is anticipated that Miramar and CE will be allocated a disproportionately larger share of the revenue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This will continue for 3 years or until Miramar and CE revenues equal SCFF allocations by performance</a:t>
            </a:r>
          </a:p>
          <a:p>
            <a:r>
              <a:rPr lang="en-US" dirty="0">
                <a:latin typeface="Book Antiqua" panose="02040602050305030304" pitchFamily="18" charset="0"/>
              </a:rPr>
              <a:t>I anticipate that additional resources will need to be allocated in the fall (Sept/Oct)</a:t>
            </a:r>
          </a:p>
          <a:p>
            <a:r>
              <a:rPr lang="en-US" dirty="0">
                <a:latin typeface="Book Antiqua" panose="02040602050305030304" pitchFamily="18" charset="0"/>
              </a:rPr>
              <a:t>FTES and FTEF Targets have been finalized.</a:t>
            </a:r>
          </a:p>
        </p:txBody>
      </p:sp>
    </p:spTree>
    <p:extLst>
      <p:ext uri="{BB962C8B-B14F-4D97-AF65-F5344CB8AC3E}">
        <p14:creationId xmlns:p14="http://schemas.microsoft.com/office/powerpoint/2010/main" val="175579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2024-25 Budget and CAM Update – FTES and FTEF Targets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FA0D5B-6652-41A1-AF84-DE50A32E2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5" y="1114425"/>
            <a:ext cx="69532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3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BRDS Committee Membership for CGH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/>
          <a:p>
            <a:endParaRPr 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4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BRDS Committee Membership for CGH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/>
          <a:p>
            <a:endParaRPr lang="en-US" dirty="0">
              <a:latin typeface="Book Antiqua" panose="02040602050305030304" pitchFamily="18" charset="0"/>
            </a:endParaRPr>
          </a:p>
          <a:p>
            <a:r>
              <a:rPr lang="en-US" b="1" dirty="0">
                <a:latin typeface="Book Antiqua" panose="02040602050305030304" pitchFamily="18" charset="0"/>
              </a:rPr>
              <a:t>Business Office Accounting Supervisor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Position reclassified to Manager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Two options</a:t>
            </a:r>
          </a:p>
          <a:p>
            <a:pPr lvl="2"/>
            <a:r>
              <a:rPr lang="en-US" dirty="0">
                <a:latin typeface="Book Antiqua" panose="02040602050305030304" pitchFamily="18" charset="0"/>
              </a:rPr>
              <a:t>1 – Add Administrator, Director of Administrative Services, and reduce Classified Staff (keep total membership steady)</a:t>
            </a:r>
          </a:p>
          <a:p>
            <a:pPr lvl="2"/>
            <a:r>
              <a:rPr lang="en-US" dirty="0">
                <a:latin typeface="Book Antiqua" panose="02040602050305030304" pitchFamily="18" charset="0"/>
              </a:rPr>
              <a:t>2 – Add Administrator, Director of Administrative Services, and assign new Classified representative (add one new member)</a:t>
            </a:r>
          </a:p>
          <a:p>
            <a:pPr lvl="2"/>
            <a:endParaRPr lang="en-US" dirty="0">
              <a:latin typeface="Book Antiqua" panose="02040602050305030304" pitchFamily="18" charset="0"/>
            </a:endParaRPr>
          </a:p>
          <a:p>
            <a:r>
              <a:rPr lang="en-US" b="1" dirty="0">
                <a:latin typeface="Book Antiqua" panose="02040602050305030304" pitchFamily="18" charset="0"/>
              </a:rPr>
              <a:t>Faculty assignment from PRIELT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PRIELT no longer exists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How do we want to represent </a:t>
            </a:r>
            <a:r>
              <a:rPr lang="en-US">
                <a:latin typeface="Book Antiqua" panose="02040602050305030304" pitchFamily="18" charset="0"/>
              </a:rPr>
              <a:t>IE and faculty from </a:t>
            </a:r>
            <a:r>
              <a:rPr lang="en-US" dirty="0">
                <a:latin typeface="Book Antiqua" panose="02040602050305030304" pitchFamily="18" charset="0"/>
              </a:rPr>
              <a:t>the new school of Academic Services?</a:t>
            </a:r>
          </a:p>
        </p:txBody>
      </p:sp>
    </p:spTree>
    <p:extLst>
      <p:ext uri="{BB962C8B-B14F-4D97-AF65-F5344CB8AC3E}">
        <p14:creationId xmlns:p14="http://schemas.microsoft.com/office/powerpoint/2010/main" val="150074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>
              <a:latin typeface="Book Antiqua" panose="0204060205030503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Book Antiqua" panose="02040602050305030304" pitchFamily="18" charset="0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11741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90D0D0-7C1D-47FF-A2F0-9937AA567A3D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0</TotalTime>
  <Words>228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Candara</vt:lpstr>
      <vt:lpstr>Corbel</vt:lpstr>
      <vt:lpstr>Times New Roman</vt:lpstr>
      <vt:lpstr>Office Theme</vt:lpstr>
      <vt:lpstr>Budget &amp; Resource Development Subcommittee</vt:lpstr>
      <vt:lpstr>2023-24 BRDS RFF Update</vt:lpstr>
      <vt:lpstr>2024-25 Budget and CAM Update</vt:lpstr>
      <vt:lpstr>2024-25 Budget and CAM Update – FTES and FTEF Targets</vt:lpstr>
      <vt:lpstr>BRDS Committee Membership for CGH</vt:lpstr>
      <vt:lpstr>BRDS Committee Membership for CGH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2022-09-13T18:42:24Z</dcterms:created>
  <dcterms:modified xsi:type="dcterms:W3CDTF">2024-04-24T18:38:48Z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