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itaJrISiY88tnHDeVtv591hTGx4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rla Coop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02T19:06:18.856">
    <p:pos x="6000" y="0"/>
    <p:text>@mgilmore@rpgroup.org 
these slides look great! 
just one comment on slide 23</p:text>
    <p:extLst>
      <p:ext uri="{C676402C-5697-4E1C-873F-D02D1690AC5C}">
        <p15:threadingInfo timeZoneBias="0"/>
      </p:ext>
      <p:ext uri="http://customooxmlschemas.google.com/">
        <go:slidesCustomData xmlns:go="http://customooxmlschemas.google.com/" commentPostId="AAABKvGYt8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0bc37fb45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290bc37fb45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a:t>50 minutes</a:t>
            </a:r>
            <a:endParaRPr/>
          </a:p>
        </p:txBody>
      </p:sp>
      <p:sp>
        <p:nvSpPr>
          <p:cNvPr id="75" name="Google Shape;75;g290bc37fb45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4e049f973f_0_75: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4e049f973f_0_75: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SzPts val="1400"/>
              <a:buNone/>
            </a:pPr>
            <a:r>
              <a:t/>
            </a:r>
            <a:endParaRPr/>
          </a:p>
        </p:txBody>
      </p:sp>
      <p:sp>
        <p:nvSpPr>
          <p:cNvPr id="185" name="Google Shape;185;g24e049f973f_0_75:notes"/>
          <p:cNvSpPr txBox="1"/>
          <p:nvPr>
            <p:ph idx="12" type="sldNum"/>
          </p:nvPr>
        </p:nvSpPr>
        <p:spPr>
          <a:xfrm>
            <a:off x="3884414" y="8685389"/>
            <a:ext cx="2971800" cy="458700"/>
          </a:xfrm>
          <a:prstGeom prst="rect">
            <a:avLst/>
          </a:prstGeom>
          <a:noFill/>
          <a:ln>
            <a:noFill/>
          </a:ln>
        </p:spPr>
        <p:txBody>
          <a:bodyPr anchorCtr="0" anchor="b" bIns="24975" lIns="49950" spcFirstLastPara="1" rIns="49950" wrap="square" tIns="24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82aca23411_0_50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100">
                <a:solidFill>
                  <a:schemeClr val="dk1"/>
                </a:solidFill>
              </a:rPr>
              <a:t>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00" name="Google Shape;200;g282aca23411_0_508:notes"/>
          <p:cNvSpPr/>
          <p:nvPr>
            <p:ph idx="2" type="sldImg"/>
          </p:nvPr>
        </p:nvSpPr>
        <p:spPr>
          <a:xfrm>
            <a:off x="381232"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830c7be79_0_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https://rpgroup.org/All-Projects/ArticleType/ArticleView/ArticleID/269</a:t>
            </a:r>
            <a:endParaRPr/>
          </a:p>
        </p:txBody>
      </p:sp>
      <p:sp>
        <p:nvSpPr>
          <p:cNvPr id="206" name="Google Shape;206;g28830c7be79_0_16:notes"/>
          <p:cNvSpPr/>
          <p:nvPr>
            <p:ph idx="2" type="sldImg"/>
          </p:nvPr>
        </p:nvSpPr>
        <p:spPr>
          <a:xfrm>
            <a:off x="381232"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cff9ea4e0_0_1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100">
                <a:solidFill>
                  <a:schemeClr val="dk1"/>
                </a:solidFill>
              </a:rPr>
              <a:t>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15" name="Google Shape;215;g26cff9ea4e0_0_145:notes"/>
          <p:cNvSpPr/>
          <p:nvPr>
            <p:ph idx="2" type="sldImg"/>
          </p:nvPr>
        </p:nvSpPr>
        <p:spPr>
          <a:xfrm>
            <a:off x="381232"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cff9ea4e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6cff9ea4e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6cff9ea4e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6cff9ea4e0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6cff9ea4e0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26cff9ea4e0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cff9ea4e0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6cff9ea4e0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26cff9ea4e0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cff9ea4e0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6cff9ea4e0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g26cff9ea4e0_0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6cff9ea4e0_0_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100">
                <a:solidFill>
                  <a:schemeClr val="dk1"/>
                </a:solidFill>
              </a:rPr>
              <a:t>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58" name="Google Shape;258;g26cff9ea4e0_0_65:notes"/>
          <p:cNvSpPr/>
          <p:nvPr>
            <p:ph idx="2" type="sldImg"/>
          </p:nvPr>
        </p:nvSpPr>
        <p:spPr>
          <a:xfrm>
            <a:off x="381232"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c841756934_0_60: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c841756934_0_60: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Clr>
                <a:schemeClr val="dk1"/>
              </a:buClr>
              <a:buSzPts val="1400"/>
              <a:buFont typeface="Arial"/>
              <a:buNone/>
            </a:pPr>
            <a:r>
              <a:rPr lang="en-US"/>
              <a:t>The throughline is connection and belonging. That needs to happen regardless of position on campus.</a:t>
            </a:r>
            <a:endParaRPr/>
          </a:p>
          <a:p>
            <a:pPr indent="0" lvl="0" marL="0" rtl="0" algn="l">
              <a:lnSpc>
                <a:spcPct val="100000"/>
              </a:lnSpc>
              <a:spcBef>
                <a:spcPts val="0"/>
              </a:spcBef>
              <a:spcAft>
                <a:spcPts val="0"/>
              </a:spcAft>
              <a:buSzPts val="1400"/>
              <a:buNone/>
            </a:pPr>
            <a:r>
              <a:t/>
            </a:r>
            <a:endParaRPr/>
          </a:p>
        </p:txBody>
      </p:sp>
      <p:sp>
        <p:nvSpPr>
          <p:cNvPr id="265" name="Google Shape;265;g2c841756934_0_60:notes"/>
          <p:cNvSpPr txBox="1"/>
          <p:nvPr>
            <p:ph idx="12" type="sldNum"/>
          </p:nvPr>
        </p:nvSpPr>
        <p:spPr>
          <a:xfrm>
            <a:off x="3884414" y="8685389"/>
            <a:ext cx="2971800" cy="458700"/>
          </a:xfrm>
          <a:prstGeom prst="rect">
            <a:avLst/>
          </a:prstGeom>
          <a:noFill/>
          <a:ln>
            <a:noFill/>
          </a:ln>
        </p:spPr>
        <p:txBody>
          <a:bodyPr anchorCtr="0" anchor="b" bIns="24975" lIns="49950" spcFirstLastPara="1" rIns="49950" wrap="square" tIns="24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dbae36cec_0_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a:t>Darla</a:t>
            </a:r>
            <a:endParaRPr/>
          </a:p>
        </p:txBody>
      </p:sp>
      <p:sp>
        <p:nvSpPr>
          <p:cNvPr id="92" name="Google Shape;92;g28dbae36cec_0_54:notes"/>
          <p:cNvSpPr/>
          <p:nvPr>
            <p:ph idx="2" type="sldImg"/>
          </p:nvPr>
        </p:nvSpPr>
        <p:spPr>
          <a:xfrm>
            <a:off x="381232"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c841756934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c841756934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2c841756934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c8417569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c84175693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c84175693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c84175693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c84175693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2c841756934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c841756934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2c841756934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2c841756934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c95032304a_0_1: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c95032304a_0_1: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Clr>
                <a:schemeClr val="dk1"/>
              </a:buClr>
              <a:buSzPts val="1400"/>
              <a:buFont typeface="Arial"/>
              <a:buNone/>
            </a:pPr>
            <a:r>
              <a:rPr lang="en-US"/>
              <a:t>The throughline is connection and belonging. That needs to happen regardless of position on campus.</a:t>
            </a:r>
            <a:endParaRPr/>
          </a:p>
          <a:p>
            <a:pPr indent="0" lvl="0" marL="0" rtl="0" algn="l">
              <a:lnSpc>
                <a:spcPct val="100000"/>
              </a:lnSpc>
              <a:spcBef>
                <a:spcPts val="0"/>
              </a:spcBef>
              <a:spcAft>
                <a:spcPts val="0"/>
              </a:spcAft>
              <a:buSzPts val="1400"/>
              <a:buNone/>
            </a:pPr>
            <a:r>
              <a:t/>
            </a:r>
            <a:endParaRPr/>
          </a:p>
        </p:txBody>
      </p:sp>
      <p:sp>
        <p:nvSpPr>
          <p:cNvPr id="332" name="Google Shape;332;g2c95032304a_0_1:notes"/>
          <p:cNvSpPr txBox="1"/>
          <p:nvPr>
            <p:ph idx="12" type="sldNum"/>
          </p:nvPr>
        </p:nvSpPr>
        <p:spPr>
          <a:xfrm>
            <a:off x="3884414" y="8685389"/>
            <a:ext cx="2971800" cy="458700"/>
          </a:xfrm>
          <a:prstGeom prst="rect">
            <a:avLst/>
          </a:prstGeom>
          <a:noFill/>
          <a:ln>
            <a:noFill/>
          </a:ln>
        </p:spPr>
        <p:txBody>
          <a:bodyPr anchorCtr="0" anchor="b" bIns="24975" lIns="49950" spcFirstLastPara="1" rIns="49950" wrap="square" tIns="24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4e049f973f_0_204: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24e049f973f_0_204: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Clr>
                <a:schemeClr val="dk1"/>
              </a:buClr>
              <a:buSzPts val="1100"/>
              <a:buFont typeface="Arial"/>
              <a:buNone/>
            </a:pPr>
            <a:r>
              <a:rPr lang="en-US"/>
              <a:t>Darla</a:t>
            </a:r>
            <a:endParaRPr/>
          </a:p>
        </p:txBody>
      </p:sp>
      <p:sp>
        <p:nvSpPr>
          <p:cNvPr id="101" name="Google Shape;101;g24e049f973f_0_204:notes"/>
          <p:cNvSpPr txBox="1"/>
          <p:nvPr>
            <p:ph idx="12" type="sldNum"/>
          </p:nvPr>
        </p:nvSpPr>
        <p:spPr>
          <a:xfrm>
            <a:off x="3884414" y="8685389"/>
            <a:ext cx="2971800" cy="458700"/>
          </a:xfrm>
          <a:prstGeom prst="rect">
            <a:avLst/>
          </a:prstGeom>
          <a:noFill/>
          <a:ln>
            <a:noFill/>
          </a:ln>
        </p:spPr>
        <p:txBody>
          <a:bodyPr anchorCtr="0" anchor="b" bIns="24975" lIns="49950" spcFirstLastPara="1" rIns="49950" wrap="square" tIns="24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dbae36cec_0_1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US"/>
              <a:t>Katie</a:t>
            </a:r>
            <a:endParaRPr/>
          </a:p>
        </p:txBody>
      </p:sp>
      <p:sp>
        <p:nvSpPr>
          <p:cNvPr id="113" name="Google Shape;113;g28dbae36cec_0_117:notes"/>
          <p:cNvSpPr/>
          <p:nvPr>
            <p:ph idx="2" type="sldImg"/>
          </p:nvPr>
        </p:nvSpPr>
        <p:spPr>
          <a:xfrm>
            <a:off x="381232" y="685800"/>
            <a:ext cx="6095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4e049f973f_0_28: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4e049f973f_0_28: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SzPts val="1400"/>
              <a:buNone/>
            </a:pPr>
            <a:r>
              <a:t/>
            </a:r>
            <a:endParaRPr/>
          </a:p>
        </p:txBody>
      </p:sp>
      <p:sp>
        <p:nvSpPr>
          <p:cNvPr id="122" name="Google Shape;122;g24e049f973f_0_28:notes"/>
          <p:cNvSpPr txBox="1"/>
          <p:nvPr>
            <p:ph idx="12" type="sldNum"/>
          </p:nvPr>
        </p:nvSpPr>
        <p:spPr>
          <a:xfrm>
            <a:off x="3884414" y="8685389"/>
            <a:ext cx="2971800" cy="458700"/>
          </a:xfrm>
          <a:prstGeom prst="rect">
            <a:avLst/>
          </a:prstGeom>
          <a:noFill/>
          <a:ln>
            <a:noFill/>
          </a:ln>
        </p:spPr>
        <p:txBody>
          <a:bodyPr anchorCtr="0" anchor="b" bIns="24975" lIns="49950" spcFirstLastPara="1" rIns="49950" wrap="square" tIns="24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e049f973f_0_41: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4e049f973f_0_41: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SzPts val="1400"/>
              <a:buNone/>
            </a:pPr>
            <a:r>
              <a:t/>
            </a:r>
            <a:endParaRPr/>
          </a:p>
        </p:txBody>
      </p:sp>
      <p:sp>
        <p:nvSpPr>
          <p:cNvPr id="135" name="Google Shape;135;g24e049f973f_0_41:notes"/>
          <p:cNvSpPr txBox="1"/>
          <p:nvPr>
            <p:ph idx="12" type="sldNum"/>
          </p:nvPr>
        </p:nvSpPr>
        <p:spPr>
          <a:xfrm>
            <a:off x="3884414" y="8685389"/>
            <a:ext cx="2971800" cy="458700"/>
          </a:xfrm>
          <a:prstGeom prst="rect">
            <a:avLst/>
          </a:prstGeom>
          <a:noFill/>
          <a:ln>
            <a:noFill/>
          </a:ln>
        </p:spPr>
        <p:txBody>
          <a:bodyPr anchorCtr="0" anchor="b" bIns="24975" lIns="49950" spcFirstLastPara="1" rIns="49950" wrap="square" tIns="24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e049f973f_0_53: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4e049f973f_0_53: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SzPts val="1400"/>
              <a:buNone/>
            </a:pPr>
            <a:r>
              <a:t/>
            </a:r>
            <a:endParaRPr/>
          </a:p>
        </p:txBody>
      </p:sp>
      <p:sp>
        <p:nvSpPr>
          <p:cNvPr id="148" name="Google Shape;148;g24e049f973f_0_53:notes"/>
          <p:cNvSpPr txBox="1"/>
          <p:nvPr>
            <p:ph idx="12" type="sldNum"/>
          </p:nvPr>
        </p:nvSpPr>
        <p:spPr>
          <a:xfrm>
            <a:off x="3884414" y="8685389"/>
            <a:ext cx="2971800" cy="458700"/>
          </a:xfrm>
          <a:prstGeom prst="rect">
            <a:avLst/>
          </a:prstGeom>
          <a:noFill/>
          <a:ln>
            <a:noFill/>
          </a:ln>
        </p:spPr>
        <p:txBody>
          <a:bodyPr anchorCtr="0" anchor="b" bIns="24975" lIns="49950" spcFirstLastPara="1" rIns="49950" wrap="square" tIns="249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2aca23411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82aca23411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SzPts val="1400"/>
              <a:buNone/>
            </a:pPr>
            <a:r>
              <a:t/>
            </a:r>
            <a:endParaRPr/>
          </a:p>
        </p:txBody>
      </p:sp>
      <p:sp>
        <p:nvSpPr>
          <p:cNvPr id="161" name="Google Shape;161;g282aca23411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82aca23411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82aca23411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Katie</a:t>
            </a:r>
            <a:endParaRPr/>
          </a:p>
          <a:p>
            <a:pPr indent="0" lvl="0" marL="0" rtl="0" algn="l">
              <a:lnSpc>
                <a:spcPct val="100000"/>
              </a:lnSpc>
              <a:spcBef>
                <a:spcPts val="0"/>
              </a:spcBef>
              <a:spcAft>
                <a:spcPts val="0"/>
              </a:spcAft>
              <a:buSzPts val="1400"/>
              <a:buNone/>
            </a:pPr>
            <a:r>
              <a:t/>
            </a:r>
            <a:endParaRPr/>
          </a:p>
        </p:txBody>
      </p:sp>
      <p:sp>
        <p:nvSpPr>
          <p:cNvPr id="171" name="Google Shape;171;g282aca23411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 name="Shape 14"/>
        <p:cNvGrpSpPr/>
        <p:nvPr/>
      </p:nvGrpSpPr>
      <p:grpSpPr>
        <a:xfrm>
          <a:off x="0" y="0"/>
          <a:ext cx="0" cy="0"/>
          <a:chOff x="0" y="0"/>
          <a:chExt cx="0" cy="0"/>
        </a:xfrm>
      </p:grpSpPr>
      <p:sp>
        <p:nvSpPr>
          <p:cNvPr id="15" name="Google Shape;15;g2314d7ade55_0_29"/>
          <p:cNvSpPr txBox="1"/>
          <p:nvPr>
            <p:ph type="title"/>
          </p:nvPr>
        </p:nvSpPr>
        <p:spPr>
          <a:xfrm>
            <a:off x="609601" y="274640"/>
            <a:ext cx="10972800" cy="1143000"/>
          </a:xfrm>
          <a:prstGeom prst="rect">
            <a:avLst/>
          </a:prstGeom>
          <a:noFill/>
          <a:ln>
            <a:noFill/>
          </a:ln>
        </p:spPr>
        <p:txBody>
          <a:bodyPr anchorCtr="0" anchor="ctr" bIns="95225" lIns="95225" spcFirstLastPara="1" rIns="95225" wrap="square" tIns="95225">
            <a:noAutofit/>
          </a:bodyPr>
          <a:lstStyle>
            <a:lvl1pPr lvl="0" marR="0" algn="ctr">
              <a:lnSpc>
                <a:spcPct val="100000"/>
              </a:lnSpc>
              <a:spcBef>
                <a:spcPts val="0"/>
              </a:spcBef>
              <a:spcAft>
                <a:spcPts val="0"/>
              </a:spcAft>
              <a:buClr>
                <a:srgbClr val="F0783B"/>
              </a:buClr>
              <a:buSzPts val="4600"/>
              <a:buFont typeface="Arial"/>
              <a:buNone/>
              <a:defRPr b="0" i="0" sz="46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16" name="Google Shape;16;g2314d7ade55_0_29"/>
          <p:cNvSpPr txBox="1"/>
          <p:nvPr>
            <p:ph idx="1" type="body"/>
          </p:nvPr>
        </p:nvSpPr>
        <p:spPr>
          <a:xfrm>
            <a:off x="609601" y="1600204"/>
            <a:ext cx="5384700" cy="4038600"/>
          </a:xfrm>
          <a:prstGeom prst="rect">
            <a:avLst/>
          </a:prstGeom>
          <a:noFill/>
          <a:ln>
            <a:noFill/>
          </a:ln>
        </p:spPr>
        <p:txBody>
          <a:bodyPr anchorCtr="0" anchor="t" bIns="95225" lIns="95225" spcFirstLastPara="1" rIns="95225" wrap="square" tIns="95225">
            <a:noAutofit/>
          </a:bodyPr>
          <a:lstStyle>
            <a:lvl1pPr indent="-412750" lvl="0" marL="457200" marR="0" algn="l">
              <a:lnSpc>
                <a:spcPct val="100000"/>
              </a:lnSpc>
              <a:spcBef>
                <a:spcPts val="600"/>
              </a:spcBef>
              <a:spcAft>
                <a:spcPts val="0"/>
              </a:spcAft>
              <a:buSzPts val="2900"/>
              <a:buFont typeface="Arial"/>
              <a:buChar char="•"/>
              <a:defRPr b="0" i="0" sz="2900" u="none" cap="none" strike="noStrike">
                <a:latin typeface="Arial"/>
                <a:ea typeface="Arial"/>
                <a:cs typeface="Arial"/>
                <a:sym typeface="Arial"/>
              </a:defRPr>
            </a:lvl1pPr>
            <a:lvl2pPr indent="-387350" lvl="1" marL="914400" marR="0" algn="l">
              <a:lnSpc>
                <a:spcPct val="100000"/>
              </a:lnSpc>
              <a:spcBef>
                <a:spcPts val="500"/>
              </a:spcBef>
              <a:spcAft>
                <a:spcPts val="0"/>
              </a:spcAft>
              <a:buSzPts val="2500"/>
              <a:buFont typeface="Arial"/>
              <a:buChar char="–"/>
              <a:defRPr b="0" i="0" sz="2500" u="none" cap="none" strike="noStrike">
                <a:latin typeface="Arial"/>
                <a:ea typeface="Arial"/>
                <a:cs typeface="Arial"/>
                <a:sym typeface="Arial"/>
              </a:defRPr>
            </a:lvl2pPr>
            <a:lvl3pPr indent="-361950" lvl="2" marL="1371600" marR="0" algn="l">
              <a:lnSpc>
                <a:spcPct val="100000"/>
              </a:lnSpc>
              <a:spcBef>
                <a:spcPts val="400"/>
              </a:spcBef>
              <a:spcAft>
                <a:spcPts val="0"/>
              </a:spcAft>
              <a:buSzPts val="2100"/>
              <a:buFont typeface="Arial"/>
              <a:buChar char="•"/>
              <a:defRPr b="0" i="0" sz="2100" u="none" cap="none" strike="noStrike">
                <a:latin typeface="Arial"/>
                <a:ea typeface="Arial"/>
                <a:cs typeface="Arial"/>
                <a:sym typeface="Arial"/>
              </a:defRPr>
            </a:lvl3pPr>
            <a:lvl4pPr indent="-349250" lvl="3" marL="1828800" marR="0" algn="l">
              <a:lnSpc>
                <a:spcPct val="100000"/>
              </a:lnSpc>
              <a:spcBef>
                <a:spcPts val="400"/>
              </a:spcBef>
              <a:spcAft>
                <a:spcPts val="0"/>
              </a:spcAft>
              <a:buSzPts val="1900"/>
              <a:buFont typeface="Arial"/>
              <a:buChar char="–"/>
              <a:defRPr b="0" i="0" sz="1900" u="none" cap="none" strike="noStrike">
                <a:latin typeface="Arial"/>
                <a:ea typeface="Arial"/>
                <a:cs typeface="Arial"/>
                <a:sym typeface="Arial"/>
              </a:defRPr>
            </a:lvl4pPr>
            <a:lvl5pPr indent="-349250" lvl="4" marL="2286000" marR="0" algn="l">
              <a:lnSpc>
                <a:spcPct val="100000"/>
              </a:lnSpc>
              <a:spcBef>
                <a:spcPts val="400"/>
              </a:spcBef>
              <a:spcAft>
                <a:spcPts val="0"/>
              </a:spcAft>
              <a:buSzPts val="1900"/>
              <a:buFont typeface="Arial"/>
              <a:buChar char="»"/>
              <a:defRPr b="0" i="0" sz="1900" u="none" cap="none" strike="noStrike">
                <a:latin typeface="Arial"/>
                <a:ea typeface="Arial"/>
                <a:cs typeface="Arial"/>
                <a:sym typeface="Arial"/>
              </a:defRPr>
            </a:lvl5pPr>
            <a:lvl6pPr indent="-342900" lvl="5" marL="27432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6pPr>
            <a:lvl7pPr indent="-342900" lvl="6" marL="32004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7pPr>
            <a:lvl8pPr indent="-342900" lvl="7" marL="36576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8pPr>
            <a:lvl9pPr indent="-342900" lvl="8" marL="41148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9pPr>
          </a:lstStyle>
          <a:p/>
        </p:txBody>
      </p:sp>
      <p:sp>
        <p:nvSpPr>
          <p:cNvPr id="17" name="Google Shape;17;g2314d7ade55_0_29"/>
          <p:cNvSpPr txBox="1"/>
          <p:nvPr>
            <p:ph idx="2" type="body"/>
          </p:nvPr>
        </p:nvSpPr>
        <p:spPr>
          <a:xfrm>
            <a:off x="6197607" y="1600204"/>
            <a:ext cx="5384700" cy="4038600"/>
          </a:xfrm>
          <a:prstGeom prst="rect">
            <a:avLst/>
          </a:prstGeom>
          <a:noFill/>
          <a:ln>
            <a:noFill/>
          </a:ln>
        </p:spPr>
        <p:txBody>
          <a:bodyPr anchorCtr="0" anchor="t" bIns="95225" lIns="95225" spcFirstLastPara="1" rIns="95225" wrap="square" tIns="95225">
            <a:noAutofit/>
          </a:bodyPr>
          <a:lstStyle>
            <a:lvl1pPr indent="-412750" lvl="0" marL="457200" marR="0" algn="l">
              <a:lnSpc>
                <a:spcPct val="100000"/>
              </a:lnSpc>
              <a:spcBef>
                <a:spcPts val="600"/>
              </a:spcBef>
              <a:spcAft>
                <a:spcPts val="0"/>
              </a:spcAft>
              <a:buSzPts val="2900"/>
              <a:buFont typeface="Arial"/>
              <a:buChar char="•"/>
              <a:defRPr b="0" i="0" sz="2900" u="none" cap="none" strike="noStrike">
                <a:latin typeface="Arial"/>
                <a:ea typeface="Arial"/>
                <a:cs typeface="Arial"/>
                <a:sym typeface="Arial"/>
              </a:defRPr>
            </a:lvl1pPr>
            <a:lvl2pPr indent="-387350" lvl="1" marL="914400" marR="0" algn="l">
              <a:lnSpc>
                <a:spcPct val="100000"/>
              </a:lnSpc>
              <a:spcBef>
                <a:spcPts val="500"/>
              </a:spcBef>
              <a:spcAft>
                <a:spcPts val="0"/>
              </a:spcAft>
              <a:buSzPts val="2500"/>
              <a:buFont typeface="Arial"/>
              <a:buChar char="–"/>
              <a:defRPr b="0" i="0" sz="2500" u="none" cap="none" strike="noStrike">
                <a:latin typeface="Arial"/>
                <a:ea typeface="Arial"/>
                <a:cs typeface="Arial"/>
                <a:sym typeface="Arial"/>
              </a:defRPr>
            </a:lvl2pPr>
            <a:lvl3pPr indent="-361950" lvl="2" marL="1371600" marR="0" algn="l">
              <a:lnSpc>
                <a:spcPct val="100000"/>
              </a:lnSpc>
              <a:spcBef>
                <a:spcPts val="400"/>
              </a:spcBef>
              <a:spcAft>
                <a:spcPts val="0"/>
              </a:spcAft>
              <a:buSzPts val="2100"/>
              <a:buFont typeface="Arial"/>
              <a:buChar char="•"/>
              <a:defRPr b="0" i="0" sz="2100" u="none" cap="none" strike="noStrike">
                <a:latin typeface="Arial"/>
                <a:ea typeface="Arial"/>
                <a:cs typeface="Arial"/>
                <a:sym typeface="Arial"/>
              </a:defRPr>
            </a:lvl3pPr>
            <a:lvl4pPr indent="-349250" lvl="3" marL="1828800" marR="0" algn="l">
              <a:lnSpc>
                <a:spcPct val="100000"/>
              </a:lnSpc>
              <a:spcBef>
                <a:spcPts val="400"/>
              </a:spcBef>
              <a:spcAft>
                <a:spcPts val="0"/>
              </a:spcAft>
              <a:buSzPts val="1900"/>
              <a:buFont typeface="Arial"/>
              <a:buChar char="–"/>
              <a:defRPr b="0" i="0" sz="1900" u="none" cap="none" strike="noStrike">
                <a:latin typeface="Arial"/>
                <a:ea typeface="Arial"/>
                <a:cs typeface="Arial"/>
                <a:sym typeface="Arial"/>
              </a:defRPr>
            </a:lvl4pPr>
            <a:lvl5pPr indent="-349250" lvl="4" marL="2286000" marR="0" algn="l">
              <a:lnSpc>
                <a:spcPct val="100000"/>
              </a:lnSpc>
              <a:spcBef>
                <a:spcPts val="400"/>
              </a:spcBef>
              <a:spcAft>
                <a:spcPts val="0"/>
              </a:spcAft>
              <a:buSzPts val="1900"/>
              <a:buFont typeface="Arial"/>
              <a:buChar char="»"/>
              <a:defRPr b="0" i="0" sz="1900" u="none" cap="none" strike="noStrike">
                <a:latin typeface="Arial"/>
                <a:ea typeface="Arial"/>
                <a:cs typeface="Arial"/>
                <a:sym typeface="Arial"/>
              </a:defRPr>
            </a:lvl5pPr>
            <a:lvl6pPr indent="-342900" lvl="5" marL="27432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6pPr>
            <a:lvl7pPr indent="-342900" lvl="6" marL="32004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7pPr>
            <a:lvl8pPr indent="-342900" lvl="7" marL="36576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8pPr>
            <a:lvl9pPr indent="-342900" lvl="8" marL="4114800" marR="0" algn="l">
              <a:lnSpc>
                <a:spcPct val="100000"/>
              </a:lnSpc>
              <a:spcBef>
                <a:spcPts val="400"/>
              </a:spcBef>
              <a:spcAft>
                <a:spcPts val="0"/>
              </a:spcAft>
              <a:buSzPts val="1800"/>
              <a:buFont typeface="Arial"/>
              <a:buChar char="•"/>
              <a:defRPr b="0" i="0" sz="1800" u="none" cap="none" strike="noStrike">
                <a:latin typeface="Calibri"/>
                <a:ea typeface="Calibri"/>
                <a:cs typeface="Calibri"/>
                <a:sym typeface="Calibri"/>
              </a:defRPr>
            </a:lvl9pPr>
          </a:lstStyle>
          <a:p/>
        </p:txBody>
      </p:sp>
      <p:sp>
        <p:nvSpPr>
          <p:cNvPr id="18" name="Google Shape;18;g2314d7ade55_0_29"/>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
                                            <p:txEl>
                                              <p:pRg end="0" st="0"/>
                                            </p:txEl>
                                          </p:spTgt>
                                        </p:tgtEl>
                                        <p:attrNameLst>
                                          <p:attrName>style.visibility</p:attrName>
                                        </p:attrNameLst>
                                      </p:cBhvr>
                                      <p:to>
                                        <p:strVal val="visible"/>
                                      </p:to>
                                    </p:set>
                                    <p:animEffect filter="fade" transition="in">
                                      <p:cBhvr>
                                        <p:cTn dur="500"/>
                                        <p:tgtEl>
                                          <p:spTgt spid="1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1" st="1"/>
                                            </p:txEl>
                                          </p:spTgt>
                                        </p:tgtEl>
                                        <p:attrNameLst>
                                          <p:attrName>style.visibility</p:attrName>
                                        </p:attrNameLst>
                                      </p:cBhvr>
                                      <p:to>
                                        <p:strVal val="visible"/>
                                      </p:to>
                                    </p:set>
                                    <p:animEffect filter="fade" transition="in">
                                      <p:cBhvr>
                                        <p:cTn dur="500"/>
                                        <p:tgtEl>
                                          <p:spTgt spid="1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2" st="2"/>
                                            </p:txEl>
                                          </p:spTgt>
                                        </p:tgtEl>
                                        <p:attrNameLst>
                                          <p:attrName>style.visibility</p:attrName>
                                        </p:attrNameLst>
                                      </p:cBhvr>
                                      <p:to>
                                        <p:strVal val="visible"/>
                                      </p:to>
                                    </p:set>
                                    <p:animEffect filter="fade" transition="in">
                                      <p:cBhvr>
                                        <p:cTn dur="500"/>
                                        <p:tgtEl>
                                          <p:spTgt spid="1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3" st="3"/>
                                            </p:txEl>
                                          </p:spTgt>
                                        </p:tgtEl>
                                        <p:attrNameLst>
                                          <p:attrName>style.visibility</p:attrName>
                                        </p:attrNameLst>
                                      </p:cBhvr>
                                      <p:to>
                                        <p:strVal val="visible"/>
                                      </p:to>
                                    </p:set>
                                    <p:animEffect filter="fade" transition="in">
                                      <p:cBhvr>
                                        <p:cTn dur="500"/>
                                        <p:tgtEl>
                                          <p:spTgt spid="1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4" st="4"/>
                                            </p:txEl>
                                          </p:spTgt>
                                        </p:tgtEl>
                                        <p:attrNameLst>
                                          <p:attrName>style.visibility</p:attrName>
                                        </p:attrNameLst>
                                      </p:cBhvr>
                                      <p:to>
                                        <p:strVal val="visible"/>
                                      </p:to>
                                    </p:set>
                                    <p:animEffect filter="fade" transition="in">
                                      <p:cBhvr>
                                        <p:cTn dur="500"/>
                                        <p:tgtEl>
                                          <p:spTgt spid="1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5" st="5"/>
                                            </p:txEl>
                                          </p:spTgt>
                                        </p:tgtEl>
                                        <p:attrNameLst>
                                          <p:attrName>style.visibility</p:attrName>
                                        </p:attrNameLst>
                                      </p:cBhvr>
                                      <p:to>
                                        <p:strVal val="visible"/>
                                      </p:to>
                                    </p:set>
                                    <p:animEffect filter="fade" transition="in">
                                      <p:cBhvr>
                                        <p:cTn dur="500"/>
                                        <p:tgtEl>
                                          <p:spTgt spid="1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6" st="6"/>
                                            </p:txEl>
                                          </p:spTgt>
                                        </p:tgtEl>
                                        <p:attrNameLst>
                                          <p:attrName>style.visibility</p:attrName>
                                        </p:attrNameLst>
                                      </p:cBhvr>
                                      <p:to>
                                        <p:strVal val="visible"/>
                                      </p:to>
                                    </p:set>
                                    <p:animEffect filter="fade" transition="in">
                                      <p:cBhvr>
                                        <p:cTn dur="500"/>
                                        <p:tgtEl>
                                          <p:spTgt spid="1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7" st="7"/>
                                            </p:txEl>
                                          </p:spTgt>
                                        </p:tgtEl>
                                        <p:attrNameLst>
                                          <p:attrName>style.visibility</p:attrName>
                                        </p:attrNameLst>
                                      </p:cBhvr>
                                      <p:to>
                                        <p:strVal val="visible"/>
                                      </p:to>
                                    </p:set>
                                    <p:animEffect filter="fade" transition="in">
                                      <p:cBhvr>
                                        <p:cTn dur="500"/>
                                        <p:tgtEl>
                                          <p:spTgt spid="1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
                                            <p:txEl>
                                              <p:pRg end="8" st="8"/>
                                            </p:txEl>
                                          </p:spTgt>
                                        </p:tgtEl>
                                        <p:attrNameLst>
                                          <p:attrName>style.visibility</p:attrName>
                                        </p:attrNameLst>
                                      </p:cBhvr>
                                      <p:to>
                                        <p:strVal val="visible"/>
                                      </p:to>
                                    </p:set>
                                    <p:animEffect filter="fade" transition="in">
                                      <p:cBhvr>
                                        <p:cTn dur="500"/>
                                        <p:tgtEl>
                                          <p:spTgt spid="16">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
                                            <p:txEl>
                                              <p:pRg end="0" st="0"/>
                                            </p:txEl>
                                          </p:spTgt>
                                        </p:tgtEl>
                                        <p:attrNameLst>
                                          <p:attrName>style.visibility</p:attrName>
                                        </p:attrNameLst>
                                      </p:cBhvr>
                                      <p:to>
                                        <p:strVal val="visible"/>
                                      </p:to>
                                    </p:set>
                                    <p:animEffect filter="fade" transition="in">
                                      <p:cBhvr>
                                        <p:cTn dur="500"/>
                                        <p:tgtEl>
                                          <p:spTgt spid="1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
                                            <p:txEl>
                                              <p:pRg end="1" st="1"/>
                                            </p:txEl>
                                          </p:spTgt>
                                        </p:tgtEl>
                                        <p:attrNameLst>
                                          <p:attrName>style.visibility</p:attrName>
                                        </p:attrNameLst>
                                      </p:cBhvr>
                                      <p:to>
                                        <p:strVal val="visible"/>
                                      </p:to>
                                    </p:set>
                                    <p:animEffect filter="fade" transition="in">
                                      <p:cBhvr>
                                        <p:cTn dur="500"/>
                                        <p:tgtEl>
                                          <p:spTgt spid="17">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
                                            <p:txEl>
                                              <p:pRg end="2" st="2"/>
                                            </p:txEl>
                                          </p:spTgt>
                                        </p:tgtEl>
                                        <p:attrNameLst>
                                          <p:attrName>style.visibility</p:attrName>
                                        </p:attrNameLst>
                                      </p:cBhvr>
                                      <p:to>
                                        <p:strVal val="visible"/>
                                      </p:to>
                                    </p:set>
                                    <p:animEffect filter="fade" transition="in">
                                      <p:cBhvr>
                                        <p:cTn dur="500"/>
                                        <p:tgtEl>
                                          <p:spTgt spid="17">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
                                            <p:txEl>
                                              <p:pRg end="3" st="3"/>
                                            </p:txEl>
                                          </p:spTgt>
                                        </p:tgtEl>
                                        <p:attrNameLst>
                                          <p:attrName>style.visibility</p:attrName>
                                        </p:attrNameLst>
                                      </p:cBhvr>
                                      <p:to>
                                        <p:strVal val="visible"/>
                                      </p:to>
                                    </p:set>
                                    <p:animEffect filter="fade" transition="in">
                                      <p:cBhvr>
                                        <p:cTn dur="500"/>
                                        <p:tgtEl>
                                          <p:spTgt spid="17">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
                                            <p:txEl>
                                              <p:pRg end="4" st="4"/>
                                            </p:txEl>
                                          </p:spTgt>
                                        </p:tgtEl>
                                        <p:attrNameLst>
                                          <p:attrName>style.visibility</p:attrName>
                                        </p:attrNameLst>
                                      </p:cBhvr>
                                      <p:to>
                                        <p:strVal val="visible"/>
                                      </p:to>
                                    </p:set>
                                    <p:animEffect filter="fade" transition="in">
                                      <p:cBhvr>
                                        <p:cTn dur="500"/>
                                        <p:tgtEl>
                                          <p:spTgt spid="17">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
                                            <p:txEl>
                                              <p:pRg end="5" st="5"/>
                                            </p:txEl>
                                          </p:spTgt>
                                        </p:tgtEl>
                                        <p:attrNameLst>
                                          <p:attrName>style.visibility</p:attrName>
                                        </p:attrNameLst>
                                      </p:cBhvr>
                                      <p:to>
                                        <p:strVal val="visible"/>
                                      </p:to>
                                    </p:set>
                                    <p:animEffect filter="fade" transition="in">
                                      <p:cBhvr>
                                        <p:cTn dur="500"/>
                                        <p:tgtEl>
                                          <p:spTgt spid="17">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
                                            <p:txEl>
                                              <p:pRg end="6" st="6"/>
                                            </p:txEl>
                                          </p:spTgt>
                                        </p:tgtEl>
                                        <p:attrNameLst>
                                          <p:attrName>style.visibility</p:attrName>
                                        </p:attrNameLst>
                                      </p:cBhvr>
                                      <p:to>
                                        <p:strVal val="visible"/>
                                      </p:to>
                                    </p:set>
                                    <p:animEffect filter="fade" transition="in">
                                      <p:cBhvr>
                                        <p:cTn dur="500"/>
                                        <p:tgtEl>
                                          <p:spTgt spid="17">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
                                            <p:txEl>
                                              <p:pRg end="7" st="7"/>
                                            </p:txEl>
                                          </p:spTgt>
                                        </p:tgtEl>
                                        <p:attrNameLst>
                                          <p:attrName>style.visibility</p:attrName>
                                        </p:attrNameLst>
                                      </p:cBhvr>
                                      <p:to>
                                        <p:strVal val="visible"/>
                                      </p:to>
                                    </p:set>
                                    <p:animEffect filter="fade" transition="in">
                                      <p:cBhvr>
                                        <p:cTn dur="500"/>
                                        <p:tgtEl>
                                          <p:spTgt spid="17">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7">
                                            <p:txEl>
                                              <p:pRg end="8" st="8"/>
                                            </p:txEl>
                                          </p:spTgt>
                                        </p:tgtEl>
                                        <p:attrNameLst>
                                          <p:attrName>style.visibility</p:attrName>
                                        </p:attrNameLst>
                                      </p:cBhvr>
                                      <p:to>
                                        <p:strVal val="visible"/>
                                      </p:to>
                                    </p:set>
                                    <p:animEffect filter="fade" transition="in">
                                      <p:cBhvr>
                                        <p:cTn dur="500"/>
                                        <p:tgtEl>
                                          <p:spTgt spid="1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g2314d7ade55_0_36"/>
          <p:cNvSpPr txBox="1"/>
          <p:nvPr>
            <p:ph type="title"/>
          </p:nvPr>
        </p:nvSpPr>
        <p:spPr>
          <a:xfrm>
            <a:off x="609603" y="273053"/>
            <a:ext cx="4011000" cy="1050300"/>
          </a:xfrm>
          <a:prstGeom prst="rect">
            <a:avLst/>
          </a:prstGeom>
          <a:noFill/>
          <a:ln>
            <a:noFill/>
          </a:ln>
        </p:spPr>
        <p:txBody>
          <a:bodyPr anchorCtr="0" anchor="b" bIns="95225" lIns="95225" spcFirstLastPara="1" rIns="95225" wrap="square" tIns="95225">
            <a:noAutofit/>
          </a:bodyPr>
          <a:lstStyle>
            <a:lvl1pPr lvl="0" marR="0" algn="l">
              <a:lnSpc>
                <a:spcPct val="100000"/>
              </a:lnSpc>
              <a:spcBef>
                <a:spcPts val="0"/>
              </a:spcBef>
              <a:spcAft>
                <a:spcPts val="0"/>
              </a:spcAft>
              <a:buClr>
                <a:srgbClr val="F0783B"/>
              </a:buClr>
              <a:buSzPts val="2000"/>
              <a:buFont typeface="Arial"/>
              <a:buNone/>
              <a:defRPr b="1" i="0" sz="20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57" name="Google Shape;57;g2314d7ade55_0_36"/>
          <p:cNvSpPr txBox="1"/>
          <p:nvPr>
            <p:ph idx="1" type="body"/>
          </p:nvPr>
        </p:nvSpPr>
        <p:spPr>
          <a:xfrm>
            <a:off x="4766739" y="273052"/>
            <a:ext cx="6815700" cy="5289600"/>
          </a:xfrm>
          <a:prstGeom prst="rect">
            <a:avLst/>
          </a:prstGeom>
          <a:noFill/>
          <a:ln>
            <a:noFill/>
          </a:ln>
        </p:spPr>
        <p:txBody>
          <a:bodyPr anchorCtr="0" anchor="t" bIns="95225" lIns="95225" spcFirstLastPara="1" rIns="95225" wrap="square" tIns="95225">
            <a:noAutofit/>
          </a:bodyPr>
          <a:lstStyle>
            <a:lvl1pPr indent="-438150" lvl="0" marL="457200" marR="0" algn="l">
              <a:lnSpc>
                <a:spcPct val="100000"/>
              </a:lnSpc>
              <a:spcBef>
                <a:spcPts val="700"/>
              </a:spcBef>
              <a:spcAft>
                <a:spcPts val="0"/>
              </a:spcAft>
              <a:buSzPts val="3300"/>
              <a:buFont typeface="Arial"/>
              <a:buChar char="•"/>
              <a:defRPr b="0" i="0" sz="3300" u="none" cap="none" strike="noStrike">
                <a:latin typeface="Arial"/>
                <a:ea typeface="Arial"/>
                <a:cs typeface="Arial"/>
                <a:sym typeface="Arial"/>
              </a:defRPr>
            </a:lvl1pPr>
            <a:lvl2pPr indent="-412750" lvl="1" marL="914400" marR="0" algn="l">
              <a:lnSpc>
                <a:spcPct val="100000"/>
              </a:lnSpc>
              <a:spcBef>
                <a:spcPts val="600"/>
              </a:spcBef>
              <a:spcAft>
                <a:spcPts val="0"/>
              </a:spcAft>
              <a:buSzPts val="2900"/>
              <a:buFont typeface="Arial"/>
              <a:buChar char="–"/>
              <a:defRPr b="0" i="0" sz="2900" u="none" cap="none" strike="noStrike">
                <a:latin typeface="Arial"/>
                <a:ea typeface="Arial"/>
                <a:cs typeface="Arial"/>
                <a:sym typeface="Arial"/>
              </a:defRPr>
            </a:lvl2pPr>
            <a:lvl3pPr indent="-387350" lvl="2" marL="1371600" marR="0" algn="l">
              <a:lnSpc>
                <a:spcPct val="100000"/>
              </a:lnSpc>
              <a:spcBef>
                <a:spcPts val="500"/>
              </a:spcBef>
              <a:spcAft>
                <a:spcPts val="0"/>
              </a:spcAft>
              <a:buSzPts val="2500"/>
              <a:buFont typeface="Arial"/>
              <a:buChar char="•"/>
              <a:defRPr b="0" i="0" sz="2500" u="none" cap="none" strike="noStrike">
                <a:latin typeface="Arial"/>
                <a:ea typeface="Arial"/>
                <a:cs typeface="Arial"/>
                <a:sym typeface="Arial"/>
              </a:defRPr>
            </a:lvl3pPr>
            <a:lvl4pPr indent="-361950" lvl="3" marL="1828800" marR="0" algn="l">
              <a:lnSpc>
                <a:spcPct val="100000"/>
              </a:lnSpc>
              <a:spcBef>
                <a:spcPts val="400"/>
              </a:spcBef>
              <a:spcAft>
                <a:spcPts val="0"/>
              </a:spcAft>
              <a:buSzPts val="2100"/>
              <a:buFont typeface="Arial"/>
              <a:buChar char="–"/>
              <a:defRPr b="0" i="0" sz="2100" u="none" cap="none" strike="noStrike">
                <a:latin typeface="Arial"/>
                <a:ea typeface="Arial"/>
                <a:cs typeface="Arial"/>
                <a:sym typeface="Arial"/>
              </a:defRPr>
            </a:lvl4pPr>
            <a:lvl5pPr indent="-361950" lvl="4" marL="2286000" marR="0" algn="l">
              <a:lnSpc>
                <a:spcPct val="100000"/>
              </a:lnSpc>
              <a:spcBef>
                <a:spcPts val="400"/>
              </a:spcBef>
              <a:spcAft>
                <a:spcPts val="0"/>
              </a:spcAft>
              <a:buSzPts val="2100"/>
              <a:buFont typeface="Arial"/>
              <a:buChar char="»"/>
              <a:defRPr b="0" i="0" sz="2100" u="none" cap="none" strike="noStrike">
                <a:latin typeface="Arial"/>
                <a:ea typeface="Arial"/>
                <a:cs typeface="Arial"/>
                <a:sym typeface="Arial"/>
              </a:defRPr>
            </a:lvl5pPr>
            <a:lvl6pPr indent="-355600" lvl="5" marL="27432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6pPr>
            <a:lvl7pPr indent="-355600" lvl="6" marL="32004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7pPr>
            <a:lvl8pPr indent="-355600" lvl="7" marL="36576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8pPr>
            <a:lvl9pPr indent="-355600" lvl="8" marL="41148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9pPr>
          </a:lstStyle>
          <a:p/>
        </p:txBody>
      </p:sp>
      <p:sp>
        <p:nvSpPr>
          <p:cNvPr id="58" name="Google Shape;58;g2314d7ade55_0_36"/>
          <p:cNvSpPr txBox="1"/>
          <p:nvPr>
            <p:ph idx="2" type="body"/>
          </p:nvPr>
        </p:nvSpPr>
        <p:spPr>
          <a:xfrm>
            <a:off x="609603" y="1435105"/>
            <a:ext cx="4011000" cy="4127400"/>
          </a:xfrm>
          <a:prstGeom prst="rect">
            <a:avLst/>
          </a:prstGeom>
          <a:noFill/>
          <a:ln>
            <a:noFill/>
          </a:ln>
        </p:spPr>
        <p:txBody>
          <a:bodyPr anchorCtr="0" anchor="t" bIns="95225" lIns="95225" spcFirstLastPara="1" rIns="95225" wrap="square" tIns="95225">
            <a:noAutofit/>
          </a:bodyPr>
          <a:lstStyle>
            <a:lvl1pPr indent="-228600" lvl="0" marL="457200" marR="0" algn="l">
              <a:lnSpc>
                <a:spcPct val="100000"/>
              </a:lnSpc>
              <a:spcBef>
                <a:spcPts val="300"/>
              </a:spcBef>
              <a:spcAft>
                <a:spcPts val="0"/>
              </a:spcAft>
              <a:buSzPts val="1400"/>
              <a:buFont typeface="Arial"/>
              <a:buNone/>
              <a:defRPr b="0" i="0" sz="1400" u="none" cap="none" strike="noStrike">
                <a:latin typeface="Arial"/>
                <a:ea typeface="Arial"/>
                <a:cs typeface="Arial"/>
                <a:sym typeface="Arial"/>
              </a:defRPr>
            </a:lvl1pPr>
            <a:lvl2pPr indent="-228600" lvl="1" marL="914400" marR="0" algn="l">
              <a:lnSpc>
                <a:spcPct val="100000"/>
              </a:lnSpc>
              <a:spcBef>
                <a:spcPts val="200"/>
              </a:spcBef>
              <a:spcAft>
                <a:spcPts val="0"/>
              </a:spcAft>
              <a:buSzPts val="1200"/>
              <a:buFont typeface="Arial"/>
              <a:buNone/>
              <a:defRPr b="0" i="0" sz="1200" u="none" cap="none" strike="noStrike">
                <a:latin typeface="Arial"/>
                <a:ea typeface="Arial"/>
                <a:cs typeface="Arial"/>
                <a:sym typeface="Arial"/>
              </a:defRPr>
            </a:lvl2pPr>
            <a:lvl3pPr indent="-228600" lvl="2" marL="1371600" marR="0" algn="l">
              <a:lnSpc>
                <a:spcPct val="100000"/>
              </a:lnSpc>
              <a:spcBef>
                <a:spcPts val="200"/>
              </a:spcBef>
              <a:spcAft>
                <a:spcPts val="0"/>
              </a:spcAft>
              <a:buSzPts val="1000"/>
              <a:buFont typeface="Arial"/>
              <a:buNone/>
              <a:defRPr b="0" i="0" sz="1000" u="none" cap="none" strike="noStrike">
                <a:latin typeface="Arial"/>
                <a:ea typeface="Arial"/>
                <a:cs typeface="Arial"/>
                <a:sym typeface="Arial"/>
              </a:defRPr>
            </a:lvl3pPr>
            <a:lvl4pPr indent="-228600" lvl="3" marL="1828800" marR="0" algn="l">
              <a:lnSpc>
                <a:spcPct val="100000"/>
              </a:lnSpc>
              <a:spcBef>
                <a:spcPts val="200"/>
              </a:spcBef>
              <a:spcAft>
                <a:spcPts val="0"/>
              </a:spcAft>
              <a:buSzPts val="900"/>
              <a:buFont typeface="Arial"/>
              <a:buNone/>
              <a:defRPr b="0" i="0" sz="900" u="none" cap="none" strike="noStrike">
                <a:latin typeface="Arial"/>
                <a:ea typeface="Arial"/>
                <a:cs typeface="Arial"/>
                <a:sym typeface="Arial"/>
              </a:defRPr>
            </a:lvl4pPr>
            <a:lvl5pPr indent="-228600" lvl="4" marL="2286000" marR="0" algn="l">
              <a:lnSpc>
                <a:spcPct val="100000"/>
              </a:lnSpc>
              <a:spcBef>
                <a:spcPts val="200"/>
              </a:spcBef>
              <a:spcAft>
                <a:spcPts val="0"/>
              </a:spcAft>
              <a:buSzPts val="900"/>
              <a:buFont typeface="Arial"/>
              <a:buNone/>
              <a:defRPr b="0" i="0" sz="900" u="none" cap="none" strike="noStrike">
                <a:latin typeface="Arial"/>
                <a:ea typeface="Arial"/>
                <a:cs typeface="Arial"/>
                <a:sym typeface="Arial"/>
              </a:defRPr>
            </a:lvl5pPr>
            <a:lvl6pPr indent="-228600" lvl="5" marL="27432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6pPr>
            <a:lvl7pPr indent="-228600" lvl="6" marL="32004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7pPr>
            <a:lvl8pPr indent="-228600" lvl="7" marL="36576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8pPr>
            <a:lvl9pPr indent="-228600" lvl="8" marL="41148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9pPr>
          </a:lstStyle>
          <a:p/>
        </p:txBody>
      </p:sp>
      <p:sp>
        <p:nvSpPr>
          <p:cNvPr id="59" name="Google Shape;59;g2314d7ade55_0_36"/>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g2314d7ade55_0_41"/>
          <p:cNvSpPr txBox="1"/>
          <p:nvPr>
            <p:ph type="title"/>
          </p:nvPr>
        </p:nvSpPr>
        <p:spPr>
          <a:xfrm>
            <a:off x="2389720" y="4361593"/>
            <a:ext cx="7315200" cy="515100"/>
          </a:xfrm>
          <a:prstGeom prst="rect">
            <a:avLst/>
          </a:prstGeom>
          <a:noFill/>
          <a:ln>
            <a:noFill/>
          </a:ln>
        </p:spPr>
        <p:txBody>
          <a:bodyPr anchorCtr="0" anchor="b" bIns="95225" lIns="95225" spcFirstLastPara="1" rIns="95225" wrap="square" tIns="95225">
            <a:noAutofit/>
          </a:bodyPr>
          <a:lstStyle>
            <a:lvl1pPr lvl="0" marR="0" algn="l">
              <a:lnSpc>
                <a:spcPct val="100000"/>
              </a:lnSpc>
              <a:spcBef>
                <a:spcPts val="0"/>
              </a:spcBef>
              <a:spcAft>
                <a:spcPts val="0"/>
              </a:spcAft>
              <a:buClr>
                <a:srgbClr val="F0783B"/>
              </a:buClr>
              <a:buSzPts val="2000"/>
              <a:buFont typeface="Arial"/>
              <a:buNone/>
              <a:defRPr b="1" i="0" sz="20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62" name="Google Shape;62;g2314d7ade55_0_41"/>
          <p:cNvSpPr/>
          <p:nvPr>
            <p:ph idx="2" type="pic"/>
          </p:nvPr>
        </p:nvSpPr>
        <p:spPr>
          <a:xfrm>
            <a:off x="2389720" y="526476"/>
            <a:ext cx="7315200" cy="3740700"/>
          </a:xfrm>
          <a:prstGeom prst="rect">
            <a:avLst/>
          </a:prstGeom>
          <a:noFill/>
          <a:ln>
            <a:noFill/>
          </a:ln>
        </p:spPr>
      </p:sp>
      <p:sp>
        <p:nvSpPr>
          <p:cNvPr id="63" name="Google Shape;63;g2314d7ade55_0_41"/>
          <p:cNvSpPr txBox="1"/>
          <p:nvPr>
            <p:ph idx="1" type="body"/>
          </p:nvPr>
        </p:nvSpPr>
        <p:spPr>
          <a:xfrm>
            <a:off x="2389720" y="4953013"/>
            <a:ext cx="7315200" cy="731700"/>
          </a:xfrm>
          <a:prstGeom prst="rect">
            <a:avLst/>
          </a:prstGeom>
          <a:noFill/>
          <a:ln>
            <a:noFill/>
          </a:ln>
        </p:spPr>
        <p:txBody>
          <a:bodyPr anchorCtr="0" anchor="t" bIns="95225" lIns="95225" spcFirstLastPara="1" rIns="95225" wrap="square" tIns="95225">
            <a:noAutofit/>
          </a:bodyPr>
          <a:lstStyle>
            <a:lvl1pPr indent="-228600" lvl="0" marL="457200" marR="0" algn="l">
              <a:lnSpc>
                <a:spcPct val="100000"/>
              </a:lnSpc>
              <a:spcBef>
                <a:spcPts val="300"/>
              </a:spcBef>
              <a:spcAft>
                <a:spcPts val="0"/>
              </a:spcAft>
              <a:buSzPts val="1400"/>
              <a:buFont typeface="Arial"/>
              <a:buNone/>
              <a:defRPr b="0" i="0" sz="1400" u="none" cap="none" strike="noStrike">
                <a:latin typeface="Arial"/>
                <a:ea typeface="Arial"/>
                <a:cs typeface="Arial"/>
                <a:sym typeface="Arial"/>
              </a:defRPr>
            </a:lvl1pPr>
            <a:lvl2pPr indent="-228600" lvl="1" marL="914400" marR="0" algn="l">
              <a:lnSpc>
                <a:spcPct val="100000"/>
              </a:lnSpc>
              <a:spcBef>
                <a:spcPts val="200"/>
              </a:spcBef>
              <a:spcAft>
                <a:spcPts val="0"/>
              </a:spcAft>
              <a:buSzPts val="1200"/>
              <a:buFont typeface="Arial"/>
              <a:buNone/>
              <a:defRPr b="0" i="0" sz="1200" u="none" cap="none" strike="noStrike">
                <a:latin typeface="Arial"/>
                <a:ea typeface="Arial"/>
                <a:cs typeface="Arial"/>
                <a:sym typeface="Arial"/>
              </a:defRPr>
            </a:lvl2pPr>
            <a:lvl3pPr indent="-228600" lvl="2" marL="1371600" marR="0" algn="l">
              <a:lnSpc>
                <a:spcPct val="100000"/>
              </a:lnSpc>
              <a:spcBef>
                <a:spcPts val="200"/>
              </a:spcBef>
              <a:spcAft>
                <a:spcPts val="0"/>
              </a:spcAft>
              <a:buSzPts val="1000"/>
              <a:buFont typeface="Arial"/>
              <a:buNone/>
              <a:defRPr b="0" i="0" sz="1000" u="none" cap="none" strike="noStrike">
                <a:latin typeface="Arial"/>
                <a:ea typeface="Arial"/>
                <a:cs typeface="Arial"/>
                <a:sym typeface="Arial"/>
              </a:defRPr>
            </a:lvl3pPr>
            <a:lvl4pPr indent="-228600" lvl="3" marL="1828800" marR="0" algn="l">
              <a:lnSpc>
                <a:spcPct val="100000"/>
              </a:lnSpc>
              <a:spcBef>
                <a:spcPts val="200"/>
              </a:spcBef>
              <a:spcAft>
                <a:spcPts val="0"/>
              </a:spcAft>
              <a:buSzPts val="900"/>
              <a:buFont typeface="Arial"/>
              <a:buNone/>
              <a:defRPr b="0" i="0" sz="900" u="none" cap="none" strike="noStrike">
                <a:latin typeface="Arial"/>
                <a:ea typeface="Arial"/>
                <a:cs typeface="Arial"/>
                <a:sym typeface="Arial"/>
              </a:defRPr>
            </a:lvl4pPr>
            <a:lvl5pPr indent="-228600" lvl="4" marL="2286000" marR="0" algn="l">
              <a:lnSpc>
                <a:spcPct val="100000"/>
              </a:lnSpc>
              <a:spcBef>
                <a:spcPts val="200"/>
              </a:spcBef>
              <a:spcAft>
                <a:spcPts val="0"/>
              </a:spcAft>
              <a:buSzPts val="900"/>
              <a:buFont typeface="Arial"/>
              <a:buNone/>
              <a:defRPr b="0" i="0" sz="900" u="none" cap="none" strike="noStrike">
                <a:latin typeface="Arial"/>
                <a:ea typeface="Arial"/>
                <a:cs typeface="Arial"/>
                <a:sym typeface="Arial"/>
              </a:defRPr>
            </a:lvl5pPr>
            <a:lvl6pPr indent="-228600" lvl="5" marL="27432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6pPr>
            <a:lvl7pPr indent="-228600" lvl="6" marL="32004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7pPr>
            <a:lvl8pPr indent="-228600" lvl="7" marL="36576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8pPr>
            <a:lvl9pPr indent="-228600" lvl="8" marL="4114800" marR="0" algn="l">
              <a:lnSpc>
                <a:spcPct val="100000"/>
              </a:lnSpc>
              <a:spcBef>
                <a:spcPts val="200"/>
              </a:spcBef>
              <a:spcAft>
                <a:spcPts val="0"/>
              </a:spcAft>
              <a:buSzPts val="900"/>
              <a:buFont typeface="Arial"/>
              <a:buNone/>
              <a:defRPr b="0" i="0" sz="900" u="none" cap="none" strike="noStrike">
                <a:latin typeface="Calibri"/>
                <a:ea typeface="Calibri"/>
                <a:cs typeface="Calibri"/>
                <a:sym typeface="Calibri"/>
              </a:defRPr>
            </a:lvl9pPr>
          </a:lstStyle>
          <a:p/>
        </p:txBody>
      </p:sp>
      <p:sp>
        <p:nvSpPr>
          <p:cNvPr id="64" name="Google Shape;64;g2314d7ade55_0_41"/>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5" name="Shape 65"/>
        <p:cNvGrpSpPr/>
        <p:nvPr/>
      </p:nvGrpSpPr>
      <p:grpSpPr>
        <a:xfrm>
          <a:off x="0" y="0"/>
          <a:ext cx="0" cy="0"/>
          <a:chOff x="0" y="0"/>
          <a:chExt cx="0" cy="0"/>
        </a:xfrm>
      </p:grpSpPr>
      <p:sp>
        <p:nvSpPr>
          <p:cNvPr id="66" name="Google Shape;66;g2314d7ade55_0_46"/>
          <p:cNvSpPr txBox="1"/>
          <p:nvPr>
            <p:ph type="title"/>
          </p:nvPr>
        </p:nvSpPr>
        <p:spPr>
          <a:xfrm>
            <a:off x="609601" y="274640"/>
            <a:ext cx="10972800" cy="1143000"/>
          </a:xfrm>
          <a:prstGeom prst="rect">
            <a:avLst/>
          </a:prstGeom>
          <a:noFill/>
          <a:ln>
            <a:noFill/>
          </a:ln>
        </p:spPr>
        <p:txBody>
          <a:bodyPr anchorCtr="0" anchor="ctr" bIns="95225" lIns="95225" spcFirstLastPara="1" rIns="95225" wrap="square" tIns="95225">
            <a:noAutofit/>
          </a:bodyPr>
          <a:lstStyle>
            <a:lvl1pPr lvl="0" marR="0" algn="ctr">
              <a:lnSpc>
                <a:spcPct val="100000"/>
              </a:lnSpc>
              <a:spcBef>
                <a:spcPts val="0"/>
              </a:spcBef>
              <a:spcAft>
                <a:spcPts val="0"/>
              </a:spcAft>
              <a:buClr>
                <a:srgbClr val="F0783B"/>
              </a:buClr>
              <a:buSzPts val="4600"/>
              <a:buFont typeface="Arial"/>
              <a:buNone/>
              <a:defRPr b="0" i="0" sz="46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67" name="Google Shape;67;g2314d7ade55_0_46"/>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and Content">
  <p:cSld name="Small Title and Content">
    <p:spTree>
      <p:nvGrpSpPr>
        <p:cNvPr id="68" name="Shape 68"/>
        <p:cNvGrpSpPr/>
        <p:nvPr/>
      </p:nvGrpSpPr>
      <p:grpSpPr>
        <a:xfrm>
          <a:off x="0" y="0"/>
          <a:ext cx="0" cy="0"/>
          <a:chOff x="0" y="0"/>
          <a:chExt cx="0" cy="0"/>
        </a:xfrm>
      </p:grpSpPr>
      <p:sp>
        <p:nvSpPr>
          <p:cNvPr id="69" name="Google Shape;69;g2314d7ade55_0_49"/>
          <p:cNvSpPr txBox="1"/>
          <p:nvPr>
            <p:ph idx="1" type="body"/>
          </p:nvPr>
        </p:nvSpPr>
        <p:spPr>
          <a:xfrm>
            <a:off x="1320801" y="1600204"/>
            <a:ext cx="10160100" cy="3962400"/>
          </a:xfrm>
          <a:prstGeom prst="rect">
            <a:avLst/>
          </a:prstGeom>
          <a:noFill/>
          <a:ln>
            <a:noFill/>
          </a:ln>
        </p:spPr>
        <p:txBody>
          <a:bodyPr anchorCtr="0" anchor="t" bIns="95225" lIns="95225" spcFirstLastPara="1" rIns="95225" wrap="square" tIns="95225">
            <a:noAutofit/>
          </a:bodyPr>
          <a:lstStyle>
            <a:lvl1pPr indent="-330200" lvl="0" marL="457200" marR="0" algn="l">
              <a:lnSpc>
                <a:spcPct val="100000"/>
              </a:lnSpc>
              <a:spcBef>
                <a:spcPts val="300"/>
              </a:spcBef>
              <a:spcAft>
                <a:spcPts val="0"/>
              </a:spcAft>
              <a:buSzPts val="1600"/>
              <a:buFont typeface="Noto Sans Symbols"/>
              <a:buChar char="▪"/>
              <a:defRPr b="0" i="0" sz="1600" u="none" cap="none" strike="noStrike">
                <a:latin typeface="Arial"/>
                <a:ea typeface="Arial"/>
                <a:cs typeface="Arial"/>
                <a:sym typeface="Arial"/>
              </a:defRPr>
            </a:lvl1pPr>
            <a:lvl2pPr indent="-330200" lvl="1" marL="914400" marR="0" algn="l">
              <a:lnSpc>
                <a:spcPct val="100000"/>
              </a:lnSpc>
              <a:spcBef>
                <a:spcPts val="300"/>
              </a:spcBef>
              <a:spcAft>
                <a:spcPts val="0"/>
              </a:spcAft>
              <a:buSzPts val="1600"/>
              <a:buFont typeface="Courier New"/>
              <a:buChar char="o"/>
              <a:defRPr b="0" i="0" sz="1600" u="none" cap="none" strike="noStrike">
                <a:latin typeface="Arial"/>
                <a:ea typeface="Arial"/>
                <a:cs typeface="Arial"/>
                <a:sym typeface="Arial"/>
              </a:defRPr>
            </a:lvl2pPr>
            <a:lvl3pPr indent="-330200" lvl="2" marL="1371600" marR="0" algn="l">
              <a:lnSpc>
                <a:spcPct val="100000"/>
              </a:lnSpc>
              <a:spcBef>
                <a:spcPts val="300"/>
              </a:spcBef>
              <a:spcAft>
                <a:spcPts val="0"/>
              </a:spcAft>
              <a:buSzPts val="1600"/>
              <a:buFont typeface="Arial"/>
              <a:buChar char="•"/>
              <a:defRPr b="0" i="0" sz="1600" u="none" cap="none" strike="noStrike">
                <a:latin typeface="Arial"/>
                <a:ea typeface="Arial"/>
                <a:cs typeface="Arial"/>
                <a:sym typeface="Arial"/>
              </a:defRPr>
            </a:lvl3pPr>
            <a:lvl4pPr indent="-330200" lvl="3" marL="1828800" marR="0" algn="l">
              <a:lnSpc>
                <a:spcPct val="100000"/>
              </a:lnSpc>
              <a:spcBef>
                <a:spcPts val="300"/>
              </a:spcBef>
              <a:spcAft>
                <a:spcPts val="0"/>
              </a:spcAft>
              <a:buSzPts val="1600"/>
              <a:buFont typeface="Arial"/>
              <a:buChar char="•"/>
              <a:defRPr b="0" i="0" sz="1600" u="none" cap="none" strike="noStrike">
                <a:latin typeface="Arial"/>
                <a:ea typeface="Arial"/>
                <a:cs typeface="Arial"/>
                <a:sym typeface="Arial"/>
              </a:defRPr>
            </a:lvl4pPr>
            <a:lvl5pPr indent="-330200" lvl="4" marL="2286000" marR="0" algn="l">
              <a:lnSpc>
                <a:spcPct val="100000"/>
              </a:lnSpc>
              <a:spcBef>
                <a:spcPts val="300"/>
              </a:spcBef>
              <a:spcAft>
                <a:spcPts val="0"/>
              </a:spcAft>
              <a:buSzPts val="1600"/>
              <a:buFont typeface="Arial"/>
              <a:buChar char="•"/>
              <a:defRPr b="0" i="0" sz="1600" u="none" cap="none" strike="noStrike">
                <a:latin typeface="Arial"/>
                <a:ea typeface="Arial"/>
                <a:cs typeface="Arial"/>
                <a:sym typeface="Arial"/>
              </a:defRPr>
            </a:lvl5pPr>
            <a:lvl6pPr indent="-355600" lvl="5" marL="27432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6pPr>
            <a:lvl7pPr indent="-355600" lvl="6" marL="32004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7pPr>
            <a:lvl8pPr indent="-355600" lvl="7" marL="36576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8pPr>
            <a:lvl9pPr indent="-355600" lvl="8" marL="41148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9pPr>
          </a:lstStyle>
          <a:p/>
        </p:txBody>
      </p:sp>
      <p:sp>
        <p:nvSpPr>
          <p:cNvPr id="70" name="Google Shape;70;g2314d7ade55_0_49"/>
          <p:cNvSpPr txBox="1"/>
          <p:nvPr>
            <p:ph type="title"/>
          </p:nvPr>
        </p:nvSpPr>
        <p:spPr>
          <a:xfrm>
            <a:off x="1320801" y="695983"/>
            <a:ext cx="10160100" cy="523200"/>
          </a:xfrm>
          <a:prstGeom prst="rect">
            <a:avLst/>
          </a:prstGeom>
          <a:noFill/>
          <a:ln>
            <a:noFill/>
          </a:ln>
        </p:spPr>
        <p:txBody>
          <a:bodyPr anchorCtr="0" anchor="ctr" bIns="95225" lIns="95225" spcFirstLastPara="1" rIns="95225" wrap="square" tIns="95225">
            <a:noAutofit/>
          </a:bodyPr>
          <a:lstStyle>
            <a:lvl1pPr lvl="0" marR="0" algn="l">
              <a:lnSpc>
                <a:spcPct val="100000"/>
              </a:lnSpc>
              <a:spcBef>
                <a:spcPts val="0"/>
              </a:spcBef>
              <a:spcAft>
                <a:spcPts val="0"/>
              </a:spcAft>
              <a:buClr>
                <a:srgbClr val="F0783B"/>
              </a:buClr>
              <a:buSzPts val="2500"/>
              <a:buFont typeface="Arial"/>
              <a:buNone/>
              <a:defRPr b="0" i="0" sz="25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71" name="Google Shape;71;g2314d7ade55_0_49"/>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p:cSld name="Section Slide">
    <p:spTree>
      <p:nvGrpSpPr>
        <p:cNvPr id="19" name="Shape 19"/>
        <p:cNvGrpSpPr/>
        <p:nvPr/>
      </p:nvGrpSpPr>
      <p:grpSpPr>
        <a:xfrm>
          <a:off x="0" y="0"/>
          <a:ext cx="0" cy="0"/>
          <a:chOff x="0" y="0"/>
          <a:chExt cx="0" cy="0"/>
        </a:xfrm>
      </p:grpSpPr>
      <p:pic>
        <p:nvPicPr>
          <p:cNvPr id="20" name="Google Shape;20;g2314d7ade55_0_9"/>
          <p:cNvPicPr preferRelativeResize="0"/>
          <p:nvPr/>
        </p:nvPicPr>
        <p:blipFill rotWithShape="1">
          <a:blip r:embed="rId2">
            <a:alphaModFix/>
          </a:blip>
          <a:srcRect b="0" l="0" r="0" t="0"/>
          <a:stretch/>
        </p:blipFill>
        <p:spPr>
          <a:xfrm>
            <a:off x="459" y="0"/>
            <a:ext cx="12191093" cy="6857492"/>
          </a:xfrm>
          <a:prstGeom prst="rect">
            <a:avLst/>
          </a:prstGeom>
          <a:noFill/>
          <a:ln>
            <a:noFill/>
          </a:ln>
        </p:spPr>
      </p:pic>
      <p:sp>
        <p:nvSpPr>
          <p:cNvPr id="21" name="Google Shape;21;g2314d7ade55_0_9"/>
          <p:cNvSpPr txBox="1"/>
          <p:nvPr>
            <p:ph type="ctrTitle"/>
          </p:nvPr>
        </p:nvSpPr>
        <p:spPr>
          <a:xfrm>
            <a:off x="1551712" y="1752604"/>
            <a:ext cx="9421200" cy="1314300"/>
          </a:xfrm>
          <a:prstGeom prst="rect">
            <a:avLst/>
          </a:prstGeom>
          <a:noFill/>
          <a:ln>
            <a:noFill/>
          </a:ln>
        </p:spPr>
        <p:txBody>
          <a:bodyPr anchorCtr="0" anchor="ctr" bIns="95225" lIns="95225" spcFirstLastPara="1" rIns="95225" wrap="square" tIns="95225">
            <a:noAutofit/>
          </a:bodyPr>
          <a:lstStyle>
            <a:lvl1pPr lvl="0" marR="0" algn="l">
              <a:lnSpc>
                <a:spcPct val="100000"/>
              </a:lnSpc>
              <a:spcBef>
                <a:spcPts val="0"/>
              </a:spcBef>
              <a:spcAft>
                <a:spcPts val="0"/>
              </a:spcAft>
              <a:buClr>
                <a:schemeClr val="lt1"/>
              </a:buClr>
              <a:buSzPts val="6600"/>
              <a:buFont typeface="Arial"/>
              <a:buNone/>
              <a:defRPr b="0" i="0" sz="66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22" name="Google Shape;22;g2314d7ade55_0_9"/>
          <p:cNvSpPr txBox="1"/>
          <p:nvPr>
            <p:ph idx="1" type="subTitle"/>
          </p:nvPr>
        </p:nvSpPr>
        <p:spPr>
          <a:xfrm>
            <a:off x="1524002" y="3200406"/>
            <a:ext cx="9448800" cy="1752600"/>
          </a:xfrm>
          <a:prstGeom prst="rect">
            <a:avLst/>
          </a:prstGeom>
          <a:noFill/>
          <a:ln>
            <a:noFill/>
          </a:ln>
        </p:spPr>
        <p:txBody>
          <a:bodyPr anchorCtr="0" anchor="t" bIns="95225" lIns="95225" spcFirstLastPara="1" rIns="95225" wrap="square" tIns="95225">
            <a:noAutofit/>
          </a:bodyPr>
          <a:lstStyle>
            <a:lvl1pPr lvl="0" marR="0" algn="l">
              <a:lnSpc>
                <a:spcPct val="100000"/>
              </a:lnSpc>
              <a:spcBef>
                <a:spcPts val="6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algn="ctr">
              <a:lnSpc>
                <a:spcPct val="100000"/>
              </a:lnSpc>
              <a:spcBef>
                <a:spcPts val="600"/>
              </a:spcBef>
              <a:spcAft>
                <a:spcPts val="0"/>
              </a:spcAft>
              <a:buClr>
                <a:srgbClr val="888888"/>
              </a:buClr>
              <a:buSzPts val="2900"/>
              <a:buFont typeface="Arial"/>
              <a:buNone/>
              <a:defRPr b="0" i="0" sz="2900" u="none" cap="none" strike="noStrike">
                <a:solidFill>
                  <a:srgbClr val="888888"/>
                </a:solidFill>
                <a:latin typeface="Arial"/>
                <a:ea typeface="Arial"/>
                <a:cs typeface="Arial"/>
                <a:sym typeface="Arial"/>
              </a:defRPr>
            </a:lvl2pPr>
            <a:lvl3pPr lvl="2" marR="0" algn="ctr">
              <a:lnSpc>
                <a:spcPct val="100000"/>
              </a:lnSpc>
              <a:spcBef>
                <a:spcPts val="500"/>
              </a:spcBef>
              <a:spcAft>
                <a:spcPts val="0"/>
              </a:spcAft>
              <a:buClr>
                <a:srgbClr val="888888"/>
              </a:buClr>
              <a:buSzPts val="2500"/>
              <a:buFont typeface="Arial"/>
              <a:buNone/>
              <a:defRPr b="0" i="0" sz="2500" u="none" cap="none" strike="noStrike">
                <a:solidFill>
                  <a:srgbClr val="888888"/>
                </a:solidFill>
                <a:latin typeface="Arial"/>
                <a:ea typeface="Arial"/>
                <a:cs typeface="Arial"/>
                <a:sym typeface="Arial"/>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3" name="Google Shape;23;g2314d7ade55_0_9"/>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p:spTree>
      <p:nvGrpSpPr>
        <p:cNvPr id="24" name="Shape 24"/>
        <p:cNvGrpSpPr/>
        <p:nvPr/>
      </p:nvGrpSpPr>
      <p:grpSpPr>
        <a:xfrm>
          <a:off x="0" y="0"/>
          <a:ext cx="0" cy="0"/>
          <a:chOff x="0" y="0"/>
          <a:chExt cx="0" cy="0"/>
        </a:xfrm>
      </p:grpSpPr>
      <p:sp>
        <p:nvSpPr>
          <p:cNvPr id="25" name="Google Shape;25;g24af971ffa1_2_252"/>
          <p:cNvSpPr txBox="1"/>
          <p:nvPr>
            <p:ph type="title"/>
          </p:nvPr>
        </p:nvSpPr>
        <p:spPr>
          <a:xfrm>
            <a:off x="1189587" y="613835"/>
            <a:ext cx="2999400" cy="2208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4600"/>
              <a:buNone/>
              <a:defRPr b="0" i="0" sz="4800">
                <a:solidFill>
                  <a:schemeClr val="dk1"/>
                </a:solidFill>
                <a:latin typeface="Lucida Sans"/>
                <a:ea typeface="Lucida Sans"/>
                <a:cs typeface="Lucida Sans"/>
                <a:sym typeface="Lucida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g24af971ffa1_2_252"/>
          <p:cNvSpPr txBox="1"/>
          <p:nvPr>
            <p:ph idx="1" type="body"/>
          </p:nvPr>
        </p:nvSpPr>
        <p:spPr>
          <a:xfrm>
            <a:off x="609600" y="1577340"/>
            <a:ext cx="5303700" cy="4526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700"/>
              </a:spcBef>
              <a:spcAft>
                <a:spcPts val="0"/>
              </a:spcAft>
              <a:buSzPts val="3300"/>
              <a:buNone/>
              <a:defRPr/>
            </a:lvl1pPr>
            <a:lvl2pPr indent="-228600" lvl="1" marL="914400" algn="l">
              <a:lnSpc>
                <a:spcPct val="100000"/>
              </a:lnSpc>
              <a:spcBef>
                <a:spcPts val="600"/>
              </a:spcBef>
              <a:spcAft>
                <a:spcPts val="0"/>
              </a:spcAft>
              <a:buSzPts val="2900"/>
              <a:buNone/>
              <a:defRPr/>
            </a:lvl2pPr>
            <a:lvl3pPr indent="-228600" lvl="2" marL="1371600" algn="l">
              <a:lnSpc>
                <a:spcPct val="100000"/>
              </a:lnSpc>
              <a:spcBef>
                <a:spcPts val="500"/>
              </a:spcBef>
              <a:spcAft>
                <a:spcPts val="0"/>
              </a:spcAft>
              <a:buSzPts val="2500"/>
              <a:buNone/>
              <a:defRPr/>
            </a:lvl3pPr>
            <a:lvl4pPr indent="-228600" lvl="3" marL="1828800" algn="l">
              <a:lnSpc>
                <a:spcPct val="100000"/>
              </a:lnSpc>
              <a:spcBef>
                <a:spcPts val="400"/>
              </a:spcBef>
              <a:spcAft>
                <a:spcPts val="0"/>
              </a:spcAft>
              <a:buSzPts val="2000"/>
              <a:buNone/>
              <a:defRPr/>
            </a:lvl4pPr>
            <a:lvl5pPr indent="-228600" lvl="4" marL="2286000" algn="l">
              <a:lnSpc>
                <a:spcPct val="100000"/>
              </a:lnSpc>
              <a:spcBef>
                <a:spcPts val="400"/>
              </a:spcBef>
              <a:spcAft>
                <a:spcPts val="0"/>
              </a:spcAft>
              <a:buSzPts val="2000"/>
              <a:buNone/>
              <a:defRPr/>
            </a:lvl5pPr>
            <a:lvl6pPr indent="-228600" lvl="5" marL="2743200" algn="l">
              <a:lnSpc>
                <a:spcPct val="100000"/>
              </a:lnSpc>
              <a:spcBef>
                <a:spcPts val="400"/>
              </a:spcBef>
              <a:spcAft>
                <a:spcPts val="0"/>
              </a:spcAft>
              <a:buSzPts val="2000"/>
              <a:buNone/>
              <a:defRPr/>
            </a:lvl6pPr>
            <a:lvl7pPr indent="-228600" lvl="6" marL="3200400" algn="l">
              <a:lnSpc>
                <a:spcPct val="100000"/>
              </a:lnSpc>
              <a:spcBef>
                <a:spcPts val="400"/>
              </a:spcBef>
              <a:spcAft>
                <a:spcPts val="0"/>
              </a:spcAft>
              <a:buSzPts val="2000"/>
              <a:buNone/>
              <a:defRPr/>
            </a:lvl7pPr>
            <a:lvl8pPr indent="-228600" lvl="7" marL="3657600" algn="l">
              <a:lnSpc>
                <a:spcPct val="100000"/>
              </a:lnSpc>
              <a:spcBef>
                <a:spcPts val="400"/>
              </a:spcBef>
              <a:spcAft>
                <a:spcPts val="0"/>
              </a:spcAft>
              <a:buSzPts val="2000"/>
              <a:buNone/>
              <a:defRPr/>
            </a:lvl8pPr>
            <a:lvl9pPr indent="-228600" lvl="8" marL="4114800" algn="l">
              <a:lnSpc>
                <a:spcPct val="100000"/>
              </a:lnSpc>
              <a:spcBef>
                <a:spcPts val="400"/>
              </a:spcBef>
              <a:spcAft>
                <a:spcPts val="0"/>
              </a:spcAft>
              <a:buSzPts val="2000"/>
              <a:buNone/>
              <a:defRPr/>
            </a:lvl9pPr>
          </a:lstStyle>
          <a:p/>
        </p:txBody>
      </p:sp>
      <p:sp>
        <p:nvSpPr>
          <p:cNvPr id="27" name="Google Shape;27;g24af971ffa1_2_252"/>
          <p:cNvSpPr txBox="1"/>
          <p:nvPr>
            <p:ph idx="2" type="body"/>
          </p:nvPr>
        </p:nvSpPr>
        <p:spPr>
          <a:xfrm>
            <a:off x="6278880" y="1577340"/>
            <a:ext cx="5303700" cy="4526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700"/>
              </a:spcBef>
              <a:spcAft>
                <a:spcPts val="0"/>
              </a:spcAft>
              <a:buSzPts val="3300"/>
              <a:buNone/>
              <a:defRPr/>
            </a:lvl1pPr>
            <a:lvl2pPr indent="-228600" lvl="1" marL="914400" algn="l">
              <a:lnSpc>
                <a:spcPct val="100000"/>
              </a:lnSpc>
              <a:spcBef>
                <a:spcPts val="600"/>
              </a:spcBef>
              <a:spcAft>
                <a:spcPts val="0"/>
              </a:spcAft>
              <a:buSzPts val="2900"/>
              <a:buNone/>
              <a:defRPr/>
            </a:lvl2pPr>
            <a:lvl3pPr indent="-228600" lvl="2" marL="1371600" algn="l">
              <a:lnSpc>
                <a:spcPct val="100000"/>
              </a:lnSpc>
              <a:spcBef>
                <a:spcPts val="500"/>
              </a:spcBef>
              <a:spcAft>
                <a:spcPts val="0"/>
              </a:spcAft>
              <a:buSzPts val="2500"/>
              <a:buNone/>
              <a:defRPr/>
            </a:lvl3pPr>
            <a:lvl4pPr indent="-228600" lvl="3" marL="1828800" algn="l">
              <a:lnSpc>
                <a:spcPct val="100000"/>
              </a:lnSpc>
              <a:spcBef>
                <a:spcPts val="400"/>
              </a:spcBef>
              <a:spcAft>
                <a:spcPts val="0"/>
              </a:spcAft>
              <a:buSzPts val="2000"/>
              <a:buNone/>
              <a:defRPr/>
            </a:lvl4pPr>
            <a:lvl5pPr indent="-228600" lvl="4" marL="2286000" algn="l">
              <a:lnSpc>
                <a:spcPct val="100000"/>
              </a:lnSpc>
              <a:spcBef>
                <a:spcPts val="400"/>
              </a:spcBef>
              <a:spcAft>
                <a:spcPts val="0"/>
              </a:spcAft>
              <a:buSzPts val="2000"/>
              <a:buNone/>
              <a:defRPr/>
            </a:lvl5pPr>
            <a:lvl6pPr indent="-228600" lvl="5" marL="2743200" algn="l">
              <a:lnSpc>
                <a:spcPct val="100000"/>
              </a:lnSpc>
              <a:spcBef>
                <a:spcPts val="400"/>
              </a:spcBef>
              <a:spcAft>
                <a:spcPts val="0"/>
              </a:spcAft>
              <a:buSzPts val="2000"/>
              <a:buNone/>
              <a:defRPr/>
            </a:lvl6pPr>
            <a:lvl7pPr indent="-228600" lvl="6" marL="3200400" algn="l">
              <a:lnSpc>
                <a:spcPct val="100000"/>
              </a:lnSpc>
              <a:spcBef>
                <a:spcPts val="400"/>
              </a:spcBef>
              <a:spcAft>
                <a:spcPts val="0"/>
              </a:spcAft>
              <a:buSzPts val="2000"/>
              <a:buNone/>
              <a:defRPr/>
            </a:lvl7pPr>
            <a:lvl8pPr indent="-228600" lvl="7" marL="3657600" algn="l">
              <a:lnSpc>
                <a:spcPct val="100000"/>
              </a:lnSpc>
              <a:spcBef>
                <a:spcPts val="400"/>
              </a:spcBef>
              <a:spcAft>
                <a:spcPts val="0"/>
              </a:spcAft>
              <a:buSzPts val="2000"/>
              <a:buNone/>
              <a:defRPr/>
            </a:lvl8pPr>
            <a:lvl9pPr indent="-228600" lvl="8" marL="4114800" algn="l">
              <a:lnSpc>
                <a:spcPct val="100000"/>
              </a:lnSpc>
              <a:spcBef>
                <a:spcPts val="400"/>
              </a:spcBef>
              <a:spcAft>
                <a:spcPts val="0"/>
              </a:spcAft>
              <a:buSzPts val="2000"/>
              <a:buNone/>
              <a:defRPr/>
            </a:lvl9pPr>
          </a:lstStyle>
          <a:p/>
        </p:txBody>
      </p:sp>
      <p:sp>
        <p:nvSpPr>
          <p:cNvPr id="28" name="Google Shape;28;g24af971ffa1_2_252"/>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9" name="Google Shape;29;g24af971ffa1_2_252"/>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30" name="Google Shape;30;g24af971ffa1_2_252"/>
          <p:cNvSpPr txBox="1"/>
          <p:nvPr>
            <p:ph idx="12" type="sldNum"/>
          </p:nvPr>
        </p:nvSpPr>
        <p:spPr>
          <a:xfrm>
            <a:off x="8778241" y="6377940"/>
            <a:ext cx="2804100" cy="184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g2314d7ade55_0_5"/>
          <p:cNvSpPr txBox="1"/>
          <p:nvPr>
            <p:ph type="ctrTitle"/>
          </p:nvPr>
        </p:nvSpPr>
        <p:spPr>
          <a:xfrm>
            <a:off x="1551712" y="1752604"/>
            <a:ext cx="9421200" cy="1314300"/>
          </a:xfrm>
          <a:prstGeom prst="rect">
            <a:avLst/>
          </a:prstGeom>
          <a:noFill/>
          <a:ln>
            <a:noFill/>
          </a:ln>
        </p:spPr>
        <p:txBody>
          <a:bodyPr anchorCtr="0" anchor="ctr" bIns="95225" lIns="95225" spcFirstLastPara="1" rIns="95225" wrap="square" tIns="95225">
            <a:noAutofit/>
          </a:bodyPr>
          <a:lstStyle>
            <a:lvl1pPr lvl="0" marR="0" algn="l">
              <a:lnSpc>
                <a:spcPct val="100000"/>
              </a:lnSpc>
              <a:spcBef>
                <a:spcPts val="0"/>
              </a:spcBef>
              <a:spcAft>
                <a:spcPts val="0"/>
              </a:spcAft>
              <a:buClr>
                <a:srgbClr val="F0783B"/>
              </a:buClr>
              <a:buSzPts val="6600"/>
              <a:buFont typeface="Arial"/>
              <a:buNone/>
              <a:defRPr b="0" i="0" sz="66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33" name="Google Shape;33;g2314d7ade55_0_5"/>
          <p:cNvSpPr txBox="1"/>
          <p:nvPr>
            <p:ph idx="1" type="subTitle"/>
          </p:nvPr>
        </p:nvSpPr>
        <p:spPr>
          <a:xfrm>
            <a:off x="1524002" y="3200406"/>
            <a:ext cx="9448800" cy="1752600"/>
          </a:xfrm>
          <a:prstGeom prst="rect">
            <a:avLst/>
          </a:prstGeom>
          <a:noFill/>
          <a:ln>
            <a:noFill/>
          </a:ln>
        </p:spPr>
        <p:txBody>
          <a:bodyPr anchorCtr="0" anchor="t" bIns="95225" lIns="95225" spcFirstLastPara="1" rIns="95225" wrap="square" tIns="95225">
            <a:noAutofit/>
          </a:bodyPr>
          <a:lstStyle>
            <a:lvl1pPr lvl="0" marR="0" algn="l">
              <a:lnSpc>
                <a:spcPct val="100000"/>
              </a:lnSpc>
              <a:spcBef>
                <a:spcPts val="600"/>
              </a:spcBef>
              <a:spcAft>
                <a:spcPts val="0"/>
              </a:spcAft>
              <a:buSzPts val="2800"/>
              <a:buFont typeface="Arial"/>
              <a:buNone/>
              <a:defRPr b="0" i="0" sz="2800" u="none" cap="none" strike="noStrike">
                <a:latin typeface="Arial"/>
                <a:ea typeface="Arial"/>
                <a:cs typeface="Arial"/>
                <a:sym typeface="Arial"/>
              </a:defRPr>
            </a:lvl1pPr>
            <a:lvl2pPr lvl="1" marR="0" algn="ctr">
              <a:lnSpc>
                <a:spcPct val="100000"/>
              </a:lnSpc>
              <a:spcBef>
                <a:spcPts val="600"/>
              </a:spcBef>
              <a:spcAft>
                <a:spcPts val="0"/>
              </a:spcAft>
              <a:buClr>
                <a:srgbClr val="888888"/>
              </a:buClr>
              <a:buSzPts val="2900"/>
              <a:buFont typeface="Arial"/>
              <a:buNone/>
              <a:defRPr b="0" i="0" sz="2900" u="none" cap="none" strike="noStrike">
                <a:solidFill>
                  <a:srgbClr val="888888"/>
                </a:solidFill>
                <a:latin typeface="Arial"/>
                <a:ea typeface="Arial"/>
                <a:cs typeface="Arial"/>
                <a:sym typeface="Arial"/>
              </a:defRPr>
            </a:lvl2pPr>
            <a:lvl3pPr lvl="2" marR="0" algn="ctr">
              <a:lnSpc>
                <a:spcPct val="100000"/>
              </a:lnSpc>
              <a:spcBef>
                <a:spcPts val="500"/>
              </a:spcBef>
              <a:spcAft>
                <a:spcPts val="0"/>
              </a:spcAft>
              <a:buClr>
                <a:srgbClr val="888888"/>
              </a:buClr>
              <a:buSzPts val="2500"/>
              <a:buFont typeface="Arial"/>
              <a:buNone/>
              <a:defRPr b="0" i="0" sz="2500" u="none" cap="none" strike="noStrike">
                <a:solidFill>
                  <a:srgbClr val="888888"/>
                </a:solidFill>
                <a:latin typeface="Arial"/>
                <a:ea typeface="Arial"/>
                <a:cs typeface="Arial"/>
                <a:sym typeface="Arial"/>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4" name="Google Shape;34;g2314d7ade55_0_5"/>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35" name="Shape 35"/>
        <p:cNvGrpSpPr/>
        <p:nvPr/>
      </p:nvGrpSpPr>
      <p:grpSpPr>
        <a:xfrm>
          <a:off x="0" y="0"/>
          <a:ext cx="0" cy="0"/>
          <a:chOff x="0" y="0"/>
          <a:chExt cx="0" cy="0"/>
        </a:xfrm>
      </p:grpSpPr>
      <p:sp>
        <p:nvSpPr>
          <p:cNvPr id="36" name="Google Shape;36;g282aca23411_0_80"/>
          <p:cNvSpPr txBox="1"/>
          <p:nvPr>
            <p:ph type="title"/>
          </p:nvPr>
        </p:nvSpPr>
        <p:spPr>
          <a:xfrm>
            <a:off x="609601" y="274640"/>
            <a:ext cx="10972800" cy="1143000"/>
          </a:xfrm>
          <a:prstGeom prst="rect">
            <a:avLst/>
          </a:prstGeom>
          <a:noFill/>
          <a:ln>
            <a:noFill/>
          </a:ln>
        </p:spPr>
        <p:txBody>
          <a:bodyPr anchorCtr="0" anchor="ctr" bIns="47600" lIns="95225" spcFirstLastPara="1" rIns="95225" wrap="square" tIns="47600">
            <a:noAutofit/>
          </a:bodyPr>
          <a:lstStyle>
            <a:lvl1pPr lvl="0" marR="0" algn="ctr">
              <a:lnSpc>
                <a:spcPct val="100000"/>
              </a:lnSpc>
              <a:spcBef>
                <a:spcPts val="0"/>
              </a:spcBef>
              <a:spcAft>
                <a:spcPts val="0"/>
              </a:spcAft>
              <a:buClr>
                <a:srgbClr val="F0783B"/>
              </a:buClr>
              <a:buSzPts val="4600"/>
              <a:buFont typeface="Arial"/>
              <a:buNone/>
              <a:defRPr b="0" i="0" sz="46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37" name="Google Shape;37;g282aca23411_0_80"/>
          <p:cNvSpPr txBox="1"/>
          <p:nvPr>
            <p:ph idx="12" type="sldNum"/>
          </p:nvPr>
        </p:nvSpPr>
        <p:spPr>
          <a:xfrm>
            <a:off x="609601" y="6066502"/>
            <a:ext cx="27435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g2314d7ade55_0_14"/>
          <p:cNvSpPr txBox="1"/>
          <p:nvPr>
            <p:ph type="title"/>
          </p:nvPr>
        </p:nvSpPr>
        <p:spPr>
          <a:xfrm>
            <a:off x="1320801" y="990602"/>
            <a:ext cx="10261500" cy="1143000"/>
          </a:xfrm>
          <a:prstGeom prst="rect">
            <a:avLst/>
          </a:prstGeom>
          <a:noFill/>
          <a:ln>
            <a:noFill/>
          </a:ln>
        </p:spPr>
        <p:txBody>
          <a:bodyPr anchorCtr="0" anchor="ctr" bIns="95225" lIns="95225" spcFirstLastPara="1" rIns="95225" wrap="square" tIns="95225">
            <a:noAutofit/>
          </a:bodyPr>
          <a:lstStyle>
            <a:lvl1pPr lvl="0" marR="0" algn="l">
              <a:lnSpc>
                <a:spcPct val="100000"/>
              </a:lnSpc>
              <a:spcBef>
                <a:spcPts val="0"/>
              </a:spcBef>
              <a:spcAft>
                <a:spcPts val="0"/>
              </a:spcAft>
              <a:buClr>
                <a:srgbClr val="F0783B"/>
              </a:buClr>
              <a:buSzPts val="4600"/>
              <a:buFont typeface="Arial"/>
              <a:buNone/>
              <a:defRPr b="0" i="0" sz="46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40" name="Google Shape;40;g2314d7ade55_0_14"/>
          <p:cNvSpPr txBox="1"/>
          <p:nvPr>
            <p:ph idx="1" type="body"/>
          </p:nvPr>
        </p:nvSpPr>
        <p:spPr>
          <a:xfrm>
            <a:off x="2032002" y="2133604"/>
            <a:ext cx="9550500" cy="3429000"/>
          </a:xfrm>
          <a:prstGeom prst="rect">
            <a:avLst/>
          </a:prstGeom>
          <a:noFill/>
          <a:ln>
            <a:noFill/>
          </a:ln>
        </p:spPr>
        <p:txBody>
          <a:bodyPr anchorCtr="0" anchor="t" bIns="95225" lIns="95225" spcFirstLastPara="1" rIns="95225" wrap="square" tIns="95225">
            <a:noAutofit/>
          </a:bodyPr>
          <a:lstStyle>
            <a:lvl1pPr indent="-412750" lvl="0" marL="457200" marR="0" algn="l">
              <a:lnSpc>
                <a:spcPct val="100000"/>
              </a:lnSpc>
              <a:spcBef>
                <a:spcPts val="600"/>
              </a:spcBef>
              <a:spcAft>
                <a:spcPts val="0"/>
              </a:spcAft>
              <a:buSzPts val="2900"/>
              <a:buFont typeface="Arial"/>
              <a:buChar char="•"/>
              <a:defRPr b="0" i="0" sz="2900" u="none" cap="none" strike="noStrike">
                <a:latin typeface="Arial"/>
                <a:ea typeface="Arial"/>
                <a:cs typeface="Arial"/>
                <a:sym typeface="Arial"/>
              </a:defRPr>
            </a:lvl1pPr>
            <a:lvl2pPr indent="-387350" lvl="1" marL="914400" marR="0" algn="l">
              <a:lnSpc>
                <a:spcPct val="100000"/>
              </a:lnSpc>
              <a:spcBef>
                <a:spcPts val="500"/>
              </a:spcBef>
              <a:spcAft>
                <a:spcPts val="0"/>
              </a:spcAft>
              <a:buSzPts val="2500"/>
              <a:buFont typeface="Arial"/>
              <a:buChar char="–"/>
              <a:defRPr b="0" i="0" sz="2500" u="none" cap="none" strike="noStrike">
                <a:latin typeface="Arial"/>
                <a:ea typeface="Arial"/>
                <a:cs typeface="Arial"/>
                <a:sym typeface="Arial"/>
              </a:defRPr>
            </a:lvl2pPr>
            <a:lvl3pPr indent="-361950" lvl="2" marL="1371600" marR="0" algn="l">
              <a:lnSpc>
                <a:spcPct val="100000"/>
              </a:lnSpc>
              <a:spcBef>
                <a:spcPts val="400"/>
              </a:spcBef>
              <a:spcAft>
                <a:spcPts val="0"/>
              </a:spcAft>
              <a:buSzPts val="2100"/>
              <a:buFont typeface="Arial"/>
              <a:buChar char="•"/>
              <a:defRPr b="0" i="0" sz="2100" u="none" cap="none" strike="noStrike">
                <a:latin typeface="Arial"/>
                <a:ea typeface="Arial"/>
                <a:cs typeface="Arial"/>
                <a:sym typeface="Arial"/>
              </a:defRPr>
            </a:lvl3pPr>
            <a:lvl4pPr indent="-349250" lvl="3" marL="1828800" marR="0" algn="l">
              <a:lnSpc>
                <a:spcPct val="100000"/>
              </a:lnSpc>
              <a:spcBef>
                <a:spcPts val="400"/>
              </a:spcBef>
              <a:spcAft>
                <a:spcPts val="0"/>
              </a:spcAft>
              <a:buSzPts val="1900"/>
              <a:buFont typeface="Arial"/>
              <a:buChar char="–"/>
              <a:defRPr b="0" i="0" sz="1900" u="none" cap="none" strike="noStrike">
                <a:latin typeface="Arial"/>
                <a:ea typeface="Arial"/>
                <a:cs typeface="Arial"/>
                <a:sym typeface="Arial"/>
              </a:defRPr>
            </a:lvl4pPr>
            <a:lvl5pPr indent="-349250" lvl="4" marL="2286000" marR="0" algn="l">
              <a:lnSpc>
                <a:spcPct val="100000"/>
              </a:lnSpc>
              <a:spcBef>
                <a:spcPts val="400"/>
              </a:spcBef>
              <a:spcAft>
                <a:spcPts val="0"/>
              </a:spcAft>
              <a:buSzPts val="1900"/>
              <a:buFont typeface="Arial"/>
              <a:buChar char="»"/>
              <a:defRPr b="0" i="0" sz="1900" u="none" cap="none" strike="noStrike">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Google Shape;41;g2314d7ade55_0_14"/>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2" name="Shape 42"/>
        <p:cNvGrpSpPr/>
        <p:nvPr/>
      </p:nvGrpSpPr>
      <p:grpSpPr>
        <a:xfrm>
          <a:off x="0" y="0"/>
          <a:ext cx="0" cy="0"/>
          <a:chOff x="0" y="0"/>
          <a:chExt cx="0" cy="0"/>
        </a:xfrm>
      </p:grpSpPr>
      <p:sp>
        <p:nvSpPr>
          <p:cNvPr id="43" name="Google Shape;43;g2314d7ade55_0_34"/>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g2314d7ade55_0_18"/>
          <p:cNvSpPr txBox="1"/>
          <p:nvPr>
            <p:ph type="title"/>
          </p:nvPr>
        </p:nvSpPr>
        <p:spPr>
          <a:xfrm>
            <a:off x="609601" y="274640"/>
            <a:ext cx="10972800" cy="1143000"/>
          </a:xfrm>
          <a:prstGeom prst="rect">
            <a:avLst/>
          </a:prstGeom>
          <a:noFill/>
          <a:ln>
            <a:noFill/>
          </a:ln>
        </p:spPr>
        <p:txBody>
          <a:bodyPr anchorCtr="0" anchor="ctr" bIns="95225" lIns="95225" spcFirstLastPara="1" rIns="95225" wrap="square" tIns="95225">
            <a:noAutofit/>
          </a:bodyPr>
          <a:lstStyle>
            <a:lvl1pPr lvl="0" marR="0" algn="ctr">
              <a:lnSpc>
                <a:spcPct val="100000"/>
              </a:lnSpc>
              <a:spcBef>
                <a:spcPts val="0"/>
              </a:spcBef>
              <a:spcAft>
                <a:spcPts val="0"/>
              </a:spcAft>
              <a:buClr>
                <a:srgbClr val="F0783B"/>
              </a:buClr>
              <a:buSzPts val="4600"/>
              <a:buFont typeface="Arial"/>
              <a:buNone/>
              <a:defRPr b="0" i="0" sz="46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46" name="Google Shape;46;g2314d7ade55_0_18"/>
          <p:cNvSpPr txBox="1"/>
          <p:nvPr>
            <p:ph idx="1" type="body"/>
          </p:nvPr>
        </p:nvSpPr>
        <p:spPr>
          <a:xfrm>
            <a:off x="609601" y="2174880"/>
            <a:ext cx="5386800" cy="3387600"/>
          </a:xfrm>
          <a:prstGeom prst="rect">
            <a:avLst/>
          </a:prstGeom>
          <a:noFill/>
          <a:ln>
            <a:noFill/>
          </a:ln>
        </p:spPr>
        <p:txBody>
          <a:bodyPr anchorCtr="0" anchor="t" bIns="95225" lIns="95225" spcFirstLastPara="1" rIns="95225" wrap="square" tIns="95225">
            <a:noAutofit/>
          </a:bodyPr>
          <a:lstStyle>
            <a:lvl1pPr indent="-381000" lvl="0" marL="457200" marR="0" algn="l">
              <a:lnSpc>
                <a:spcPct val="100000"/>
              </a:lnSpc>
              <a:spcBef>
                <a:spcPts val="500"/>
              </a:spcBef>
              <a:spcAft>
                <a:spcPts val="0"/>
              </a:spcAft>
              <a:buSzPts val="2400"/>
              <a:buFont typeface="Arial"/>
              <a:buChar char="•"/>
              <a:defRPr b="0" i="0" sz="2400" u="none" cap="none" strike="noStrike">
                <a:latin typeface="Arial"/>
                <a:ea typeface="Arial"/>
                <a:cs typeface="Arial"/>
                <a:sym typeface="Arial"/>
              </a:defRPr>
            </a:lvl1pPr>
            <a:lvl2pPr indent="-355600" lvl="1" marL="914400" marR="0" algn="l">
              <a:lnSpc>
                <a:spcPct val="100000"/>
              </a:lnSpc>
              <a:spcBef>
                <a:spcPts val="400"/>
              </a:spcBef>
              <a:spcAft>
                <a:spcPts val="0"/>
              </a:spcAft>
              <a:buSzPts val="2000"/>
              <a:buFont typeface="Arial"/>
              <a:buChar char="–"/>
              <a:defRPr b="0" i="0" sz="2000" u="none" cap="none" strike="noStrike">
                <a:latin typeface="Arial"/>
                <a:ea typeface="Arial"/>
                <a:cs typeface="Arial"/>
                <a:sym typeface="Arial"/>
              </a:defRPr>
            </a:lvl2pPr>
            <a:lvl3pPr indent="-342900" lvl="2" marL="1371600" marR="0" algn="l">
              <a:lnSpc>
                <a:spcPct val="100000"/>
              </a:lnSpc>
              <a:spcBef>
                <a:spcPts val="400"/>
              </a:spcBef>
              <a:spcAft>
                <a:spcPts val="0"/>
              </a:spcAft>
              <a:buSzPts val="1800"/>
              <a:buFont typeface="Arial"/>
              <a:buChar char="•"/>
              <a:defRPr b="0" i="0" sz="1800" u="none" cap="none" strike="noStrike">
                <a:latin typeface="Arial"/>
                <a:ea typeface="Arial"/>
                <a:cs typeface="Arial"/>
                <a:sym typeface="Arial"/>
              </a:defRPr>
            </a:lvl3pPr>
            <a:lvl4pPr indent="-330200" lvl="3" marL="1828800" marR="0" algn="l">
              <a:lnSpc>
                <a:spcPct val="100000"/>
              </a:lnSpc>
              <a:spcBef>
                <a:spcPts val="300"/>
              </a:spcBef>
              <a:spcAft>
                <a:spcPts val="0"/>
              </a:spcAft>
              <a:buSzPts val="1600"/>
              <a:buFont typeface="Arial"/>
              <a:buChar char="–"/>
              <a:defRPr b="0" i="0" sz="1600" u="none" cap="none" strike="noStrike">
                <a:latin typeface="Arial"/>
                <a:ea typeface="Arial"/>
                <a:cs typeface="Arial"/>
                <a:sym typeface="Arial"/>
              </a:defRPr>
            </a:lvl4pPr>
            <a:lvl5pPr indent="-330200" lvl="4" marL="2286000" marR="0" algn="l">
              <a:lnSpc>
                <a:spcPct val="100000"/>
              </a:lnSpc>
              <a:spcBef>
                <a:spcPts val="300"/>
              </a:spcBef>
              <a:spcAft>
                <a:spcPts val="0"/>
              </a:spcAft>
              <a:buSzPts val="1600"/>
              <a:buFont typeface="Arial"/>
              <a:buChar char="»"/>
              <a:defRPr b="0" i="0" sz="1600" u="none" cap="none" strike="noStrike">
                <a:latin typeface="Arial"/>
                <a:ea typeface="Arial"/>
                <a:cs typeface="Arial"/>
                <a:sym typeface="Arial"/>
              </a:defRPr>
            </a:lvl5pPr>
            <a:lvl6pPr indent="-330200" lvl="5" marL="27432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6pPr>
            <a:lvl7pPr indent="-330200" lvl="6" marL="32004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7pPr>
            <a:lvl8pPr indent="-330200" lvl="7" marL="36576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8pPr>
            <a:lvl9pPr indent="-330200" lvl="8" marL="41148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9pPr>
          </a:lstStyle>
          <a:p/>
        </p:txBody>
      </p:sp>
      <p:sp>
        <p:nvSpPr>
          <p:cNvPr id="47" name="Google Shape;47;g2314d7ade55_0_18"/>
          <p:cNvSpPr txBox="1"/>
          <p:nvPr>
            <p:ph idx="2" type="body"/>
          </p:nvPr>
        </p:nvSpPr>
        <p:spPr>
          <a:xfrm>
            <a:off x="6193376" y="2174880"/>
            <a:ext cx="5388900" cy="3387600"/>
          </a:xfrm>
          <a:prstGeom prst="rect">
            <a:avLst/>
          </a:prstGeom>
          <a:noFill/>
          <a:ln>
            <a:noFill/>
          </a:ln>
        </p:spPr>
        <p:txBody>
          <a:bodyPr anchorCtr="0" anchor="t" bIns="95225" lIns="95225" spcFirstLastPara="1" rIns="95225" wrap="square" tIns="95225">
            <a:noAutofit/>
          </a:bodyPr>
          <a:lstStyle>
            <a:lvl1pPr indent="-381000" lvl="0" marL="457200" marR="0" algn="l">
              <a:lnSpc>
                <a:spcPct val="100000"/>
              </a:lnSpc>
              <a:spcBef>
                <a:spcPts val="500"/>
              </a:spcBef>
              <a:spcAft>
                <a:spcPts val="0"/>
              </a:spcAft>
              <a:buSzPts val="2400"/>
              <a:buFont typeface="Arial"/>
              <a:buChar char="•"/>
              <a:defRPr b="0" i="0" sz="2400" u="none" cap="none" strike="noStrike">
                <a:latin typeface="Arial"/>
                <a:ea typeface="Arial"/>
                <a:cs typeface="Arial"/>
                <a:sym typeface="Arial"/>
              </a:defRPr>
            </a:lvl1pPr>
            <a:lvl2pPr indent="-355600" lvl="1" marL="914400" marR="0" algn="l">
              <a:lnSpc>
                <a:spcPct val="100000"/>
              </a:lnSpc>
              <a:spcBef>
                <a:spcPts val="400"/>
              </a:spcBef>
              <a:spcAft>
                <a:spcPts val="0"/>
              </a:spcAft>
              <a:buSzPts val="2000"/>
              <a:buFont typeface="Arial"/>
              <a:buChar char="–"/>
              <a:defRPr b="0" i="0" sz="2000" u="none" cap="none" strike="noStrike">
                <a:latin typeface="Arial"/>
                <a:ea typeface="Arial"/>
                <a:cs typeface="Arial"/>
                <a:sym typeface="Arial"/>
              </a:defRPr>
            </a:lvl2pPr>
            <a:lvl3pPr indent="-342900" lvl="2" marL="1371600" marR="0" algn="l">
              <a:lnSpc>
                <a:spcPct val="100000"/>
              </a:lnSpc>
              <a:spcBef>
                <a:spcPts val="400"/>
              </a:spcBef>
              <a:spcAft>
                <a:spcPts val="0"/>
              </a:spcAft>
              <a:buSzPts val="1800"/>
              <a:buFont typeface="Arial"/>
              <a:buChar char="•"/>
              <a:defRPr b="0" i="0" sz="1800" u="none" cap="none" strike="noStrike">
                <a:latin typeface="Arial"/>
                <a:ea typeface="Arial"/>
                <a:cs typeface="Arial"/>
                <a:sym typeface="Arial"/>
              </a:defRPr>
            </a:lvl3pPr>
            <a:lvl4pPr indent="-330200" lvl="3" marL="1828800" marR="0" algn="l">
              <a:lnSpc>
                <a:spcPct val="100000"/>
              </a:lnSpc>
              <a:spcBef>
                <a:spcPts val="300"/>
              </a:spcBef>
              <a:spcAft>
                <a:spcPts val="0"/>
              </a:spcAft>
              <a:buSzPts val="1600"/>
              <a:buFont typeface="Arial"/>
              <a:buChar char="–"/>
              <a:defRPr b="0" i="0" sz="1600" u="none" cap="none" strike="noStrike">
                <a:latin typeface="Arial"/>
                <a:ea typeface="Arial"/>
                <a:cs typeface="Arial"/>
                <a:sym typeface="Arial"/>
              </a:defRPr>
            </a:lvl4pPr>
            <a:lvl5pPr indent="-330200" lvl="4" marL="2286000" marR="0" algn="l">
              <a:lnSpc>
                <a:spcPct val="100000"/>
              </a:lnSpc>
              <a:spcBef>
                <a:spcPts val="300"/>
              </a:spcBef>
              <a:spcAft>
                <a:spcPts val="0"/>
              </a:spcAft>
              <a:buSzPts val="1600"/>
              <a:buFont typeface="Arial"/>
              <a:buChar char="»"/>
              <a:defRPr b="0" i="0" sz="1600" u="none" cap="none" strike="noStrike">
                <a:latin typeface="Arial"/>
                <a:ea typeface="Arial"/>
                <a:cs typeface="Arial"/>
                <a:sym typeface="Arial"/>
              </a:defRPr>
            </a:lvl5pPr>
            <a:lvl6pPr indent="-330200" lvl="5" marL="27432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6pPr>
            <a:lvl7pPr indent="-330200" lvl="6" marL="32004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7pPr>
            <a:lvl8pPr indent="-330200" lvl="7" marL="36576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8pPr>
            <a:lvl9pPr indent="-330200" lvl="8" marL="4114800" marR="0" algn="l">
              <a:lnSpc>
                <a:spcPct val="100000"/>
              </a:lnSpc>
              <a:spcBef>
                <a:spcPts val="300"/>
              </a:spcBef>
              <a:spcAft>
                <a:spcPts val="0"/>
              </a:spcAft>
              <a:buSzPts val="1600"/>
              <a:buFont typeface="Arial"/>
              <a:buChar char="•"/>
              <a:defRPr b="0" i="0" sz="1600" u="none" cap="none" strike="noStrike">
                <a:latin typeface="Calibri"/>
                <a:ea typeface="Calibri"/>
                <a:cs typeface="Calibri"/>
                <a:sym typeface="Calibri"/>
              </a:defRPr>
            </a:lvl9pPr>
          </a:lstStyle>
          <a:p/>
        </p:txBody>
      </p:sp>
      <p:sp>
        <p:nvSpPr>
          <p:cNvPr id="48" name="Google Shape;48;g2314d7ade55_0_18"/>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Agenda">
  <p:cSld name="Title with Agenda">
    <p:spTree>
      <p:nvGrpSpPr>
        <p:cNvPr id="49" name="Shape 49"/>
        <p:cNvGrpSpPr/>
        <p:nvPr/>
      </p:nvGrpSpPr>
      <p:grpSpPr>
        <a:xfrm>
          <a:off x="0" y="0"/>
          <a:ext cx="0" cy="0"/>
          <a:chOff x="0" y="0"/>
          <a:chExt cx="0" cy="0"/>
        </a:xfrm>
      </p:grpSpPr>
      <p:sp>
        <p:nvSpPr>
          <p:cNvPr id="50" name="Google Shape;50;g2314d7ade55_0_23"/>
          <p:cNvSpPr txBox="1"/>
          <p:nvPr>
            <p:ph type="ctrTitle"/>
          </p:nvPr>
        </p:nvSpPr>
        <p:spPr>
          <a:xfrm>
            <a:off x="1551712" y="1447803"/>
            <a:ext cx="9421200" cy="1314300"/>
          </a:xfrm>
          <a:prstGeom prst="rect">
            <a:avLst/>
          </a:prstGeom>
          <a:noFill/>
          <a:ln>
            <a:noFill/>
          </a:ln>
        </p:spPr>
        <p:txBody>
          <a:bodyPr anchorCtr="0" anchor="b" bIns="95225" lIns="95225" spcFirstLastPara="1" rIns="95225" wrap="square" tIns="95225">
            <a:noAutofit/>
          </a:bodyPr>
          <a:lstStyle>
            <a:lvl1pPr lvl="0" marR="0" algn="l">
              <a:lnSpc>
                <a:spcPct val="100000"/>
              </a:lnSpc>
              <a:spcBef>
                <a:spcPts val="0"/>
              </a:spcBef>
              <a:spcAft>
                <a:spcPts val="0"/>
              </a:spcAft>
              <a:buClr>
                <a:srgbClr val="F0783B"/>
              </a:buClr>
              <a:buSzPts val="4000"/>
              <a:buFont typeface="Arial"/>
              <a:buNone/>
              <a:defRPr b="0" i="0" sz="4000" u="none" cap="none" strike="noStrike">
                <a:solidFill>
                  <a:srgbClr val="F0783B"/>
                </a:solidFill>
                <a:latin typeface="Arial"/>
                <a:ea typeface="Arial"/>
                <a:cs typeface="Arial"/>
                <a:sym typeface="Aria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51" name="Google Shape;51;g2314d7ade55_0_23"/>
          <p:cNvSpPr txBox="1"/>
          <p:nvPr>
            <p:ph idx="1" type="subTitle"/>
          </p:nvPr>
        </p:nvSpPr>
        <p:spPr>
          <a:xfrm>
            <a:off x="1524002" y="2895606"/>
            <a:ext cx="9448800" cy="762000"/>
          </a:xfrm>
          <a:prstGeom prst="rect">
            <a:avLst/>
          </a:prstGeom>
          <a:noFill/>
          <a:ln>
            <a:noFill/>
          </a:ln>
        </p:spPr>
        <p:txBody>
          <a:bodyPr anchorCtr="0" anchor="t" bIns="95225" lIns="95225" spcFirstLastPara="1" rIns="95225" wrap="square" tIns="95225">
            <a:noAutofit/>
          </a:bodyPr>
          <a:lstStyle>
            <a:lvl1pPr lvl="0" marR="0" algn="l">
              <a:lnSpc>
                <a:spcPct val="100000"/>
              </a:lnSpc>
              <a:spcBef>
                <a:spcPts val="400"/>
              </a:spcBef>
              <a:spcAft>
                <a:spcPts val="0"/>
              </a:spcAft>
              <a:buSzPts val="1800"/>
              <a:buFont typeface="Arial"/>
              <a:buNone/>
              <a:defRPr b="0" i="0" sz="1800" u="none" cap="none" strike="noStrike">
                <a:latin typeface="Arial"/>
                <a:ea typeface="Arial"/>
                <a:cs typeface="Arial"/>
                <a:sym typeface="Arial"/>
              </a:defRPr>
            </a:lvl1pPr>
            <a:lvl2pPr lvl="1" marR="0" algn="ctr">
              <a:lnSpc>
                <a:spcPct val="100000"/>
              </a:lnSpc>
              <a:spcBef>
                <a:spcPts val="600"/>
              </a:spcBef>
              <a:spcAft>
                <a:spcPts val="0"/>
              </a:spcAft>
              <a:buClr>
                <a:srgbClr val="888888"/>
              </a:buClr>
              <a:buSzPts val="2900"/>
              <a:buFont typeface="Arial"/>
              <a:buNone/>
              <a:defRPr b="0" i="0" sz="2900" u="none" cap="none" strike="noStrike">
                <a:solidFill>
                  <a:srgbClr val="888888"/>
                </a:solidFill>
                <a:latin typeface="Arial"/>
                <a:ea typeface="Arial"/>
                <a:cs typeface="Arial"/>
                <a:sym typeface="Arial"/>
              </a:defRPr>
            </a:lvl2pPr>
            <a:lvl3pPr lvl="2" marR="0" algn="ctr">
              <a:lnSpc>
                <a:spcPct val="100000"/>
              </a:lnSpc>
              <a:spcBef>
                <a:spcPts val="500"/>
              </a:spcBef>
              <a:spcAft>
                <a:spcPts val="0"/>
              </a:spcAft>
              <a:buClr>
                <a:srgbClr val="888888"/>
              </a:buClr>
              <a:buSzPts val="2500"/>
              <a:buFont typeface="Arial"/>
              <a:buNone/>
              <a:defRPr b="0" i="0" sz="2500" u="none" cap="none" strike="noStrike">
                <a:solidFill>
                  <a:srgbClr val="888888"/>
                </a:solidFill>
                <a:latin typeface="Arial"/>
                <a:ea typeface="Arial"/>
                <a:cs typeface="Arial"/>
                <a:sym typeface="Arial"/>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2" name="Google Shape;52;g2314d7ade55_0_23"/>
          <p:cNvSpPr txBox="1"/>
          <p:nvPr>
            <p:ph idx="2" type="body"/>
          </p:nvPr>
        </p:nvSpPr>
        <p:spPr>
          <a:xfrm>
            <a:off x="1524002" y="3810007"/>
            <a:ext cx="9448800" cy="381000"/>
          </a:xfrm>
          <a:prstGeom prst="rect">
            <a:avLst/>
          </a:prstGeom>
          <a:noFill/>
          <a:ln>
            <a:noFill/>
          </a:ln>
        </p:spPr>
        <p:txBody>
          <a:bodyPr anchorCtr="0" anchor="t" bIns="95225" lIns="95225" spcFirstLastPara="1" rIns="95225" wrap="square" tIns="95225">
            <a:noAutofit/>
          </a:bodyPr>
          <a:lstStyle>
            <a:lvl1pPr indent="-228600" lvl="0" marL="457200" marR="0" algn="l">
              <a:lnSpc>
                <a:spcPct val="100000"/>
              </a:lnSpc>
              <a:spcBef>
                <a:spcPts val="400"/>
              </a:spcBef>
              <a:spcAft>
                <a:spcPts val="0"/>
              </a:spcAft>
              <a:buSzPts val="1800"/>
              <a:buFont typeface="Arial"/>
              <a:buNone/>
              <a:defRPr b="0" i="0" sz="1800" u="none" cap="none" strike="noStrike">
                <a:latin typeface="Arial"/>
                <a:ea typeface="Arial"/>
                <a:cs typeface="Arial"/>
                <a:sym typeface="Arial"/>
              </a:defRPr>
            </a:lvl1pPr>
            <a:lvl2pPr indent="-412750" lvl="1" marL="914400" marR="0" algn="l">
              <a:lnSpc>
                <a:spcPct val="100000"/>
              </a:lnSpc>
              <a:spcBef>
                <a:spcPts val="600"/>
              </a:spcBef>
              <a:spcAft>
                <a:spcPts val="0"/>
              </a:spcAft>
              <a:buSzPts val="2900"/>
              <a:buFont typeface="Arial"/>
              <a:buChar char="–"/>
              <a:defRPr b="0" i="0" sz="2900" u="none" cap="none" strike="noStrike">
                <a:latin typeface="Arial"/>
                <a:ea typeface="Arial"/>
                <a:cs typeface="Arial"/>
                <a:sym typeface="Arial"/>
              </a:defRPr>
            </a:lvl2pPr>
            <a:lvl3pPr indent="-387350" lvl="2" marL="1371600" marR="0" algn="l">
              <a:lnSpc>
                <a:spcPct val="100000"/>
              </a:lnSpc>
              <a:spcBef>
                <a:spcPts val="500"/>
              </a:spcBef>
              <a:spcAft>
                <a:spcPts val="0"/>
              </a:spcAft>
              <a:buSzPts val="2500"/>
              <a:buFont typeface="Arial"/>
              <a:buChar char="•"/>
              <a:defRPr b="0" i="0" sz="2500" u="none" cap="none" strike="noStrike">
                <a:latin typeface="Arial"/>
                <a:ea typeface="Arial"/>
                <a:cs typeface="Arial"/>
                <a:sym typeface="Arial"/>
              </a:defRPr>
            </a:lvl3pPr>
            <a:lvl4pPr indent="-355600" lvl="3" marL="1828800" marR="0" algn="l">
              <a:lnSpc>
                <a:spcPct val="100000"/>
              </a:lnSpc>
              <a:spcBef>
                <a:spcPts val="400"/>
              </a:spcBef>
              <a:spcAft>
                <a:spcPts val="0"/>
              </a:spcAft>
              <a:buSzPts val="2000"/>
              <a:buFont typeface="Arial"/>
              <a:buChar char="–"/>
              <a:defRPr b="0" i="0" sz="2000" u="none" cap="none" strike="noStrike">
                <a:latin typeface="Arial"/>
                <a:ea typeface="Arial"/>
                <a:cs typeface="Arial"/>
                <a:sym typeface="Arial"/>
              </a:defRPr>
            </a:lvl4pPr>
            <a:lvl5pPr indent="-355600" lvl="4" marL="2286000" marR="0" algn="l">
              <a:lnSpc>
                <a:spcPct val="100000"/>
              </a:lnSpc>
              <a:spcBef>
                <a:spcPts val="400"/>
              </a:spcBef>
              <a:spcAft>
                <a:spcPts val="0"/>
              </a:spcAft>
              <a:buSzPts val="2000"/>
              <a:buFont typeface="Arial"/>
              <a:buChar char="»"/>
              <a:defRPr b="0" i="0" sz="2000" u="none" cap="none" strike="noStrike">
                <a:latin typeface="Arial"/>
                <a:ea typeface="Arial"/>
                <a:cs typeface="Arial"/>
                <a:sym typeface="Arial"/>
              </a:defRPr>
            </a:lvl5pPr>
            <a:lvl6pPr indent="-355600" lvl="5" marL="27432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6pPr>
            <a:lvl7pPr indent="-355600" lvl="6" marL="32004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7pPr>
            <a:lvl8pPr indent="-355600" lvl="7" marL="36576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8pPr>
            <a:lvl9pPr indent="-355600" lvl="8" marL="41148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9pPr>
          </a:lstStyle>
          <a:p/>
        </p:txBody>
      </p:sp>
      <p:sp>
        <p:nvSpPr>
          <p:cNvPr id="53" name="Google Shape;53;g2314d7ade55_0_23"/>
          <p:cNvSpPr txBox="1"/>
          <p:nvPr>
            <p:ph idx="3" type="body"/>
          </p:nvPr>
        </p:nvSpPr>
        <p:spPr>
          <a:xfrm>
            <a:off x="2133602" y="4267209"/>
            <a:ext cx="8839200" cy="1295400"/>
          </a:xfrm>
          <a:prstGeom prst="rect">
            <a:avLst/>
          </a:prstGeom>
          <a:noFill/>
          <a:ln>
            <a:noFill/>
          </a:ln>
        </p:spPr>
        <p:txBody>
          <a:bodyPr anchorCtr="0" anchor="t" bIns="95225" lIns="95225" spcFirstLastPara="1" rIns="95225" wrap="square" tIns="95225">
            <a:noAutofit/>
          </a:bodyPr>
          <a:lstStyle>
            <a:lvl1pPr indent="-317500" lvl="0" marL="457200" marR="0" algn="l">
              <a:lnSpc>
                <a:spcPct val="100000"/>
              </a:lnSpc>
              <a:spcBef>
                <a:spcPts val="300"/>
              </a:spcBef>
              <a:spcAft>
                <a:spcPts val="0"/>
              </a:spcAft>
              <a:buSzPts val="1400"/>
              <a:buFont typeface="Arial"/>
              <a:buChar char="•"/>
              <a:defRPr b="0" i="0" sz="1400" u="none" cap="none" strike="noStrike">
                <a:latin typeface="Arial"/>
                <a:ea typeface="Arial"/>
                <a:cs typeface="Arial"/>
                <a:sym typeface="Arial"/>
              </a:defRPr>
            </a:lvl1pPr>
            <a:lvl2pPr indent="-304800" lvl="1" marL="914400" marR="0" algn="l">
              <a:lnSpc>
                <a:spcPct val="100000"/>
              </a:lnSpc>
              <a:spcBef>
                <a:spcPts val="200"/>
              </a:spcBef>
              <a:spcAft>
                <a:spcPts val="0"/>
              </a:spcAft>
              <a:buSzPts val="1200"/>
              <a:buFont typeface="Arial"/>
              <a:buChar char="–"/>
              <a:defRPr b="0" i="0" sz="1200" u="none" cap="none" strike="noStrike">
                <a:latin typeface="Arial"/>
                <a:ea typeface="Arial"/>
                <a:cs typeface="Arial"/>
                <a:sym typeface="Arial"/>
              </a:defRPr>
            </a:lvl2pPr>
            <a:lvl3pPr indent="-298450" lvl="2" marL="1371600" marR="0" algn="l">
              <a:lnSpc>
                <a:spcPct val="100000"/>
              </a:lnSpc>
              <a:spcBef>
                <a:spcPts val="200"/>
              </a:spcBef>
              <a:spcAft>
                <a:spcPts val="0"/>
              </a:spcAft>
              <a:buSzPts val="1100"/>
              <a:buFont typeface="Arial"/>
              <a:buChar char="•"/>
              <a:defRPr b="0" i="0" sz="1100" u="none" cap="none" strike="noStrike">
                <a:latin typeface="Arial"/>
                <a:ea typeface="Arial"/>
                <a:cs typeface="Arial"/>
                <a:sym typeface="Arial"/>
              </a:defRPr>
            </a:lvl3pPr>
            <a:lvl4pPr indent="-298450" lvl="3" marL="1828800" marR="0" algn="l">
              <a:lnSpc>
                <a:spcPct val="100000"/>
              </a:lnSpc>
              <a:spcBef>
                <a:spcPts val="200"/>
              </a:spcBef>
              <a:spcAft>
                <a:spcPts val="0"/>
              </a:spcAft>
              <a:buSzPts val="1100"/>
              <a:buFont typeface="Arial"/>
              <a:buChar char="–"/>
              <a:defRPr b="0" i="0" sz="1100" u="none" cap="none" strike="noStrike">
                <a:latin typeface="Arial"/>
                <a:ea typeface="Arial"/>
                <a:cs typeface="Arial"/>
                <a:sym typeface="Arial"/>
              </a:defRPr>
            </a:lvl4pPr>
            <a:lvl5pPr indent="-298450" lvl="4" marL="2286000" marR="0" algn="l">
              <a:lnSpc>
                <a:spcPct val="100000"/>
              </a:lnSpc>
              <a:spcBef>
                <a:spcPts val="200"/>
              </a:spcBef>
              <a:spcAft>
                <a:spcPts val="0"/>
              </a:spcAft>
              <a:buSzPts val="1100"/>
              <a:buFont typeface="Arial"/>
              <a:buChar char="»"/>
              <a:defRPr b="0" i="0" sz="1100" u="none" cap="none" strike="noStrike">
                <a:latin typeface="Arial"/>
                <a:ea typeface="Arial"/>
                <a:cs typeface="Arial"/>
                <a:sym typeface="Arial"/>
              </a:defRPr>
            </a:lvl5pPr>
            <a:lvl6pPr indent="-355600" lvl="5" marL="27432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6pPr>
            <a:lvl7pPr indent="-355600" lvl="6" marL="32004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7pPr>
            <a:lvl8pPr indent="-355600" lvl="7" marL="36576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8pPr>
            <a:lvl9pPr indent="-355600" lvl="8" marL="4114800" marR="0" algn="l">
              <a:lnSpc>
                <a:spcPct val="100000"/>
              </a:lnSpc>
              <a:spcBef>
                <a:spcPts val="400"/>
              </a:spcBef>
              <a:spcAft>
                <a:spcPts val="0"/>
              </a:spcAft>
              <a:buSzPts val="2000"/>
              <a:buFont typeface="Arial"/>
              <a:buChar char="•"/>
              <a:defRPr b="0" i="0" sz="2000" u="none" cap="none" strike="noStrike">
                <a:latin typeface="Calibri"/>
                <a:ea typeface="Calibri"/>
                <a:cs typeface="Calibri"/>
                <a:sym typeface="Calibri"/>
              </a:defRPr>
            </a:lvl9pPr>
          </a:lstStyle>
          <a:p/>
        </p:txBody>
      </p:sp>
      <p:sp>
        <p:nvSpPr>
          <p:cNvPr id="54" name="Google Shape;54;g2314d7ade55_0_23"/>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g2314d7ade55_0_0"/>
          <p:cNvPicPr preferRelativeResize="0"/>
          <p:nvPr/>
        </p:nvPicPr>
        <p:blipFill rotWithShape="1">
          <a:blip r:embed="rId1">
            <a:alphaModFix/>
          </a:blip>
          <a:srcRect b="0" l="0" r="0" t="0"/>
          <a:stretch/>
        </p:blipFill>
        <p:spPr>
          <a:xfrm>
            <a:off x="459" y="0"/>
            <a:ext cx="12191093" cy="6857490"/>
          </a:xfrm>
          <a:prstGeom prst="rect">
            <a:avLst/>
          </a:prstGeom>
          <a:noFill/>
          <a:ln>
            <a:noFill/>
          </a:ln>
        </p:spPr>
      </p:pic>
      <p:sp>
        <p:nvSpPr>
          <p:cNvPr descr="White background with a fading gray bar near the bottom of the slide, and the RP Group logo in the bottom right corner. The RP Group: Research, Planning, Professional Development for California Community Colleges." id="11" name="Google Shape;11;g2314d7ade55_0_0" title="White background"/>
          <p:cNvSpPr txBox="1"/>
          <p:nvPr>
            <p:ph type="title"/>
          </p:nvPr>
        </p:nvSpPr>
        <p:spPr>
          <a:xfrm>
            <a:off x="609601" y="274640"/>
            <a:ext cx="10972800" cy="1143000"/>
          </a:xfrm>
          <a:prstGeom prst="rect">
            <a:avLst/>
          </a:prstGeom>
          <a:noFill/>
          <a:ln>
            <a:noFill/>
          </a:ln>
        </p:spPr>
        <p:txBody>
          <a:bodyPr anchorCtr="0" anchor="ctr" bIns="95225" lIns="95225" spcFirstLastPara="1" rIns="95225" wrap="square" tIns="95225">
            <a:noAutofit/>
          </a:bodyPr>
          <a:lstStyle>
            <a:lvl1pPr lvl="0" marR="0" rtl="0" algn="ctr">
              <a:lnSpc>
                <a:spcPct val="100000"/>
              </a:lnSpc>
              <a:spcBef>
                <a:spcPts val="0"/>
              </a:spcBef>
              <a:spcAft>
                <a:spcPts val="0"/>
              </a:spcAft>
              <a:buClr>
                <a:srgbClr val="F0783B"/>
              </a:buClr>
              <a:buSzPts val="4600"/>
              <a:buFont typeface="Arial"/>
              <a:buNone/>
              <a:defRPr b="0" i="0" sz="4600" u="none" cap="none" strike="noStrike">
                <a:solidFill>
                  <a:srgbClr val="F0783B"/>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2" name="Google Shape;12;g2314d7ade55_0_0"/>
          <p:cNvSpPr txBox="1"/>
          <p:nvPr>
            <p:ph idx="1" type="body"/>
          </p:nvPr>
        </p:nvSpPr>
        <p:spPr>
          <a:xfrm>
            <a:off x="609601" y="1600204"/>
            <a:ext cx="10972800" cy="4038600"/>
          </a:xfrm>
          <a:prstGeom prst="rect">
            <a:avLst/>
          </a:prstGeom>
          <a:noFill/>
          <a:ln>
            <a:noFill/>
          </a:ln>
        </p:spPr>
        <p:txBody>
          <a:bodyPr anchorCtr="0" anchor="t" bIns="95225" lIns="95225" spcFirstLastPara="1" rIns="95225" wrap="square" tIns="95225">
            <a:noAutofit/>
          </a:bodyPr>
          <a:lstStyle>
            <a:lvl1pPr indent="-438150" lvl="0" marL="457200" marR="0" rtl="0" algn="l">
              <a:lnSpc>
                <a:spcPct val="100000"/>
              </a:lnSpc>
              <a:spcBef>
                <a:spcPts val="700"/>
              </a:spcBef>
              <a:spcAft>
                <a:spcPts val="0"/>
              </a:spcAft>
              <a:buClr>
                <a:schemeClr val="dk1"/>
              </a:buClr>
              <a:buSzPts val="3300"/>
              <a:buFont typeface="Arial"/>
              <a:buChar char="•"/>
              <a:defRPr b="0" i="0" sz="3300" u="none" cap="none" strike="noStrike">
                <a:solidFill>
                  <a:schemeClr val="dk1"/>
                </a:solidFill>
                <a:latin typeface="Arial"/>
                <a:ea typeface="Arial"/>
                <a:cs typeface="Arial"/>
                <a:sym typeface="Arial"/>
              </a:defRPr>
            </a:lvl1pPr>
            <a:lvl2pPr indent="-412750" lvl="1" marL="914400" marR="0" rtl="0" algn="l">
              <a:lnSpc>
                <a:spcPct val="100000"/>
              </a:lnSpc>
              <a:spcBef>
                <a:spcPts val="600"/>
              </a:spcBef>
              <a:spcAft>
                <a:spcPts val="0"/>
              </a:spcAft>
              <a:buClr>
                <a:schemeClr val="dk1"/>
              </a:buClr>
              <a:buSzPts val="2900"/>
              <a:buFont typeface="Arial"/>
              <a:buChar char="–"/>
              <a:defRPr b="0" i="0" sz="2900" u="none" cap="none" strike="noStrike">
                <a:solidFill>
                  <a:schemeClr val="dk1"/>
                </a:solidFill>
                <a:latin typeface="Arial"/>
                <a:ea typeface="Arial"/>
                <a:cs typeface="Arial"/>
                <a:sym typeface="Arial"/>
              </a:defRPr>
            </a:lvl2pPr>
            <a:lvl3pPr indent="-387350" lvl="2" marL="1371600" marR="0" rtl="0" algn="l">
              <a:lnSpc>
                <a:spcPct val="100000"/>
              </a:lnSpc>
              <a:spcBef>
                <a:spcPts val="500"/>
              </a:spcBef>
              <a:spcAft>
                <a:spcPts val="0"/>
              </a:spcAft>
              <a:buClr>
                <a:schemeClr val="dk1"/>
              </a:buClr>
              <a:buSzPts val="2500"/>
              <a:buFont typeface="Arial"/>
              <a:buChar char="•"/>
              <a:defRPr b="0" i="0" sz="25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g2314d7ade55_0_0"/>
          <p:cNvSpPr txBox="1"/>
          <p:nvPr>
            <p:ph idx="12" type="sldNum"/>
          </p:nvPr>
        </p:nvSpPr>
        <p:spPr>
          <a:xfrm>
            <a:off x="609601" y="6066502"/>
            <a:ext cx="2743200" cy="363900"/>
          </a:xfrm>
          <a:prstGeom prst="rect">
            <a:avLst/>
          </a:prstGeom>
          <a:noFill/>
          <a:ln>
            <a:noFill/>
          </a:ln>
        </p:spPr>
        <p:txBody>
          <a:bodyPr anchorCtr="0" anchor="ctr" bIns="47600" lIns="95225" spcFirstLastPara="1" rIns="95225" wrap="square" tIns="476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90bc37fb45_3_0"/>
          <p:cNvSpPr/>
          <p:nvPr/>
        </p:nvSpPr>
        <p:spPr>
          <a:xfrm>
            <a:off x="5730250" y="6537950"/>
            <a:ext cx="975300" cy="320100"/>
          </a:xfrm>
          <a:prstGeom prst="rect">
            <a:avLst/>
          </a:prstGeom>
          <a:solidFill>
            <a:srgbClr val="07070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290bc37fb45_3_0"/>
          <p:cNvSpPr/>
          <p:nvPr/>
        </p:nvSpPr>
        <p:spPr>
          <a:xfrm>
            <a:off x="-38100" y="0"/>
            <a:ext cx="12268200" cy="6858000"/>
          </a:xfrm>
          <a:prstGeom prst="rect">
            <a:avLst/>
          </a:prstGeom>
          <a:solidFill>
            <a:srgbClr val="21707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 name="Google Shape;79;g290bc37fb45_3_0"/>
          <p:cNvGrpSpPr/>
          <p:nvPr/>
        </p:nvGrpSpPr>
        <p:grpSpPr>
          <a:xfrm>
            <a:off x="9533625" y="3072384"/>
            <a:ext cx="2650790" cy="3752763"/>
            <a:chOff x="-3" y="3338767"/>
            <a:chExt cx="2556703" cy="3531015"/>
          </a:xfrm>
        </p:grpSpPr>
        <p:pic>
          <p:nvPicPr>
            <p:cNvPr id="80" name="Google Shape;80;g290bc37fb45_3_0"/>
            <p:cNvPicPr preferRelativeResize="0"/>
            <p:nvPr/>
          </p:nvPicPr>
          <p:blipFill rotWithShape="1">
            <a:blip r:embed="rId3">
              <a:alphaModFix/>
            </a:blip>
            <a:srcRect b="17042" l="3317" r="4533" t="1338"/>
            <a:stretch/>
          </p:blipFill>
          <p:spPr>
            <a:xfrm>
              <a:off x="-3" y="3338767"/>
              <a:ext cx="2538416" cy="3038365"/>
            </a:xfrm>
            <a:prstGeom prst="rect">
              <a:avLst/>
            </a:prstGeom>
            <a:noFill/>
            <a:ln cap="flat" cmpd="sng" w="76200">
              <a:solidFill>
                <a:srgbClr val="217077"/>
              </a:solidFill>
              <a:prstDash val="solid"/>
              <a:round/>
              <a:headEnd len="sm" w="sm" type="none"/>
              <a:tailEnd len="sm" w="sm" type="none"/>
            </a:ln>
          </p:spPr>
        </p:pic>
        <p:pic>
          <p:nvPicPr>
            <p:cNvPr id="81" name="Google Shape;81;g290bc37fb45_3_0"/>
            <p:cNvPicPr preferRelativeResize="0"/>
            <p:nvPr/>
          </p:nvPicPr>
          <p:blipFill rotWithShape="1">
            <a:blip r:embed="rId4">
              <a:alphaModFix/>
            </a:blip>
            <a:srcRect b="0" l="0" r="0" t="0"/>
            <a:stretch/>
          </p:blipFill>
          <p:spPr>
            <a:xfrm>
              <a:off x="0" y="6364224"/>
              <a:ext cx="2556700" cy="505558"/>
            </a:xfrm>
            <a:prstGeom prst="rect">
              <a:avLst/>
            </a:prstGeom>
            <a:noFill/>
            <a:ln cap="flat" cmpd="sng" w="76200">
              <a:solidFill>
                <a:srgbClr val="217077"/>
              </a:solidFill>
              <a:prstDash val="solid"/>
              <a:round/>
              <a:headEnd len="sm" w="sm" type="none"/>
              <a:tailEnd len="sm" w="sm" type="none"/>
            </a:ln>
          </p:spPr>
        </p:pic>
      </p:grpSp>
      <p:sp>
        <p:nvSpPr>
          <p:cNvPr id="82" name="Google Shape;82;g290bc37fb45_3_0"/>
          <p:cNvSpPr/>
          <p:nvPr/>
        </p:nvSpPr>
        <p:spPr>
          <a:xfrm>
            <a:off x="9921250" y="2887750"/>
            <a:ext cx="2288100" cy="541200"/>
          </a:xfrm>
          <a:prstGeom prst="rect">
            <a:avLst/>
          </a:prstGeom>
          <a:solidFill>
            <a:srgbClr val="21707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DF6A2E"/>
              </a:highlight>
              <a:latin typeface="Arial"/>
              <a:ea typeface="Arial"/>
              <a:cs typeface="Arial"/>
              <a:sym typeface="Arial"/>
            </a:endParaRPr>
          </a:p>
        </p:txBody>
      </p:sp>
      <p:sp>
        <p:nvSpPr>
          <p:cNvPr id="83" name="Google Shape;83;g290bc37fb45_3_0"/>
          <p:cNvSpPr/>
          <p:nvPr/>
        </p:nvSpPr>
        <p:spPr>
          <a:xfrm>
            <a:off x="11168100" y="3346704"/>
            <a:ext cx="1023900" cy="541200"/>
          </a:xfrm>
          <a:prstGeom prst="rect">
            <a:avLst/>
          </a:prstGeom>
          <a:solidFill>
            <a:srgbClr val="21707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290bc37fb45_3_0"/>
          <p:cNvSpPr/>
          <p:nvPr/>
        </p:nvSpPr>
        <p:spPr>
          <a:xfrm>
            <a:off x="9445752" y="3822192"/>
            <a:ext cx="1919400" cy="66600"/>
          </a:xfrm>
          <a:prstGeom prst="rect">
            <a:avLst/>
          </a:prstGeom>
          <a:solidFill>
            <a:srgbClr val="21707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90bc37fb45_3_0"/>
          <p:cNvSpPr/>
          <p:nvPr/>
        </p:nvSpPr>
        <p:spPr>
          <a:xfrm>
            <a:off x="9445752" y="3410712"/>
            <a:ext cx="1919400" cy="66600"/>
          </a:xfrm>
          <a:prstGeom prst="rect">
            <a:avLst/>
          </a:prstGeom>
          <a:solidFill>
            <a:srgbClr val="21707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90bc37fb45_3_0"/>
          <p:cNvSpPr/>
          <p:nvPr/>
        </p:nvSpPr>
        <p:spPr>
          <a:xfrm>
            <a:off x="9445752" y="4224528"/>
            <a:ext cx="2763600" cy="89400"/>
          </a:xfrm>
          <a:prstGeom prst="rect">
            <a:avLst/>
          </a:prstGeom>
          <a:solidFill>
            <a:srgbClr val="21707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g290bc37fb45_3_0"/>
          <p:cNvPicPr preferRelativeResize="0"/>
          <p:nvPr/>
        </p:nvPicPr>
        <p:blipFill rotWithShape="1">
          <a:blip r:embed="rId5">
            <a:alphaModFix/>
          </a:blip>
          <a:srcRect b="23605" l="0" r="0" t="0"/>
          <a:stretch/>
        </p:blipFill>
        <p:spPr>
          <a:xfrm>
            <a:off x="-796225" y="-665152"/>
            <a:ext cx="13090202" cy="7554001"/>
          </a:xfrm>
          <a:prstGeom prst="rect">
            <a:avLst/>
          </a:prstGeom>
          <a:noFill/>
          <a:ln>
            <a:noFill/>
          </a:ln>
        </p:spPr>
      </p:pic>
      <p:sp>
        <p:nvSpPr>
          <p:cNvPr id="88" name="Google Shape;88;g290bc37fb45_3_0"/>
          <p:cNvSpPr txBox="1"/>
          <p:nvPr/>
        </p:nvSpPr>
        <p:spPr>
          <a:xfrm>
            <a:off x="7977300" y="5028750"/>
            <a:ext cx="4321800" cy="1881600"/>
          </a:xfrm>
          <a:prstGeom prst="rect">
            <a:avLst/>
          </a:prstGeom>
          <a:solidFill>
            <a:srgbClr val="14141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500"/>
              <a:buFont typeface="Arial"/>
              <a:buNone/>
            </a:pPr>
            <a:r>
              <a:rPr b="1" i="0" lang="en-US" sz="2200" u="none" cap="none" strike="noStrike">
                <a:solidFill>
                  <a:schemeClr val="lt1"/>
                </a:solidFill>
                <a:latin typeface="Arial"/>
                <a:ea typeface="Arial"/>
                <a:cs typeface="Arial"/>
                <a:sym typeface="Arial"/>
              </a:rPr>
              <a:t>Dr. Darla M. Cooper </a:t>
            </a:r>
            <a:endParaRPr b="1" i="0" sz="2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500"/>
              <a:buFont typeface="Arial"/>
              <a:buNone/>
            </a:pPr>
            <a:r>
              <a:rPr b="1" lang="en-US" sz="2200">
                <a:solidFill>
                  <a:schemeClr val="lt1"/>
                </a:solidFill>
              </a:rPr>
              <a:t>Dr. P. Marcell Gilmore</a:t>
            </a:r>
            <a:endParaRPr b="1" sz="2200">
              <a:solidFill>
                <a:schemeClr val="lt1"/>
              </a:solidFill>
            </a:endParaRPr>
          </a:p>
          <a:p>
            <a:pPr indent="0" lvl="0" marL="0" marR="0" rtl="0" algn="l">
              <a:lnSpc>
                <a:spcPct val="100000"/>
              </a:lnSpc>
              <a:spcBef>
                <a:spcPts val="0"/>
              </a:spcBef>
              <a:spcAft>
                <a:spcPts val="0"/>
              </a:spcAft>
              <a:buClr>
                <a:schemeClr val="dk1"/>
              </a:buClr>
              <a:buSzPts val="2500"/>
              <a:buFont typeface="Arial"/>
              <a:buNone/>
            </a:pPr>
            <a:r>
              <a:rPr b="1" i="0" lang="en-US" sz="2200" u="none" cap="none" strike="noStrike">
                <a:solidFill>
                  <a:schemeClr val="lt1"/>
                </a:solidFill>
                <a:latin typeface="Arial"/>
                <a:ea typeface="Arial"/>
                <a:cs typeface="Arial"/>
                <a:sym typeface="Arial"/>
              </a:rPr>
              <a:t>The RP Group</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lang="en-US" sz="2100">
                <a:solidFill>
                  <a:schemeClr val="lt1"/>
                </a:solidFill>
              </a:rPr>
              <a:t>San Diego Miramar College </a:t>
            </a:r>
            <a:endParaRPr b="0" i="0" sz="2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100" u="none" cap="none" strike="noStrike">
                <a:solidFill>
                  <a:schemeClr val="lt1"/>
                </a:solidFill>
                <a:latin typeface="Arial"/>
                <a:ea typeface="Arial"/>
                <a:cs typeface="Arial"/>
                <a:sym typeface="Arial"/>
              </a:rPr>
              <a:t>April </a:t>
            </a:r>
            <a:r>
              <a:rPr lang="en-US" sz="2100">
                <a:solidFill>
                  <a:schemeClr val="lt1"/>
                </a:solidFill>
              </a:rPr>
              <a:t>5</a:t>
            </a:r>
            <a:r>
              <a:rPr b="0" i="0" lang="en-US" sz="2100" u="none" cap="none" strike="noStrike">
                <a:solidFill>
                  <a:schemeClr val="lt1"/>
                </a:solidFill>
                <a:latin typeface="Arial"/>
                <a:ea typeface="Arial"/>
                <a:cs typeface="Arial"/>
                <a:sym typeface="Arial"/>
              </a:rPr>
              <a:t>, 2024</a:t>
            </a:r>
            <a:endParaRPr b="0" i="0" sz="2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00" u="none" cap="none" strike="noStrike">
              <a:solidFill>
                <a:schemeClr val="lt1"/>
              </a:solidFill>
              <a:latin typeface="Arial"/>
              <a:ea typeface="Arial"/>
              <a:cs typeface="Arial"/>
              <a:sym typeface="Arial"/>
            </a:endParaRPr>
          </a:p>
        </p:txBody>
      </p:sp>
      <p:sp>
        <p:nvSpPr>
          <p:cNvPr id="89" name="Google Shape;89;g290bc37fb45_3_0"/>
          <p:cNvSpPr txBox="1"/>
          <p:nvPr/>
        </p:nvSpPr>
        <p:spPr>
          <a:xfrm>
            <a:off x="25775" y="-190800"/>
            <a:ext cx="12268200" cy="1566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15000"/>
              </a:lnSpc>
              <a:spcBef>
                <a:spcPts val="100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ctr">
              <a:lnSpc>
                <a:spcPct val="115000"/>
              </a:lnSpc>
              <a:spcBef>
                <a:spcPts val="1000"/>
              </a:spcBef>
              <a:spcAft>
                <a:spcPts val="0"/>
              </a:spcAft>
              <a:buClr>
                <a:srgbClr val="000000"/>
              </a:buClr>
              <a:buSzPts val="3200"/>
              <a:buFont typeface="Arial"/>
              <a:buNone/>
            </a:pPr>
            <a:r>
              <a:rPr b="1" i="0" lang="en-US" sz="3200" u="none" cap="none" strike="noStrike">
                <a:solidFill>
                  <a:schemeClr val="dk1"/>
                </a:solidFill>
                <a:latin typeface="Arial"/>
                <a:ea typeface="Arial"/>
                <a:cs typeface="Arial"/>
                <a:sym typeface="Arial"/>
              </a:rPr>
              <a:t>Identifying factors impacting transfer among African American/Black community college students</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6" name="Shape 186"/>
        <p:cNvGrpSpPr/>
        <p:nvPr/>
      </p:nvGrpSpPr>
      <p:grpSpPr>
        <a:xfrm>
          <a:off x="0" y="0"/>
          <a:ext cx="0" cy="0"/>
          <a:chOff x="0" y="0"/>
          <a:chExt cx="0" cy="0"/>
        </a:xfrm>
      </p:grpSpPr>
      <p:sp>
        <p:nvSpPr>
          <p:cNvPr id="187" name="Google Shape;187;g24e049f973f_0_75"/>
          <p:cNvSpPr txBox="1"/>
          <p:nvPr>
            <p:ph type="title"/>
          </p:nvPr>
        </p:nvSpPr>
        <p:spPr>
          <a:xfrm>
            <a:off x="917175" y="1082075"/>
            <a:ext cx="3010800" cy="33333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4600"/>
              <a:buNone/>
            </a:pPr>
            <a:r>
              <a:rPr b="1" lang="en-US" sz="3900">
                <a:solidFill>
                  <a:srgbClr val="205867"/>
                </a:solidFill>
                <a:latin typeface="Arial"/>
                <a:ea typeface="Arial"/>
                <a:cs typeface="Arial"/>
                <a:sym typeface="Arial"/>
              </a:rPr>
              <a:t>Phase 2 Results:</a:t>
            </a:r>
            <a:endParaRPr b="1" sz="3900">
              <a:solidFill>
                <a:srgbClr val="205867"/>
              </a:solidFill>
              <a:latin typeface="Arial"/>
              <a:ea typeface="Arial"/>
              <a:cs typeface="Arial"/>
              <a:sym typeface="Arial"/>
            </a:endParaRPr>
          </a:p>
          <a:p>
            <a:pPr indent="0" lvl="0" marL="12700" rtl="0" algn="l">
              <a:lnSpc>
                <a:spcPct val="100000"/>
              </a:lnSpc>
              <a:spcBef>
                <a:spcPts val="0"/>
              </a:spcBef>
              <a:spcAft>
                <a:spcPts val="0"/>
              </a:spcAft>
              <a:buSzPts val="4600"/>
              <a:buNone/>
            </a:pPr>
            <a:r>
              <a:t/>
            </a:r>
            <a:endParaRPr b="1" sz="3900">
              <a:solidFill>
                <a:srgbClr val="205867"/>
              </a:solidFill>
              <a:latin typeface="Arial"/>
              <a:ea typeface="Arial"/>
              <a:cs typeface="Arial"/>
              <a:sym typeface="Arial"/>
            </a:endParaRPr>
          </a:p>
          <a:p>
            <a:pPr indent="0" lvl="0" marL="12700" rtl="0" algn="l">
              <a:lnSpc>
                <a:spcPct val="100000"/>
              </a:lnSpc>
              <a:spcBef>
                <a:spcPts val="0"/>
              </a:spcBef>
              <a:spcAft>
                <a:spcPts val="0"/>
              </a:spcAft>
              <a:buSzPts val="4600"/>
              <a:buNone/>
            </a:pPr>
            <a:r>
              <a:rPr b="1" i="1" lang="en-US" sz="3300">
                <a:solidFill>
                  <a:srgbClr val="205867"/>
                </a:solidFill>
                <a:latin typeface="Arial"/>
                <a:ea typeface="Arial"/>
                <a:cs typeface="Arial"/>
                <a:sym typeface="Arial"/>
              </a:rPr>
              <a:t>From Interviews and Focus Groups</a:t>
            </a:r>
            <a:endParaRPr b="1" i="1" sz="3300">
              <a:solidFill>
                <a:srgbClr val="205867"/>
              </a:solidFill>
              <a:latin typeface="Arial"/>
              <a:ea typeface="Arial"/>
              <a:cs typeface="Arial"/>
              <a:sym typeface="Arial"/>
            </a:endParaRPr>
          </a:p>
        </p:txBody>
      </p:sp>
      <p:grpSp>
        <p:nvGrpSpPr>
          <p:cNvPr id="188" name="Google Shape;188;g24e049f973f_0_75"/>
          <p:cNvGrpSpPr/>
          <p:nvPr/>
        </p:nvGrpSpPr>
        <p:grpSpPr>
          <a:xfrm>
            <a:off x="0" y="0"/>
            <a:ext cx="731980" cy="6858343"/>
            <a:chOff x="0" y="0"/>
            <a:chExt cx="1097915" cy="10287000"/>
          </a:xfrm>
        </p:grpSpPr>
        <p:sp>
          <p:nvSpPr>
            <p:cNvPr id="189" name="Google Shape;189;g24e049f973f_0_75"/>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90" name="Google Shape;190;g24e049f973f_0_75"/>
            <p:cNvPicPr preferRelativeResize="0"/>
            <p:nvPr/>
          </p:nvPicPr>
          <p:blipFill rotWithShape="1">
            <a:blip r:embed="rId3">
              <a:alphaModFix/>
            </a:blip>
            <a:srcRect b="0" l="0" r="0" t="0"/>
            <a:stretch/>
          </p:blipFill>
          <p:spPr>
            <a:xfrm>
              <a:off x="0" y="0"/>
              <a:ext cx="691948" cy="3192279"/>
            </a:xfrm>
            <a:prstGeom prst="rect">
              <a:avLst/>
            </a:prstGeom>
            <a:noFill/>
            <a:ln>
              <a:noFill/>
            </a:ln>
          </p:spPr>
        </p:pic>
      </p:grpSp>
      <p:sp>
        <p:nvSpPr>
          <p:cNvPr id="191" name="Google Shape;191;g24e049f973f_0_75"/>
          <p:cNvSpPr/>
          <p:nvPr/>
        </p:nvSpPr>
        <p:spPr>
          <a:xfrm>
            <a:off x="3997790" y="0"/>
            <a:ext cx="6358" cy="6866573"/>
          </a:xfrm>
          <a:custGeom>
            <a:rect b="b" l="l" r="r" t="t"/>
            <a:pathLst>
              <a:path extrusionOk="0" h="10287000" w="9525">
                <a:moveTo>
                  <a:pt x="0" y="0"/>
                </a:moveTo>
                <a:lnTo>
                  <a:pt x="9524" y="0"/>
                </a:lnTo>
                <a:lnTo>
                  <a:pt x="9524" y="10287000"/>
                </a:lnTo>
                <a:lnTo>
                  <a:pt x="0" y="1028700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92" name="Google Shape;192;g24e049f973f_0_75"/>
          <p:cNvSpPr txBox="1"/>
          <p:nvPr/>
        </p:nvSpPr>
        <p:spPr>
          <a:xfrm>
            <a:off x="1122933" y="2971800"/>
            <a:ext cx="2325000" cy="3165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sp>
        <p:nvSpPr>
          <p:cNvPr id="193" name="Google Shape;193;g24e049f973f_0_75"/>
          <p:cNvSpPr txBox="1"/>
          <p:nvPr/>
        </p:nvSpPr>
        <p:spPr>
          <a:xfrm>
            <a:off x="4150969" y="1770899"/>
            <a:ext cx="7887600" cy="1146900"/>
          </a:xfrm>
          <a:prstGeom prst="rect">
            <a:avLst/>
          </a:prstGeom>
          <a:noFill/>
          <a:ln>
            <a:noFill/>
          </a:ln>
        </p:spPr>
        <p:txBody>
          <a:bodyPr anchorCtr="0" anchor="t" bIns="87775" lIns="87775" spcFirstLastPara="1" rIns="87775" wrap="square" tIns="8777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Academic Counseling: </a:t>
            </a:r>
            <a:r>
              <a:rPr b="0" i="0" lang="en-US" sz="2100" u="none" cap="none" strike="noStrike">
                <a:solidFill>
                  <a:schemeClr val="dk1"/>
                </a:solidFill>
                <a:latin typeface="Arial"/>
                <a:ea typeface="Arial"/>
                <a:cs typeface="Arial"/>
                <a:sym typeface="Arial"/>
              </a:rPr>
              <a:t>Students avoided general and Transfer Center counseling, as they did not feel heard, seen, valued, or respected and did not see themselves reflected</a:t>
            </a:r>
            <a:endParaRPr b="0" i="0" sz="2100" u="none" cap="none" strike="noStrike">
              <a:solidFill>
                <a:srgbClr val="000000"/>
              </a:solidFill>
              <a:latin typeface="Arial"/>
              <a:ea typeface="Arial"/>
              <a:cs typeface="Arial"/>
              <a:sym typeface="Arial"/>
            </a:endParaRPr>
          </a:p>
        </p:txBody>
      </p:sp>
      <p:sp>
        <p:nvSpPr>
          <p:cNvPr id="194" name="Google Shape;194;g24e049f973f_0_75"/>
          <p:cNvSpPr txBox="1"/>
          <p:nvPr/>
        </p:nvSpPr>
        <p:spPr>
          <a:xfrm>
            <a:off x="4150970" y="3205212"/>
            <a:ext cx="7887600" cy="1470300"/>
          </a:xfrm>
          <a:prstGeom prst="rect">
            <a:avLst/>
          </a:prstGeom>
          <a:noFill/>
          <a:ln>
            <a:noFill/>
          </a:ln>
        </p:spPr>
        <p:txBody>
          <a:bodyPr anchorCtr="0" anchor="t" bIns="87775" lIns="87775" spcFirstLastPara="1" rIns="87775" wrap="square" tIns="8777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Umoja (Black Student Support Programs):</a:t>
            </a:r>
            <a:r>
              <a:rPr b="0" i="0" lang="en-US" sz="2100" u="none" cap="none" strike="noStrike">
                <a:solidFill>
                  <a:srgbClr val="000000"/>
                </a:solidFill>
                <a:latin typeface="Arial"/>
                <a:ea typeface="Arial"/>
                <a:cs typeface="Arial"/>
                <a:sym typeface="Arial"/>
              </a:rPr>
              <a:t> Mandatory, dedicated, and proactive counseling offered by Umoja allows the time and space for counselors who reflect students’ backgrounds to build relationships with them </a:t>
            </a:r>
            <a:endParaRPr b="0" i="0" sz="2100" u="none" cap="none" strike="noStrike">
              <a:solidFill>
                <a:srgbClr val="000000"/>
              </a:solidFill>
              <a:latin typeface="Arial"/>
              <a:ea typeface="Arial"/>
              <a:cs typeface="Arial"/>
              <a:sym typeface="Arial"/>
            </a:endParaRPr>
          </a:p>
        </p:txBody>
      </p:sp>
      <p:sp>
        <p:nvSpPr>
          <p:cNvPr id="195" name="Google Shape;195;g24e049f973f_0_75"/>
          <p:cNvSpPr txBox="1"/>
          <p:nvPr/>
        </p:nvSpPr>
        <p:spPr>
          <a:xfrm>
            <a:off x="4167723" y="336600"/>
            <a:ext cx="7677300" cy="1146900"/>
          </a:xfrm>
          <a:prstGeom prst="rect">
            <a:avLst/>
          </a:prstGeom>
          <a:noFill/>
          <a:ln>
            <a:noFill/>
          </a:ln>
        </p:spPr>
        <p:txBody>
          <a:bodyPr anchorCtr="0" anchor="t" bIns="87775" lIns="87775" spcFirstLastPara="1" rIns="87775" wrap="square" tIns="8777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Passing Math and English: </a:t>
            </a:r>
            <a:r>
              <a:rPr b="0" i="0" lang="en-US" sz="2100" u="none" cap="none" strike="noStrike">
                <a:solidFill>
                  <a:srgbClr val="000000"/>
                </a:solidFill>
                <a:latin typeface="Arial"/>
                <a:ea typeface="Arial"/>
                <a:cs typeface="Arial"/>
                <a:sym typeface="Arial"/>
              </a:rPr>
              <a:t>Faculty help students build their confidence as students, increase their mastery of key subjects and support their success</a:t>
            </a:r>
            <a:endParaRPr b="0" i="0" sz="2100" u="none" cap="none" strike="noStrike">
              <a:solidFill>
                <a:srgbClr val="000000"/>
              </a:solidFill>
              <a:latin typeface="Arial"/>
              <a:ea typeface="Arial"/>
              <a:cs typeface="Arial"/>
              <a:sym typeface="Arial"/>
            </a:endParaRPr>
          </a:p>
        </p:txBody>
      </p:sp>
      <p:sp>
        <p:nvSpPr>
          <p:cNvPr id="196" name="Google Shape;196;g24e049f973f_0_75"/>
          <p:cNvSpPr txBox="1"/>
          <p:nvPr/>
        </p:nvSpPr>
        <p:spPr>
          <a:xfrm>
            <a:off x="4148400" y="4725625"/>
            <a:ext cx="7997100" cy="1154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100" u="none" cap="none" strike="noStrike">
                <a:solidFill>
                  <a:srgbClr val="000000"/>
                </a:solidFill>
                <a:latin typeface="Arial"/>
                <a:ea typeface="Arial"/>
                <a:cs typeface="Arial"/>
                <a:sym typeface="Arial"/>
              </a:rPr>
              <a:t>Academic Probation</a:t>
            </a:r>
            <a:r>
              <a:rPr b="0" i="0" lang="en-US" sz="2100" u="none" cap="none" strike="noStrike">
                <a:solidFill>
                  <a:srgbClr val="000000"/>
                </a:solidFill>
                <a:latin typeface="Arial"/>
                <a:ea typeface="Arial"/>
                <a:cs typeface="Arial"/>
                <a:sym typeface="Arial"/>
              </a:rPr>
              <a:t>: Triggering nature of the word probation, Receiving a notice that they are on probation can be devastating, negatively impacted their financial aid eligibility </a:t>
            </a:r>
            <a:endParaRPr b="0" i="0" sz="2100" u="none" cap="none" strike="noStrike">
              <a:solidFill>
                <a:srgbClr val="000000"/>
              </a:solidFill>
              <a:latin typeface="Arial"/>
              <a:ea typeface="Arial"/>
              <a:cs typeface="Arial"/>
              <a:sym typeface="Arial"/>
            </a:endParaRPr>
          </a:p>
        </p:txBody>
      </p:sp>
      <p:pic>
        <p:nvPicPr>
          <p:cNvPr id="197" name="Google Shape;197;g24e049f973f_0_75"/>
          <p:cNvPicPr preferRelativeResize="0"/>
          <p:nvPr/>
        </p:nvPicPr>
        <p:blipFill rotWithShape="1">
          <a:blip r:embed="rId4">
            <a:alphaModFix/>
          </a:blip>
          <a:srcRect b="0" l="0" r="0" t="0"/>
          <a:stretch/>
        </p:blipFill>
        <p:spPr>
          <a:xfrm>
            <a:off x="9992975" y="6065925"/>
            <a:ext cx="2199025" cy="792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82aca23411_0_508"/>
          <p:cNvSpPr txBox="1"/>
          <p:nvPr>
            <p:ph type="ctrTitle"/>
          </p:nvPr>
        </p:nvSpPr>
        <p:spPr>
          <a:xfrm>
            <a:off x="846879" y="2133625"/>
            <a:ext cx="10655400" cy="1314000"/>
          </a:xfrm>
          <a:prstGeom prst="rect">
            <a:avLst/>
          </a:prstGeom>
          <a:noFill/>
          <a:ln>
            <a:noFill/>
          </a:ln>
        </p:spPr>
        <p:txBody>
          <a:bodyPr anchorCtr="0" anchor="ctr" bIns="47600" lIns="95225" spcFirstLastPara="1" rIns="95225" wrap="square" tIns="47600">
            <a:noAutofit/>
          </a:bodyPr>
          <a:lstStyle/>
          <a:p>
            <a:pPr indent="0" lvl="0" marL="0" marR="0" rtl="0" algn="l">
              <a:lnSpc>
                <a:spcPct val="100000"/>
              </a:lnSpc>
              <a:spcBef>
                <a:spcPts val="0"/>
              </a:spcBef>
              <a:spcAft>
                <a:spcPts val="0"/>
              </a:spcAft>
              <a:buClr>
                <a:schemeClr val="lt1"/>
              </a:buClr>
              <a:buSzPts val="6600"/>
              <a:buFont typeface="Arial"/>
              <a:buNone/>
            </a:pPr>
            <a:r>
              <a:rPr b="1" lang="en-US" sz="4200"/>
              <a:t>Please join us at the workshops for faculty and classified professionals at 12:45pm.</a:t>
            </a:r>
            <a:endParaRPr b="1" sz="4200"/>
          </a:p>
          <a:p>
            <a:pPr indent="0" lvl="0" marL="0" marR="0" rtl="0" algn="l">
              <a:lnSpc>
                <a:spcPct val="100000"/>
              </a:lnSpc>
              <a:spcBef>
                <a:spcPts val="0"/>
              </a:spcBef>
              <a:spcAft>
                <a:spcPts val="0"/>
              </a:spcAft>
              <a:buClr>
                <a:schemeClr val="lt1"/>
              </a:buClr>
              <a:buSzPts val="6600"/>
              <a:buFont typeface="Arial"/>
              <a:buNone/>
            </a:pPr>
            <a:r>
              <a:t/>
            </a:r>
            <a:endParaRPr b="1" sz="4200"/>
          </a:p>
          <a:p>
            <a:pPr indent="0" lvl="0" marL="0" marR="0" rtl="0" algn="l">
              <a:lnSpc>
                <a:spcPct val="100000"/>
              </a:lnSpc>
              <a:spcBef>
                <a:spcPts val="0"/>
              </a:spcBef>
              <a:spcAft>
                <a:spcPts val="0"/>
              </a:spcAft>
              <a:buClr>
                <a:schemeClr val="lt1"/>
              </a:buClr>
              <a:buSzPts val="6600"/>
              <a:buFont typeface="Arial"/>
              <a:buNone/>
            </a:pPr>
            <a:r>
              <a:rPr b="1" lang="en-US" sz="4200"/>
              <a:t>We look forward to seeing you there!</a:t>
            </a:r>
            <a:endParaRPr b="1" sz="4200"/>
          </a:p>
          <a:p>
            <a:pPr indent="0" lvl="0" marL="0" marR="0" rtl="0" algn="l">
              <a:lnSpc>
                <a:spcPct val="100000"/>
              </a:lnSpc>
              <a:spcBef>
                <a:spcPts val="0"/>
              </a:spcBef>
              <a:spcAft>
                <a:spcPts val="0"/>
              </a:spcAft>
              <a:buClr>
                <a:schemeClr val="lt1"/>
              </a:buClr>
              <a:buSzPts val="6600"/>
              <a:buFont typeface="Arial"/>
              <a:buNone/>
            </a:pPr>
            <a:r>
              <a:t/>
            </a:r>
            <a:endParaRPr b="1" sz="2600"/>
          </a:p>
        </p:txBody>
      </p:sp>
      <p:sp>
        <p:nvSpPr>
          <p:cNvPr id="203" name="Google Shape;203;g282aca23411_0_508"/>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8830c7be79_0_16"/>
          <p:cNvSpPr txBox="1"/>
          <p:nvPr>
            <p:ph type="ctrTitle"/>
          </p:nvPr>
        </p:nvSpPr>
        <p:spPr>
          <a:xfrm>
            <a:off x="119975" y="183800"/>
            <a:ext cx="6904500" cy="1122300"/>
          </a:xfrm>
          <a:prstGeom prst="rect">
            <a:avLst/>
          </a:prstGeom>
          <a:noFill/>
          <a:ln>
            <a:noFill/>
          </a:ln>
        </p:spPr>
        <p:txBody>
          <a:bodyPr anchorCtr="0" anchor="ctr" bIns="47600" lIns="95225" spcFirstLastPara="1" rIns="95225" wrap="square" tIns="47600">
            <a:noAutofit/>
          </a:bodyPr>
          <a:lstStyle/>
          <a:p>
            <a:pPr indent="0" lvl="0" marL="0" marR="0" rtl="0" algn="ctr">
              <a:lnSpc>
                <a:spcPct val="100000"/>
              </a:lnSpc>
              <a:spcBef>
                <a:spcPts val="0"/>
              </a:spcBef>
              <a:spcAft>
                <a:spcPts val="0"/>
              </a:spcAft>
              <a:buClr>
                <a:schemeClr val="lt1"/>
              </a:buClr>
              <a:buSzPts val="6600"/>
              <a:buFont typeface="Arial"/>
              <a:buNone/>
            </a:pPr>
            <a:r>
              <a:rPr lang="en-US" sz="6000"/>
              <a:t>Find Out More….</a:t>
            </a:r>
            <a:endParaRPr sz="6000"/>
          </a:p>
        </p:txBody>
      </p:sp>
      <p:sp>
        <p:nvSpPr>
          <p:cNvPr id="209" name="Google Shape;209;g28830c7be79_0_16"/>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0" name="Google Shape;210;g28830c7be79_0_16"/>
          <p:cNvSpPr txBox="1"/>
          <p:nvPr/>
        </p:nvSpPr>
        <p:spPr>
          <a:xfrm>
            <a:off x="8031602" y="334175"/>
            <a:ext cx="4413000" cy="5574300"/>
          </a:xfrm>
          <a:prstGeom prst="rect">
            <a:avLst/>
          </a:prstGeom>
          <a:noFill/>
          <a:ln>
            <a:noFill/>
          </a:ln>
        </p:spPr>
        <p:txBody>
          <a:bodyPr anchorCtr="0" anchor="t" bIns="95225" lIns="95225" spcFirstLastPara="1" rIns="95225" wrap="square" tIns="95225">
            <a:spAutoFit/>
          </a:bodyPr>
          <a:lstStyle/>
          <a:p>
            <a:pPr indent="0" lvl="0" marL="0" marR="0" rtl="0" algn="l">
              <a:lnSpc>
                <a:spcPct val="100000"/>
              </a:lnSpc>
              <a:spcBef>
                <a:spcPts val="0"/>
              </a:spcBef>
              <a:spcAft>
                <a:spcPts val="0"/>
              </a:spcAft>
              <a:buClr>
                <a:srgbClr val="000000"/>
              </a:buClr>
              <a:buSzPts val="2600"/>
              <a:buFont typeface="Arial"/>
              <a:buNone/>
            </a:pPr>
            <a:r>
              <a:rPr b="1" i="0" lang="en-US" sz="2100" u="none" cap="none" strike="noStrike">
                <a:solidFill>
                  <a:schemeClr val="lt1"/>
                </a:solidFill>
                <a:latin typeface="Arial"/>
                <a:ea typeface="Arial"/>
                <a:cs typeface="Arial"/>
                <a:sym typeface="Arial"/>
              </a:rPr>
              <a:t>Project Leads</a:t>
            </a:r>
            <a:endParaRPr b="0"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Darla Cooper, EdD</a:t>
            </a:r>
            <a:endParaRPr b="0"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Katie Brohawn, PhD</a:t>
            </a:r>
            <a:endParaRPr b="1" i="0" sz="2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i="0" sz="2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1" i="0" lang="en-US" sz="2100" u="none" cap="none" strike="noStrike">
                <a:solidFill>
                  <a:schemeClr val="lt1"/>
                </a:solidFill>
                <a:latin typeface="Arial"/>
                <a:ea typeface="Arial"/>
                <a:cs typeface="Arial"/>
                <a:sym typeface="Arial"/>
              </a:rPr>
              <a:t>Project Team</a:t>
            </a:r>
            <a:endParaRPr b="0"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Alyssa Nguyen, MA</a:t>
            </a:r>
            <a:endParaRPr b="0"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Rogéair D. Purnell, PhD</a:t>
            </a:r>
            <a:endParaRPr b="0"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Ashley Redix, PhD</a:t>
            </a:r>
            <a:endParaRPr b="0"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Daisy Segovia, PhD </a:t>
            </a:r>
            <a:endParaRPr b="0"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Kelley Karandjeff, EdM</a:t>
            </a:r>
            <a:endParaRPr b="0" i="0" sz="21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21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2100" u="none" cap="none" strike="noStrike">
                <a:solidFill>
                  <a:schemeClr val="lt1"/>
                </a:solidFill>
                <a:latin typeface="Arial"/>
                <a:ea typeface="Arial"/>
                <a:cs typeface="Arial"/>
                <a:sym typeface="Arial"/>
              </a:rPr>
              <a:t>Analytic Advisor</a:t>
            </a:r>
            <a:endParaRPr b="1" i="0" sz="2100" u="none" cap="none" strike="noStrike">
              <a:solidFill>
                <a:schemeClr val="lt1"/>
              </a:solidFill>
              <a:latin typeface="Arial"/>
              <a:ea typeface="Arial"/>
              <a:cs typeface="Arial"/>
              <a:sym typeface="Arial"/>
            </a:endParaRPr>
          </a:p>
          <a:p>
            <a:pPr indent="-361950" lvl="0" marL="457200" marR="0" rtl="0" algn="l">
              <a:lnSpc>
                <a:spcPct val="115000"/>
              </a:lnSpc>
              <a:spcBef>
                <a:spcPts val="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Terrence Willett, MS</a:t>
            </a:r>
            <a:endParaRPr b="0" i="0" sz="21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2100" u="none" cap="none" strike="noStrike">
                <a:solidFill>
                  <a:schemeClr val="lt1"/>
                </a:solidFill>
                <a:latin typeface="Arial"/>
                <a:ea typeface="Arial"/>
                <a:cs typeface="Arial"/>
                <a:sym typeface="Arial"/>
              </a:rPr>
              <a:t>			</a:t>
            </a:r>
            <a:endParaRPr b="0" i="0" sz="2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100" u="none" cap="none" strike="noStrike">
              <a:solidFill>
                <a:schemeClr val="lt1"/>
              </a:solidFill>
              <a:latin typeface="Arial"/>
              <a:ea typeface="Arial"/>
              <a:cs typeface="Arial"/>
              <a:sym typeface="Arial"/>
            </a:endParaRPr>
          </a:p>
        </p:txBody>
      </p:sp>
      <p:pic>
        <p:nvPicPr>
          <p:cNvPr id="211" name="Google Shape;211;g28830c7be79_0_16"/>
          <p:cNvPicPr preferRelativeResize="0"/>
          <p:nvPr/>
        </p:nvPicPr>
        <p:blipFill rotWithShape="1">
          <a:blip r:embed="rId3">
            <a:alphaModFix/>
          </a:blip>
          <a:srcRect b="0" l="0" r="0" t="0"/>
          <a:stretch/>
        </p:blipFill>
        <p:spPr>
          <a:xfrm>
            <a:off x="3645175" y="1306025"/>
            <a:ext cx="3836625" cy="3836625"/>
          </a:xfrm>
          <a:prstGeom prst="rect">
            <a:avLst/>
          </a:prstGeom>
          <a:noFill/>
          <a:ln>
            <a:noFill/>
          </a:ln>
        </p:spPr>
      </p:pic>
      <p:sp>
        <p:nvSpPr>
          <p:cNvPr id="212" name="Google Shape;212;g28830c7be79_0_16"/>
          <p:cNvSpPr txBox="1"/>
          <p:nvPr/>
        </p:nvSpPr>
        <p:spPr>
          <a:xfrm>
            <a:off x="577175" y="1837350"/>
            <a:ext cx="2823000" cy="230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chemeClr val="lt1"/>
                </a:solidFill>
                <a:latin typeface="Arial"/>
                <a:ea typeface="Arial"/>
                <a:cs typeface="Arial"/>
                <a:sym typeface="Arial"/>
              </a:rPr>
              <a:t>Click on the QR Code to access the project webpage. Click on Resources tab to access briefs.</a:t>
            </a:r>
            <a:endParaRPr b="1" i="0" sz="23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6cff9ea4e0_0_145"/>
          <p:cNvSpPr txBox="1"/>
          <p:nvPr>
            <p:ph type="ctrTitle"/>
          </p:nvPr>
        </p:nvSpPr>
        <p:spPr>
          <a:xfrm>
            <a:off x="846879" y="2133625"/>
            <a:ext cx="10655400" cy="1314000"/>
          </a:xfrm>
          <a:prstGeom prst="rect">
            <a:avLst/>
          </a:prstGeom>
          <a:noFill/>
          <a:ln>
            <a:noFill/>
          </a:ln>
        </p:spPr>
        <p:txBody>
          <a:bodyPr anchorCtr="0" anchor="ctr" bIns="47600" lIns="95225" spcFirstLastPara="1" rIns="95225" wrap="square" tIns="47600">
            <a:noAutofit/>
          </a:bodyPr>
          <a:lstStyle/>
          <a:p>
            <a:pPr indent="0" lvl="0" marL="0" marR="0" rtl="0" algn="l">
              <a:lnSpc>
                <a:spcPct val="100000"/>
              </a:lnSpc>
              <a:spcBef>
                <a:spcPts val="0"/>
              </a:spcBef>
              <a:spcAft>
                <a:spcPts val="0"/>
              </a:spcAft>
              <a:buClr>
                <a:schemeClr val="lt1"/>
              </a:buClr>
              <a:buSzPts val="6600"/>
              <a:buFont typeface="Arial"/>
              <a:buNone/>
            </a:pPr>
            <a:r>
              <a:rPr b="1" i="1" lang="en-US" sz="4200"/>
              <a:t>Faculty Workshop</a:t>
            </a:r>
            <a:endParaRPr b="1" i="1" sz="4200"/>
          </a:p>
          <a:p>
            <a:pPr indent="0" lvl="0" marL="0" marR="0" rtl="0" algn="l">
              <a:lnSpc>
                <a:spcPct val="100000"/>
              </a:lnSpc>
              <a:spcBef>
                <a:spcPts val="0"/>
              </a:spcBef>
              <a:spcAft>
                <a:spcPts val="0"/>
              </a:spcAft>
              <a:buClr>
                <a:schemeClr val="lt1"/>
              </a:buClr>
              <a:buSzPts val="6600"/>
              <a:buFont typeface="Arial"/>
              <a:buNone/>
            </a:pPr>
            <a:r>
              <a:t/>
            </a:r>
            <a:endParaRPr b="1" i="1" sz="2600"/>
          </a:p>
        </p:txBody>
      </p:sp>
      <p:sp>
        <p:nvSpPr>
          <p:cNvPr id="218" name="Google Shape;218;g26cff9ea4e0_0_145"/>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6cff9ea4e0_0_0"/>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4000" u="none" cap="none" strike="noStrike">
                <a:solidFill>
                  <a:srgbClr val="FFFFFF"/>
                </a:solidFill>
                <a:latin typeface="Roboto"/>
                <a:ea typeface="Roboto"/>
                <a:cs typeface="Roboto"/>
                <a:sym typeface="Roboto"/>
              </a:rPr>
              <a:t>Why Instructional Faculty </a:t>
            </a:r>
            <a:r>
              <a:rPr b="1" i="0" lang="en-US" sz="4000" u="none" cap="none" strike="noStrike">
                <a:solidFill>
                  <a:schemeClr val="lt1"/>
                </a:solidFill>
                <a:latin typeface="Roboto"/>
                <a:ea typeface="Roboto"/>
                <a:cs typeface="Roboto"/>
                <a:sym typeface="Roboto"/>
              </a:rPr>
              <a:t>Matter</a:t>
            </a:r>
            <a:endParaRPr b="1" i="0" sz="4000" u="none" cap="none" strike="noStrike">
              <a:solidFill>
                <a:srgbClr val="FFFFFF"/>
              </a:solidFill>
              <a:latin typeface="Roboto"/>
              <a:ea typeface="Roboto"/>
              <a:cs typeface="Roboto"/>
              <a:sym typeface="Roboto"/>
            </a:endParaRPr>
          </a:p>
        </p:txBody>
      </p:sp>
      <p:sp>
        <p:nvSpPr>
          <p:cNvPr id="225" name="Google Shape;225;g26cff9ea4e0_0_0"/>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pic>
        <p:nvPicPr>
          <p:cNvPr id="226" name="Google Shape;226;g26cff9ea4e0_0_0"/>
          <p:cNvPicPr preferRelativeResize="0"/>
          <p:nvPr/>
        </p:nvPicPr>
        <p:blipFill rotWithShape="1">
          <a:blip r:embed="rId3">
            <a:alphaModFix/>
          </a:blip>
          <a:srcRect b="0" l="0" r="0" t="0"/>
          <a:stretch/>
        </p:blipFill>
        <p:spPr>
          <a:xfrm>
            <a:off x="152400" y="2236075"/>
            <a:ext cx="9693523" cy="3732951"/>
          </a:xfrm>
          <a:prstGeom prst="rect">
            <a:avLst/>
          </a:prstGeom>
          <a:noFill/>
          <a:ln>
            <a:noFill/>
          </a:ln>
        </p:spPr>
      </p:pic>
      <p:sp>
        <p:nvSpPr>
          <p:cNvPr id="227" name="Google Shape;227;g26cff9ea4e0_0_0"/>
          <p:cNvSpPr txBox="1"/>
          <p:nvPr/>
        </p:nvSpPr>
        <p:spPr>
          <a:xfrm>
            <a:off x="261000" y="1250875"/>
            <a:ext cx="1167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600" u="none" cap="none" strike="noStrike">
                <a:solidFill>
                  <a:schemeClr val="dk1"/>
                </a:solidFill>
                <a:latin typeface="Arial"/>
                <a:ea typeface="Arial"/>
                <a:cs typeface="Arial"/>
                <a:sym typeface="Arial"/>
              </a:rPr>
              <a:t>Faculty help students build their confidence as students, increase their mastery of key subjects</a:t>
            </a:r>
            <a:r>
              <a:rPr lang="en-US" sz="2600">
                <a:solidFill>
                  <a:schemeClr val="dk1"/>
                </a:solidFill>
              </a:rPr>
              <a:t>,</a:t>
            </a:r>
            <a:r>
              <a:rPr b="0" i="0" lang="en-US" sz="2600" u="none" cap="none" strike="noStrike">
                <a:solidFill>
                  <a:schemeClr val="dk1"/>
                </a:solidFill>
                <a:latin typeface="Arial"/>
                <a:ea typeface="Arial"/>
                <a:cs typeface="Arial"/>
                <a:sym typeface="Arial"/>
              </a:rPr>
              <a:t> and support their success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6cff9ea4e0_0_70"/>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4000" u="none" cap="none" strike="noStrike">
                <a:solidFill>
                  <a:srgbClr val="FFFFFF"/>
                </a:solidFill>
                <a:latin typeface="Roboto"/>
                <a:ea typeface="Roboto"/>
                <a:cs typeface="Roboto"/>
                <a:sym typeface="Roboto"/>
              </a:rPr>
              <a:t>Why Instructional Faculty </a:t>
            </a:r>
            <a:r>
              <a:rPr b="1" i="0" lang="en-US" sz="4000" u="none" cap="none" strike="noStrike">
                <a:solidFill>
                  <a:schemeClr val="lt1"/>
                </a:solidFill>
                <a:latin typeface="Roboto"/>
                <a:ea typeface="Roboto"/>
                <a:cs typeface="Roboto"/>
                <a:sym typeface="Roboto"/>
              </a:rPr>
              <a:t>Matter</a:t>
            </a:r>
            <a:endParaRPr b="1" i="0" sz="4000" u="none" cap="none" strike="noStrike">
              <a:solidFill>
                <a:srgbClr val="FFFFFF"/>
              </a:solidFill>
              <a:latin typeface="Roboto"/>
              <a:ea typeface="Roboto"/>
              <a:cs typeface="Roboto"/>
              <a:sym typeface="Roboto"/>
            </a:endParaRPr>
          </a:p>
        </p:txBody>
      </p:sp>
      <p:sp>
        <p:nvSpPr>
          <p:cNvPr id="234" name="Google Shape;234;g26cff9ea4e0_0_70"/>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spcBef>
                <a:spcPts val="0"/>
              </a:spcBef>
              <a:spcAft>
                <a:spcPts val="0"/>
              </a:spcAft>
              <a:buNone/>
            </a:pPr>
            <a:fld id="{00000000-1234-1234-1234-123412341234}" type="slidenum">
              <a:rPr lang="en-US"/>
              <a:t>‹#›</a:t>
            </a:fld>
            <a:endParaRPr/>
          </a:p>
        </p:txBody>
      </p:sp>
      <p:sp>
        <p:nvSpPr>
          <p:cNvPr id="235" name="Google Shape;235;g26cff9ea4e0_0_70"/>
          <p:cNvSpPr txBox="1"/>
          <p:nvPr/>
        </p:nvSpPr>
        <p:spPr>
          <a:xfrm>
            <a:off x="305275" y="1450075"/>
            <a:ext cx="11670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chemeClr val="dk1"/>
                </a:solidFill>
              </a:rPr>
              <a:t>Black student success is not the sole responsibility of Black faculty.</a:t>
            </a:r>
            <a:endParaRPr b="0" i="0" sz="1400" u="none" cap="none" strike="noStrike">
              <a:solidFill>
                <a:srgbClr val="000000"/>
              </a:solidFill>
              <a:latin typeface="Arial"/>
              <a:ea typeface="Arial"/>
              <a:cs typeface="Arial"/>
              <a:sym typeface="Arial"/>
            </a:endParaRPr>
          </a:p>
        </p:txBody>
      </p:sp>
      <p:pic>
        <p:nvPicPr>
          <p:cNvPr id="236" name="Google Shape;236;g26cff9ea4e0_0_70"/>
          <p:cNvPicPr preferRelativeResize="0"/>
          <p:nvPr/>
        </p:nvPicPr>
        <p:blipFill>
          <a:blip r:embed="rId3">
            <a:alphaModFix/>
          </a:blip>
          <a:stretch>
            <a:fillRect/>
          </a:stretch>
        </p:blipFill>
        <p:spPr>
          <a:xfrm>
            <a:off x="381963" y="2227050"/>
            <a:ext cx="11428074" cy="316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6cff9ea4e0_0_79"/>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4000" u="none" cap="none" strike="noStrike">
                <a:solidFill>
                  <a:srgbClr val="FFFFFF"/>
                </a:solidFill>
                <a:latin typeface="Roboto"/>
                <a:ea typeface="Roboto"/>
                <a:cs typeface="Roboto"/>
                <a:sym typeface="Roboto"/>
              </a:rPr>
              <a:t>Why Counseling </a:t>
            </a:r>
            <a:r>
              <a:rPr b="1" i="0" lang="en-US" sz="4000" u="none" cap="none" strike="noStrike">
                <a:solidFill>
                  <a:schemeClr val="lt1"/>
                </a:solidFill>
                <a:latin typeface="Roboto"/>
                <a:ea typeface="Roboto"/>
                <a:cs typeface="Roboto"/>
                <a:sym typeface="Roboto"/>
              </a:rPr>
              <a:t>Matters</a:t>
            </a:r>
            <a:endParaRPr b="1" i="0" sz="4000" u="none" cap="none" strike="noStrike">
              <a:solidFill>
                <a:srgbClr val="FFFFFF"/>
              </a:solidFill>
              <a:latin typeface="Roboto"/>
              <a:ea typeface="Roboto"/>
              <a:cs typeface="Roboto"/>
              <a:sym typeface="Roboto"/>
            </a:endParaRPr>
          </a:p>
        </p:txBody>
      </p:sp>
      <p:sp>
        <p:nvSpPr>
          <p:cNvPr id="243" name="Google Shape;243;g26cff9ea4e0_0_79"/>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244" name="Google Shape;244;g26cff9ea4e0_0_79"/>
          <p:cNvSpPr txBox="1"/>
          <p:nvPr/>
        </p:nvSpPr>
        <p:spPr>
          <a:xfrm>
            <a:off x="343450" y="1319500"/>
            <a:ext cx="36951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Students avoided general and Transfer Center counseling, as they were not heard, seen, valued, or respected and did not see themselves reflected</a:t>
            </a:r>
            <a:endParaRPr b="0" i="0" sz="2200" u="none" cap="none" strike="noStrike">
              <a:solidFill>
                <a:srgbClr val="000000"/>
              </a:solidFill>
              <a:latin typeface="Arial"/>
              <a:ea typeface="Arial"/>
              <a:cs typeface="Arial"/>
              <a:sym typeface="Arial"/>
            </a:endParaRPr>
          </a:p>
        </p:txBody>
      </p:sp>
      <p:sp>
        <p:nvSpPr>
          <p:cNvPr id="245" name="Google Shape;245;g26cff9ea4e0_0_79"/>
          <p:cNvSpPr txBox="1"/>
          <p:nvPr/>
        </p:nvSpPr>
        <p:spPr>
          <a:xfrm>
            <a:off x="343450" y="4047075"/>
            <a:ext cx="37590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More likely to indicate benefiting more from academic counseling support from special population programs such as EOPS or Umoja </a:t>
            </a:r>
            <a:endParaRPr b="0" i="0" sz="2200" u="none" cap="none" strike="noStrike">
              <a:solidFill>
                <a:srgbClr val="000000"/>
              </a:solidFill>
              <a:latin typeface="Arial"/>
              <a:ea typeface="Arial"/>
              <a:cs typeface="Arial"/>
              <a:sym typeface="Arial"/>
            </a:endParaRPr>
          </a:p>
        </p:txBody>
      </p:sp>
      <p:pic>
        <p:nvPicPr>
          <p:cNvPr id="246" name="Google Shape;246;g26cff9ea4e0_0_79"/>
          <p:cNvPicPr preferRelativeResize="0"/>
          <p:nvPr/>
        </p:nvPicPr>
        <p:blipFill rotWithShape="1">
          <a:blip r:embed="rId3">
            <a:alphaModFix/>
          </a:blip>
          <a:srcRect b="0" l="0" r="0" t="2799"/>
          <a:stretch/>
        </p:blipFill>
        <p:spPr>
          <a:xfrm>
            <a:off x="4278125" y="1319500"/>
            <a:ext cx="7913876" cy="4560215"/>
          </a:xfrm>
          <a:prstGeom prst="rect">
            <a:avLst/>
          </a:prstGeom>
          <a:noFill/>
          <a:ln>
            <a:noFill/>
          </a:ln>
        </p:spPr>
      </p:pic>
      <p:sp>
        <p:nvSpPr>
          <p:cNvPr id="247" name="Google Shape;247;g26cff9ea4e0_0_79"/>
          <p:cNvSpPr/>
          <p:nvPr/>
        </p:nvSpPr>
        <p:spPr>
          <a:xfrm>
            <a:off x="124875" y="1280075"/>
            <a:ext cx="3977700" cy="5039400"/>
          </a:xfrm>
          <a:prstGeom prst="rect">
            <a:avLst/>
          </a:prstGeom>
          <a:noFill/>
          <a:ln cap="flat" cmpd="sng" w="38100">
            <a:solidFill>
              <a:srgbClr val="F0783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6cff9ea4e0_0_151"/>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lang="en-US" sz="4000">
                <a:solidFill>
                  <a:srgbClr val="FFFFFF"/>
                </a:solidFill>
                <a:latin typeface="Roboto"/>
                <a:ea typeface="Roboto"/>
                <a:cs typeface="Roboto"/>
                <a:sym typeface="Roboto"/>
              </a:rPr>
              <a:t>Discussion</a:t>
            </a:r>
            <a:endParaRPr b="1" i="0" sz="4000" u="none" cap="none" strike="noStrike">
              <a:solidFill>
                <a:srgbClr val="FFFFFF"/>
              </a:solidFill>
              <a:latin typeface="Roboto"/>
              <a:ea typeface="Roboto"/>
              <a:cs typeface="Roboto"/>
              <a:sym typeface="Roboto"/>
            </a:endParaRPr>
          </a:p>
        </p:txBody>
      </p:sp>
      <p:sp>
        <p:nvSpPr>
          <p:cNvPr id="254" name="Google Shape;254;g26cff9ea4e0_0_151"/>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spcBef>
                <a:spcPts val="0"/>
              </a:spcBef>
              <a:spcAft>
                <a:spcPts val="0"/>
              </a:spcAft>
              <a:buNone/>
            </a:pPr>
            <a:fld id="{00000000-1234-1234-1234-123412341234}" type="slidenum">
              <a:rPr lang="en-US"/>
              <a:t>‹#›</a:t>
            </a:fld>
            <a:endParaRPr/>
          </a:p>
        </p:txBody>
      </p:sp>
      <p:sp>
        <p:nvSpPr>
          <p:cNvPr id="255" name="Google Shape;255;g26cff9ea4e0_0_151"/>
          <p:cNvSpPr txBox="1"/>
          <p:nvPr/>
        </p:nvSpPr>
        <p:spPr>
          <a:xfrm>
            <a:off x="471900" y="2471975"/>
            <a:ext cx="10726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US" sz="3600"/>
              <a:t>What is the faculty’s role in supporting Black student success?</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6cff9ea4e0_0_65"/>
          <p:cNvSpPr txBox="1"/>
          <p:nvPr>
            <p:ph type="ctrTitle"/>
          </p:nvPr>
        </p:nvSpPr>
        <p:spPr>
          <a:xfrm>
            <a:off x="846879" y="2133625"/>
            <a:ext cx="10655400" cy="1314000"/>
          </a:xfrm>
          <a:prstGeom prst="rect">
            <a:avLst/>
          </a:prstGeom>
          <a:noFill/>
          <a:ln>
            <a:noFill/>
          </a:ln>
        </p:spPr>
        <p:txBody>
          <a:bodyPr anchorCtr="0" anchor="ctr" bIns="47600" lIns="95225" spcFirstLastPara="1" rIns="95225" wrap="square" tIns="47600">
            <a:noAutofit/>
          </a:bodyPr>
          <a:lstStyle/>
          <a:p>
            <a:pPr indent="0" lvl="0" marL="0" marR="0" rtl="0" algn="l">
              <a:lnSpc>
                <a:spcPct val="100000"/>
              </a:lnSpc>
              <a:spcBef>
                <a:spcPts val="0"/>
              </a:spcBef>
              <a:spcAft>
                <a:spcPts val="0"/>
              </a:spcAft>
              <a:buClr>
                <a:schemeClr val="lt1"/>
              </a:buClr>
              <a:buSzPts val="6600"/>
              <a:buFont typeface="Arial"/>
              <a:buNone/>
            </a:pPr>
            <a:r>
              <a:rPr b="1" i="1" lang="en-US" sz="4200"/>
              <a:t>Classified Professionals </a:t>
            </a:r>
            <a:r>
              <a:rPr b="1" i="1" lang="en-US" sz="4200"/>
              <a:t>Workshop</a:t>
            </a:r>
            <a:endParaRPr b="1" i="1" sz="4200"/>
          </a:p>
          <a:p>
            <a:pPr indent="0" lvl="0" marL="0" marR="0" rtl="0" algn="l">
              <a:lnSpc>
                <a:spcPct val="100000"/>
              </a:lnSpc>
              <a:spcBef>
                <a:spcPts val="0"/>
              </a:spcBef>
              <a:spcAft>
                <a:spcPts val="0"/>
              </a:spcAft>
              <a:buClr>
                <a:schemeClr val="lt1"/>
              </a:buClr>
              <a:buSzPts val="6600"/>
              <a:buFont typeface="Arial"/>
              <a:buNone/>
            </a:pPr>
            <a:r>
              <a:t/>
            </a:r>
            <a:endParaRPr b="1" i="1" sz="2600"/>
          </a:p>
        </p:txBody>
      </p:sp>
      <p:sp>
        <p:nvSpPr>
          <p:cNvPr id="261" name="Google Shape;261;g26cff9ea4e0_0_65"/>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sp>
        <p:nvSpPr>
          <p:cNvPr id="267" name="Google Shape;267;g2c841756934_0_60"/>
          <p:cNvSpPr txBox="1"/>
          <p:nvPr>
            <p:ph type="title"/>
          </p:nvPr>
        </p:nvSpPr>
        <p:spPr>
          <a:xfrm>
            <a:off x="917175" y="1082075"/>
            <a:ext cx="3010800" cy="33333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4600"/>
              <a:buNone/>
            </a:pPr>
            <a:r>
              <a:rPr b="1" lang="en-US" sz="3900">
                <a:solidFill>
                  <a:srgbClr val="205867"/>
                </a:solidFill>
                <a:latin typeface="Arial"/>
                <a:ea typeface="Arial"/>
                <a:cs typeface="Arial"/>
                <a:sym typeface="Arial"/>
              </a:rPr>
              <a:t>Phase 2 Results:</a:t>
            </a:r>
            <a:endParaRPr b="1" sz="3900">
              <a:solidFill>
                <a:srgbClr val="205867"/>
              </a:solidFill>
              <a:latin typeface="Arial"/>
              <a:ea typeface="Arial"/>
              <a:cs typeface="Arial"/>
              <a:sym typeface="Arial"/>
            </a:endParaRPr>
          </a:p>
          <a:p>
            <a:pPr indent="0" lvl="0" marL="12700" rtl="0" algn="l">
              <a:lnSpc>
                <a:spcPct val="100000"/>
              </a:lnSpc>
              <a:spcBef>
                <a:spcPts val="0"/>
              </a:spcBef>
              <a:spcAft>
                <a:spcPts val="0"/>
              </a:spcAft>
              <a:buSzPts val="4600"/>
              <a:buNone/>
            </a:pPr>
            <a:r>
              <a:t/>
            </a:r>
            <a:endParaRPr b="1" sz="3900">
              <a:solidFill>
                <a:srgbClr val="205867"/>
              </a:solidFill>
              <a:latin typeface="Arial"/>
              <a:ea typeface="Arial"/>
              <a:cs typeface="Arial"/>
              <a:sym typeface="Arial"/>
            </a:endParaRPr>
          </a:p>
          <a:p>
            <a:pPr indent="0" lvl="0" marL="12700" rtl="0" algn="l">
              <a:lnSpc>
                <a:spcPct val="100000"/>
              </a:lnSpc>
              <a:spcBef>
                <a:spcPts val="0"/>
              </a:spcBef>
              <a:spcAft>
                <a:spcPts val="0"/>
              </a:spcAft>
              <a:buSzPts val="4600"/>
              <a:buNone/>
            </a:pPr>
            <a:r>
              <a:rPr b="1" i="1" lang="en-US" sz="3300">
                <a:solidFill>
                  <a:srgbClr val="205867"/>
                </a:solidFill>
                <a:latin typeface="Arial"/>
                <a:ea typeface="Arial"/>
                <a:cs typeface="Arial"/>
                <a:sym typeface="Arial"/>
              </a:rPr>
              <a:t>From Interviews and Focus Groups</a:t>
            </a:r>
            <a:endParaRPr b="1" i="1" sz="3300">
              <a:solidFill>
                <a:srgbClr val="205867"/>
              </a:solidFill>
              <a:latin typeface="Arial"/>
              <a:ea typeface="Arial"/>
              <a:cs typeface="Arial"/>
              <a:sym typeface="Arial"/>
            </a:endParaRPr>
          </a:p>
        </p:txBody>
      </p:sp>
      <p:grpSp>
        <p:nvGrpSpPr>
          <p:cNvPr id="268" name="Google Shape;268;g2c841756934_0_60"/>
          <p:cNvGrpSpPr/>
          <p:nvPr/>
        </p:nvGrpSpPr>
        <p:grpSpPr>
          <a:xfrm>
            <a:off x="0" y="0"/>
            <a:ext cx="731980" cy="6858343"/>
            <a:chOff x="0" y="0"/>
            <a:chExt cx="1097915" cy="10287000"/>
          </a:xfrm>
        </p:grpSpPr>
        <p:sp>
          <p:nvSpPr>
            <p:cNvPr id="269" name="Google Shape;269;g2c841756934_0_60"/>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70" name="Google Shape;270;g2c841756934_0_60"/>
            <p:cNvPicPr preferRelativeResize="0"/>
            <p:nvPr/>
          </p:nvPicPr>
          <p:blipFill rotWithShape="1">
            <a:blip r:embed="rId3">
              <a:alphaModFix/>
            </a:blip>
            <a:srcRect b="0" l="0" r="0" t="0"/>
            <a:stretch/>
          </p:blipFill>
          <p:spPr>
            <a:xfrm>
              <a:off x="0" y="0"/>
              <a:ext cx="691948" cy="3192279"/>
            </a:xfrm>
            <a:prstGeom prst="rect">
              <a:avLst/>
            </a:prstGeom>
            <a:noFill/>
            <a:ln>
              <a:noFill/>
            </a:ln>
          </p:spPr>
        </p:pic>
      </p:grpSp>
      <p:sp>
        <p:nvSpPr>
          <p:cNvPr id="271" name="Google Shape;271;g2c841756934_0_60"/>
          <p:cNvSpPr/>
          <p:nvPr/>
        </p:nvSpPr>
        <p:spPr>
          <a:xfrm>
            <a:off x="3997790" y="0"/>
            <a:ext cx="6358" cy="6866573"/>
          </a:xfrm>
          <a:custGeom>
            <a:rect b="b" l="l" r="r" t="t"/>
            <a:pathLst>
              <a:path extrusionOk="0" h="10287000" w="9525">
                <a:moveTo>
                  <a:pt x="0" y="0"/>
                </a:moveTo>
                <a:lnTo>
                  <a:pt x="9524" y="0"/>
                </a:lnTo>
                <a:lnTo>
                  <a:pt x="9524" y="10287000"/>
                </a:lnTo>
                <a:lnTo>
                  <a:pt x="0" y="1028700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72" name="Google Shape;272;g2c841756934_0_60"/>
          <p:cNvSpPr txBox="1"/>
          <p:nvPr/>
        </p:nvSpPr>
        <p:spPr>
          <a:xfrm>
            <a:off x="1122933" y="2971800"/>
            <a:ext cx="2325000" cy="3165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sp>
        <p:nvSpPr>
          <p:cNvPr id="273" name="Google Shape;273;g2c841756934_0_60"/>
          <p:cNvSpPr txBox="1"/>
          <p:nvPr/>
        </p:nvSpPr>
        <p:spPr>
          <a:xfrm>
            <a:off x="4150969" y="1770899"/>
            <a:ext cx="7887600" cy="1146900"/>
          </a:xfrm>
          <a:prstGeom prst="rect">
            <a:avLst/>
          </a:prstGeom>
          <a:noFill/>
          <a:ln>
            <a:noFill/>
          </a:ln>
        </p:spPr>
        <p:txBody>
          <a:bodyPr anchorCtr="0" anchor="t" bIns="87775" lIns="87775" spcFirstLastPara="1" rIns="87775" wrap="square" tIns="8777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Academic Counseling: </a:t>
            </a:r>
            <a:r>
              <a:rPr b="0" i="0" lang="en-US" sz="2100" u="none" cap="none" strike="noStrike">
                <a:solidFill>
                  <a:schemeClr val="dk1"/>
                </a:solidFill>
                <a:latin typeface="Arial"/>
                <a:ea typeface="Arial"/>
                <a:cs typeface="Arial"/>
                <a:sym typeface="Arial"/>
              </a:rPr>
              <a:t>Students avoided general and Transfer Center counseling, as </a:t>
            </a:r>
            <a:r>
              <a:rPr b="1" i="0" lang="en-US" sz="2100" u="none" cap="none" strike="noStrike">
                <a:solidFill>
                  <a:schemeClr val="dk1"/>
                </a:solidFill>
              </a:rPr>
              <a:t>they did not feel heard, seen, valued, or respected and did not see themselves reflected</a:t>
            </a:r>
            <a:endParaRPr b="1" i="0" sz="2100" u="none" cap="none" strike="noStrike">
              <a:solidFill>
                <a:srgbClr val="000000"/>
              </a:solidFill>
            </a:endParaRPr>
          </a:p>
        </p:txBody>
      </p:sp>
      <p:sp>
        <p:nvSpPr>
          <p:cNvPr id="274" name="Google Shape;274;g2c841756934_0_60"/>
          <p:cNvSpPr txBox="1"/>
          <p:nvPr/>
        </p:nvSpPr>
        <p:spPr>
          <a:xfrm>
            <a:off x="4150970" y="3205212"/>
            <a:ext cx="7887600" cy="1470300"/>
          </a:xfrm>
          <a:prstGeom prst="rect">
            <a:avLst/>
          </a:prstGeom>
          <a:noFill/>
          <a:ln>
            <a:noFill/>
          </a:ln>
        </p:spPr>
        <p:txBody>
          <a:bodyPr anchorCtr="0" anchor="t" bIns="87775" lIns="87775" spcFirstLastPara="1" rIns="87775" wrap="square" tIns="8777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Umoja (Black Student Support Programs):</a:t>
            </a:r>
            <a:r>
              <a:rPr b="0" i="0" lang="en-US" sz="2100" u="none" cap="none" strike="noStrike">
                <a:solidFill>
                  <a:srgbClr val="000000"/>
                </a:solidFill>
                <a:latin typeface="Arial"/>
                <a:ea typeface="Arial"/>
                <a:cs typeface="Arial"/>
                <a:sym typeface="Arial"/>
              </a:rPr>
              <a:t> Mandatory, </a:t>
            </a:r>
            <a:r>
              <a:rPr b="1" i="0" lang="en-US" sz="2100" u="none" cap="none" strike="noStrike">
                <a:solidFill>
                  <a:srgbClr val="000000"/>
                </a:solidFill>
              </a:rPr>
              <a:t>dedicated, and proactive</a:t>
            </a:r>
            <a:r>
              <a:rPr b="0" i="0" lang="en-US" sz="2100" u="none" cap="none" strike="noStrike">
                <a:solidFill>
                  <a:srgbClr val="000000"/>
                </a:solidFill>
                <a:latin typeface="Arial"/>
                <a:ea typeface="Arial"/>
                <a:cs typeface="Arial"/>
                <a:sym typeface="Arial"/>
              </a:rPr>
              <a:t> counseling offered by Umoja allows the time and space for counselors who r</a:t>
            </a:r>
            <a:r>
              <a:rPr b="1" i="0" lang="en-US" sz="2100" u="none" cap="none" strike="noStrike">
                <a:solidFill>
                  <a:srgbClr val="000000"/>
                </a:solidFill>
              </a:rPr>
              <a:t>eflect students’ backgrounds to build relationships with them </a:t>
            </a:r>
            <a:endParaRPr b="1" i="0" sz="2100" u="none" cap="none" strike="noStrike">
              <a:solidFill>
                <a:srgbClr val="000000"/>
              </a:solidFill>
            </a:endParaRPr>
          </a:p>
        </p:txBody>
      </p:sp>
      <p:sp>
        <p:nvSpPr>
          <p:cNvPr id="275" name="Google Shape;275;g2c841756934_0_60"/>
          <p:cNvSpPr txBox="1"/>
          <p:nvPr/>
        </p:nvSpPr>
        <p:spPr>
          <a:xfrm>
            <a:off x="4167723" y="336600"/>
            <a:ext cx="7677300" cy="1146900"/>
          </a:xfrm>
          <a:prstGeom prst="rect">
            <a:avLst/>
          </a:prstGeom>
          <a:noFill/>
          <a:ln>
            <a:noFill/>
          </a:ln>
        </p:spPr>
        <p:txBody>
          <a:bodyPr anchorCtr="0" anchor="t" bIns="87775" lIns="87775" spcFirstLastPara="1" rIns="87775" wrap="square" tIns="8777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Passing Math and English: </a:t>
            </a:r>
            <a:r>
              <a:rPr b="0" i="0" lang="en-US" sz="2100" u="none" cap="none" strike="noStrike">
                <a:solidFill>
                  <a:srgbClr val="000000"/>
                </a:solidFill>
                <a:latin typeface="Arial"/>
                <a:ea typeface="Arial"/>
                <a:cs typeface="Arial"/>
                <a:sym typeface="Arial"/>
              </a:rPr>
              <a:t>Faculty help students </a:t>
            </a:r>
            <a:r>
              <a:rPr b="1" i="0" lang="en-US" sz="2100" u="none" cap="none" strike="noStrike">
                <a:solidFill>
                  <a:srgbClr val="000000"/>
                </a:solidFill>
              </a:rPr>
              <a:t>build their confidence </a:t>
            </a:r>
            <a:r>
              <a:rPr b="0" i="0" lang="en-US" sz="2100" u="none" cap="none" strike="noStrike">
                <a:solidFill>
                  <a:srgbClr val="000000"/>
                </a:solidFill>
                <a:latin typeface="Arial"/>
                <a:ea typeface="Arial"/>
                <a:cs typeface="Arial"/>
                <a:sym typeface="Arial"/>
              </a:rPr>
              <a:t>as students, increase their mastery of key subjects and </a:t>
            </a:r>
            <a:r>
              <a:rPr b="1" i="0" lang="en-US" sz="2100" u="none" cap="none" strike="noStrike">
                <a:solidFill>
                  <a:srgbClr val="000000"/>
                </a:solidFill>
              </a:rPr>
              <a:t>support </a:t>
            </a:r>
            <a:r>
              <a:rPr b="0" i="0" lang="en-US" sz="2100" u="none" cap="none" strike="noStrike">
                <a:solidFill>
                  <a:srgbClr val="000000"/>
                </a:solidFill>
                <a:latin typeface="Arial"/>
                <a:ea typeface="Arial"/>
                <a:cs typeface="Arial"/>
                <a:sym typeface="Arial"/>
              </a:rPr>
              <a:t>their success</a:t>
            </a:r>
            <a:endParaRPr b="0" i="0" sz="2100" u="none" cap="none" strike="noStrike">
              <a:solidFill>
                <a:srgbClr val="000000"/>
              </a:solidFill>
              <a:latin typeface="Arial"/>
              <a:ea typeface="Arial"/>
              <a:cs typeface="Arial"/>
              <a:sym typeface="Arial"/>
            </a:endParaRPr>
          </a:p>
        </p:txBody>
      </p:sp>
      <p:sp>
        <p:nvSpPr>
          <p:cNvPr id="276" name="Google Shape;276;g2c841756934_0_60"/>
          <p:cNvSpPr txBox="1"/>
          <p:nvPr/>
        </p:nvSpPr>
        <p:spPr>
          <a:xfrm>
            <a:off x="4148400" y="4725625"/>
            <a:ext cx="7997100" cy="1154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100" u="none" cap="none" strike="noStrike">
                <a:solidFill>
                  <a:srgbClr val="000000"/>
                </a:solidFill>
                <a:latin typeface="Arial"/>
                <a:ea typeface="Arial"/>
                <a:cs typeface="Arial"/>
                <a:sym typeface="Arial"/>
              </a:rPr>
              <a:t>Academic Probation</a:t>
            </a:r>
            <a:r>
              <a:rPr b="0" i="0" lang="en-US" sz="2100" u="none" cap="none" strike="noStrike">
                <a:solidFill>
                  <a:srgbClr val="000000"/>
                </a:solidFill>
                <a:latin typeface="Arial"/>
                <a:ea typeface="Arial"/>
                <a:cs typeface="Arial"/>
                <a:sym typeface="Arial"/>
              </a:rPr>
              <a:t>: Triggering nature of the word probation, Receiving a notice that they are </a:t>
            </a:r>
            <a:r>
              <a:rPr b="1" i="0" lang="en-US" sz="2100" u="none" cap="none" strike="noStrike">
                <a:solidFill>
                  <a:srgbClr val="000000"/>
                </a:solidFill>
              </a:rPr>
              <a:t>on probation can be devastating</a:t>
            </a:r>
            <a:r>
              <a:rPr b="0" i="0" lang="en-US" sz="2100" u="none" cap="none" strike="noStrike">
                <a:solidFill>
                  <a:srgbClr val="000000"/>
                </a:solidFill>
                <a:latin typeface="Arial"/>
                <a:ea typeface="Arial"/>
                <a:cs typeface="Arial"/>
                <a:sym typeface="Arial"/>
              </a:rPr>
              <a:t>, negatively impacted their financial aid eligibility </a:t>
            </a:r>
            <a:endParaRPr b="0" i="0" sz="2100" u="none" cap="none" strike="noStrike">
              <a:solidFill>
                <a:srgbClr val="000000"/>
              </a:solidFill>
              <a:latin typeface="Arial"/>
              <a:ea typeface="Arial"/>
              <a:cs typeface="Arial"/>
              <a:sym typeface="Arial"/>
            </a:endParaRPr>
          </a:p>
        </p:txBody>
      </p:sp>
      <p:pic>
        <p:nvPicPr>
          <p:cNvPr id="277" name="Google Shape;277;g2c841756934_0_60"/>
          <p:cNvPicPr preferRelativeResize="0"/>
          <p:nvPr/>
        </p:nvPicPr>
        <p:blipFill rotWithShape="1">
          <a:blip r:embed="rId4">
            <a:alphaModFix/>
          </a:blip>
          <a:srcRect b="0" l="0" r="0" t="0"/>
          <a:stretch/>
        </p:blipFill>
        <p:spPr>
          <a:xfrm>
            <a:off x="9992975" y="6065925"/>
            <a:ext cx="2199025" cy="79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8dbae36cec_0_54"/>
          <p:cNvSpPr txBox="1"/>
          <p:nvPr>
            <p:ph type="ctrTitle"/>
          </p:nvPr>
        </p:nvSpPr>
        <p:spPr>
          <a:xfrm>
            <a:off x="125986" y="53780"/>
            <a:ext cx="6562200" cy="1087500"/>
          </a:xfrm>
          <a:prstGeom prst="rect">
            <a:avLst/>
          </a:prstGeom>
          <a:noFill/>
          <a:ln>
            <a:noFill/>
          </a:ln>
        </p:spPr>
        <p:txBody>
          <a:bodyPr anchorCtr="0" anchor="ctr" bIns="47600" lIns="95225" spcFirstLastPara="1" rIns="95225" wrap="square" tIns="47600">
            <a:noAutofit/>
          </a:bodyPr>
          <a:lstStyle/>
          <a:p>
            <a:pPr indent="0" lvl="0" marL="0" marR="0" rtl="0" algn="ctr">
              <a:lnSpc>
                <a:spcPct val="100000"/>
              </a:lnSpc>
              <a:spcBef>
                <a:spcPts val="0"/>
              </a:spcBef>
              <a:spcAft>
                <a:spcPts val="0"/>
              </a:spcAft>
              <a:buClr>
                <a:schemeClr val="lt1"/>
              </a:buClr>
              <a:buSzPts val="6600"/>
              <a:buFont typeface="Arial"/>
              <a:buNone/>
            </a:pPr>
            <a:r>
              <a:rPr lang="en-US" sz="5300">
                <a:extLst>
                  <a:ext uri="http://customooxmlschemas.google.com/">
                    <go:slidesCustomData xmlns:go="http://customooxmlschemas.google.com/" textRoundtripDataId="0"/>
                  </a:ext>
                </a:extLst>
              </a:rPr>
              <a:t>About The RP Group</a:t>
            </a:r>
            <a:endParaRPr b="0" i="0" sz="5300" u="none" cap="none" strike="noStrike">
              <a:solidFill>
                <a:schemeClr val="lt1"/>
              </a:solidFill>
              <a:latin typeface="Arial"/>
              <a:ea typeface="Arial"/>
              <a:cs typeface="Arial"/>
              <a:sym typeface="Arial"/>
            </a:endParaRPr>
          </a:p>
        </p:txBody>
      </p:sp>
      <p:sp>
        <p:nvSpPr>
          <p:cNvPr id="95" name="Google Shape;95;g28dbae36cec_0_54"/>
          <p:cNvSpPr txBox="1"/>
          <p:nvPr>
            <p:ph idx="1" type="subTitle"/>
          </p:nvPr>
        </p:nvSpPr>
        <p:spPr>
          <a:xfrm>
            <a:off x="125986" y="1067920"/>
            <a:ext cx="6562200" cy="4039200"/>
          </a:xfrm>
          <a:prstGeom prst="rect">
            <a:avLst/>
          </a:prstGeom>
          <a:noFill/>
          <a:ln>
            <a:noFill/>
          </a:ln>
        </p:spPr>
        <p:txBody>
          <a:bodyPr anchorCtr="0" anchor="t" bIns="47600" lIns="95225" spcFirstLastPara="1" rIns="95225" wrap="square" tIns="47600">
            <a:noAutofit/>
          </a:bodyPr>
          <a:lstStyle/>
          <a:p>
            <a:pPr indent="0" lvl="0" marL="0" rtl="0" algn="l">
              <a:lnSpc>
                <a:spcPct val="100000"/>
              </a:lnSpc>
              <a:spcBef>
                <a:spcPts val="0"/>
              </a:spcBef>
              <a:spcAft>
                <a:spcPts val="0"/>
              </a:spcAft>
              <a:buClr>
                <a:schemeClr val="dk1"/>
              </a:buClr>
              <a:buSzPts val="2500"/>
              <a:buFont typeface="Arial"/>
              <a:buNone/>
            </a:pPr>
            <a:r>
              <a:rPr b="1" lang="en-US" sz="2000"/>
              <a:t>Mission</a:t>
            </a:r>
            <a:r>
              <a:rPr lang="en-US" sz="2000"/>
              <a:t>: As the representative organization for Institutional Research, Planning, and Effectiveness (IRPE) professionals in the California Community Colleges (CCC) system, The RP Group strengthens the ability of CCC to discover and undertake high-quality research, planning, and assessments that improve evidence-based decision-making, institutional effectiveness, and success for all students.</a:t>
            </a:r>
            <a:endParaRPr sz="2000"/>
          </a:p>
          <a:p>
            <a:pPr indent="0" lvl="0" marL="0" rtl="0" algn="l">
              <a:lnSpc>
                <a:spcPct val="100000"/>
              </a:lnSpc>
              <a:spcBef>
                <a:spcPts val="1000"/>
              </a:spcBef>
              <a:spcAft>
                <a:spcPts val="0"/>
              </a:spcAft>
              <a:buClr>
                <a:schemeClr val="dk1"/>
              </a:buClr>
              <a:buSzPts val="2500"/>
              <a:buFont typeface="Arial"/>
              <a:buNone/>
            </a:pPr>
            <a:r>
              <a:rPr b="1" lang="en-US" sz="2000"/>
              <a:t>Services</a:t>
            </a:r>
            <a:r>
              <a:rPr lang="en-US" sz="2000"/>
              <a:t>: Research, evaluation, planning, professional development, and technical assistance—designed and conducted by CCC practitioners</a:t>
            </a:r>
            <a:endParaRPr sz="2000"/>
          </a:p>
          <a:p>
            <a:pPr indent="0" lvl="0" marL="0" rtl="0" algn="l">
              <a:lnSpc>
                <a:spcPct val="100000"/>
              </a:lnSpc>
              <a:spcBef>
                <a:spcPts val="1000"/>
              </a:spcBef>
              <a:spcAft>
                <a:spcPts val="1000"/>
              </a:spcAft>
              <a:buClr>
                <a:schemeClr val="dk1"/>
              </a:buClr>
              <a:buSzPts val="2500"/>
              <a:buFont typeface="Arial"/>
              <a:buNone/>
            </a:pPr>
            <a:r>
              <a:rPr b="1" lang="en-US" sz="2000"/>
              <a:t>Organization</a:t>
            </a:r>
            <a:r>
              <a:rPr lang="en-US" sz="2000"/>
              <a:t>: 501(c)3 with roots as membership organization</a:t>
            </a:r>
            <a:endParaRPr sz="2000"/>
          </a:p>
        </p:txBody>
      </p:sp>
      <p:sp>
        <p:nvSpPr>
          <p:cNvPr id="96" name="Google Shape;96;g28dbae36cec_0_54"/>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97" name="Google Shape;97;g28dbae36cec_0_54"/>
          <p:cNvPicPr preferRelativeResize="0"/>
          <p:nvPr/>
        </p:nvPicPr>
        <p:blipFill rotWithShape="1">
          <a:blip r:embed="rId3">
            <a:alphaModFix/>
          </a:blip>
          <a:srcRect b="0" l="0" r="0" t="0"/>
          <a:stretch/>
        </p:blipFill>
        <p:spPr>
          <a:xfrm>
            <a:off x="6791359" y="0"/>
            <a:ext cx="5400229" cy="54002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c841756934_0_48"/>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4000" u="none" cap="none" strike="noStrike">
                <a:solidFill>
                  <a:srgbClr val="FFFFFF"/>
                </a:solidFill>
                <a:latin typeface="Roboto"/>
                <a:ea typeface="Roboto"/>
                <a:cs typeface="Roboto"/>
                <a:sym typeface="Roboto"/>
              </a:rPr>
              <a:t>Why </a:t>
            </a:r>
            <a:r>
              <a:rPr b="1" lang="en-US" sz="4000">
                <a:solidFill>
                  <a:srgbClr val="FFFFFF"/>
                </a:solidFill>
                <a:latin typeface="Roboto"/>
                <a:ea typeface="Roboto"/>
                <a:cs typeface="Roboto"/>
                <a:sym typeface="Roboto"/>
              </a:rPr>
              <a:t>Classified</a:t>
            </a:r>
            <a:r>
              <a:rPr b="1" i="0" lang="en-US" sz="4000" u="none" cap="none" strike="noStrike">
                <a:solidFill>
                  <a:srgbClr val="FFFFFF"/>
                </a:solidFill>
                <a:latin typeface="Roboto"/>
                <a:ea typeface="Roboto"/>
                <a:cs typeface="Roboto"/>
                <a:sym typeface="Roboto"/>
              </a:rPr>
              <a:t> Professional</a:t>
            </a:r>
            <a:r>
              <a:rPr b="1" lang="en-US" sz="4000">
                <a:solidFill>
                  <a:srgbClr val="FFFFFF"/>
                </a:solidFill>
                <a:latin typeface="Roboto"/>
                <a:ea typeface="Roboto"/>
                <a:cs typeface="Roboto"/>
                <a:sym typeface="Roboto"/>
              </a:rPr>
              <a:t>s </a:t>
            </a:r>
            <a:r>
              <a:rPr b="1" i="0" lang="en-US" sz="4000" u="none" cap="none" strike="noStrike">
                <a:solidFill>
                  <a:schemeClr val="lt1"/>
                </a:solidFill>
                <a:latin typeface="Roboto"/>
                <a:ea typeface="Roboto"/>
                <a:cs typeface="Roboto"/>
                <a:sym typeface="Roboto"/>
              </a:rPr>
              <a:t>Matter</a:t>
            </a:r>
            <a:endParaRPr b="1" i="0" sz="4000" u="none" cap="none" strike="noStrike">
              <a:solidFill>
                <a:srgbClr val="FFFFFF"/>
              </a:solidFill>
              <a:latin typeface="Roboto"/>
              <a:ea typeface="Roboto"/>
              <a:cs typeface="Roboto"/>
              <a:sym typeface="Roboto"/>
            </a:endParaRPr>
          </a:p>
        </p:txBody>
      </p:sp>
      <p:sp>
        <p:nvSpPr>
          <p:cNvPr id="284" name="Google Shape;284;g2c841756934_0_48"/>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spcBef>
                <a:spcPts val="0"/>
              </a:spcBef>
              <a:spcAft>
                <a:spcPts val="0"/>
              </a:spcAft>
              <a:buNone/>
            </a:pPr>
            <a:fld id="{00000000-1234-1234-1234-123412341234}" type="slidenum">
              <a:rPr lang="en-US"/>
              <a:t>‹#›</a:t>
            </a:fld>
            <a:endParaRPr/>
          </a:p>
        </p:txBody>
      </p:sp>
      <p:sp>
        <p:nvSpPr>
          <p:cNvPr id="285" name="Google Shape;285;g2c841756934_0_48"/>
          <p:cNvSpPr txBox="1"/>
          <p:nvPr/>
        </p:nvSpPr>
        <p:spPr>
          <a:xfrm>
            <a:off x="189225" y="1261150"/>
            <a:ext cx="25575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US" sz="2500">
                <a:solidFill>
                  <a:schemeClr val="dk1"/>
                </a:solidFill>
              </a:rPr>
              <a:t>What is a sense of belonging (SOB)?</a:t>
            </a:r>
            <a:endParaRPr b="1" i="0" sz="1700" u="none" cap="none" strike="noStrike">
              <a:solidFill>
                <a:srgbClr val="000000"/>
              </a:solidFill>
            </a:endParaRPr>
          </a:p>
        </p:txBody>
      </p:sp>
      <p:pic>
        <p:nvPicPr>
          <p:cNvPr id="286" name="Google Shape;286;g2c841756934_0_48"/>
          <p:cNvPicPr preferRelativeResize="0"/>
          <p:nvPr/>
        </p:nvPicPr>
        <p:blipFill>
          <a:blip r:embed="rId3">
            <a:alphaModFix/>
          </a:blip>
          <a:stretch>
            <a:fillRect/>
          </a:stretch>
        </p:blipFill>
        <p:spPr>
          <a:xfrm>
            <a:off x="2860125" y="1261150"/>
            <a:ext cx="6812625" cy="5777150"/>
          </a:xfrm>
          <a:prstGeom prst="rect">
            <a:avLst/>
          </a:prstGeom>
          <a:noFill/>
          <a:ln>
            <a:noFill/>
          </a:ln>
        </p:spPr>
      </p:pic>
      <p:sp>
        <p:nvSpPr>
          <p:cNvPr id="287" name="Google Shape;287;g2c841756934_0_48"/>
          <p:cNvSpPr txBox="1"/>
          <p:nvPr/>
        </p:nvSpPr>
        <p:spPr>
          <a:xfrm>
            <a:off x="3312650" y="1985400"/>
            <a:ext cx="5997900" cy="4334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300">
              <a:solidFill>
                <a:schemeClr val="dk1"/>
              </a:solidFill>
            </a:endParaRPr>
          </a:p>
        </p:txBody>
      </p:sp>
      <p:sp>
        <p:nvSpPr>
          <p:cNvPr id="288" name="Google Shape;288;g2c841756934_0_48"/>
          <p:cNvSpPr txBox="1"/>
          <p:nvPr/>
        </p:nvSpPr>
        <p:spPr>
          <a:xfrm>
            <a:off x="3216638" y="2000700"/>
            <a:ext cx="6099600" cy="43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solidFill>
                  <a:srgbClr val="DF6A2E"/>
                </a:solidFill>
                <a:latin typeface="Meiryo"/>
                <a:ea typeface="Meiryo"/>
                <a:cs typeface="Meiryo"/>
                <a:sym typeface="Meiryo"/>
              </a:rPr>
              <a:t>A feeling or sensation of connectedness, the experience of mattering or feeling cared about, accepted, respected, valued by, and important to the group (e.g., campus community) or others on campus (e.g., faculty, peers, staff) (Strayhorn, 2019).</a:t>
            </a:r>
            <a:endParaRPr b="1" sz="4500">
              <a:solidFill>
                <a:srgbClr val="DF6A2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c841756934_0_0"/>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4000" u="none" cap="none" strike="noStrike">
                <a:solidFill>
                  <a:srgbClr val="FFFFFF"/>
                </a:solidFill>
                <a:latin typeface="Roboto"/>
                <a:ea typeface="Roboto"/>
                <a:cs typeface="Roboto"/>
                <a:sym typeface="Roboto"/>
              </a:rPr>
              <a:t>Why </a:t>
            </a:r>
            <a:r>
              <a:rPr b="1" lang="en-US" sz="4000">
                <a:solidFill>
                  <a:srgbClr val="FFFFFF"/>
                </a:solidFill>
                <a:latin typeface="Roboto"/>
                <a:ea typeface="Roboto"/>
                <a:cs typeface="Roboto"/>
                <a:sym typeface="Roboto"/>
              </a:rPr>
              <a:t>Classified</a:t>
            </a:r>
            <a:r>
              <a:rPr b="1" i="0" lang="en-US" sz="4000" u="none" cap="none" strike="noStrike">
                <a:solidFill>
                  <a:srgbClr val="FFFFFF"/>
                </a:solidFill>
                <a:latin typeface="Roboto"/>
                <a:ea typeface="Roboto"/>
                <a:cs typeface="Roboto"/>
                <a:sym typeface="Roboto"/>
              </a:rPr>
              <a:t> </a:t>
            </a:r>
            <a:r>
              <a:rPr b="1" lang="en-US" sz="4000">
                <a:solidFill>
                  <a:schemeClr val="lt1"/>
                </a:solidFill>
                <a:latin typeface="Roboto"/>
                <a:ea typeface="Roboto"/>
                <a:cs typeface="Roboto"/>
                <a:sym typeface="Roboto"/>
              </a:rPr>
              <a:t>Professionals </a:t>
            </a:r>
            <a:r>
              <a:rPr b="1" i="0" lang="en-US" sz="4000" u="none" cap="none" strike="noStrike">
                <a:solidFill>
                  <a:schemeClr val="lt1"/>
                </a:solidFill>
                <a:latin typeface="Roboto"/>
                <a:ea typeface="Roboto"/>
                <a:cs typeface="Roboto"/>
                <a:sym typeface="Roboto"/>
              </a:rPr>
              <a:t>Matter</a:t>
            </a:r>
            <a:endParaRPr b="1" i="0" sz="4000" u="none" cap="none" strike="noStrike">
              <a:solidFill>
                <a:srgbClr val="FFFFFF"/>
              </a:solidFill>
              <a:latin typeface="Roboto"/>
              <a:ea typeface="Roboto"/>
              <a:cs typeface="Roboto"/>
              <a:sym typeface="Roboto"/>
            </a:endParaRPr>
          </a:p>
        </p:txBody>
      </p:sp>
      <p:sp>
        <p:nvSpPr>
          <p:cNvPr id="295" name="Google Shape;295;g2c841756934_0_0"/>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spcBef>
                <a:spcPts val="0"/>
              </a:spcBef>
              <a:spcAft>
                <a:spcPts val="0"/>
              </a:spcAft>
              <a:buNone/>
            </a:pPr>
            <a:fld id="{00000000-1234-1234-1234-123412341234}" type="slidenum">
              <a:rPr lang="en-US"/>
              <a:t>‹#›</a:t>
            </a:fld>
            <a:endParaRPr/>
          </a:p>
        </p:txBody>
      </p:sp>
      <p:sp>
        <p:nvSpPr>
          <p:cNvPr id="296" name="Google Shape;296;g2c841756934_0_0"/>
          <p:cNvSpPr txBox="1"/>
          <p:nvPr/>
        </p:nvSpPr>
        <p:spPr>
          <a:xfrm>
            <a:off x="189225" y="1510125"/>
            <a:ext cx="25575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US" sz="2500">
                <a:solidFill>
                  <a:schemeClr val="dk1"/>
                </a:solidFill>
              </a:rPr>
              <a:t>Black student success is not the sole responsibility of Black employees.</a:t>
            </a:r>
            <a:endParaRPr b="1" i="0" sz="1700" u="none" cap="none" strike="noStrike">
              <a:solidFill>
                <a:srgbClr val="000000"/>
              </a:solidFill>
            </a:endParaRPr>
          </a:p>
        </p:txBody>
      </p:sp>
      <p:pic>
        <p:nvPicPr>
          <p:cNvPr id="297" name="Google Shape;297;g2c841756934_0_0"/>
          <p:cNvPicPr preferRelativeResize="0"/>
          <p:nvPr/>
        </p:nvPicPr>
        <p:blipFill>
          <a:blip r:embed="rId3">
            <a:alphaModFix/>
          </a:blip>
          <a:stretch>
            <a:fillRect/>
          </a:stretch>
        </p:blipFill>
        <p:spPr>
          <a:xfrm>
            <a:off x="2860125" y="1261150"/>
            <a:ext cx="6600009" cy="5596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c841756934_0_9"/>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4000" u="none" cap="none" strike="noStrike">
                <a:solidFill>
                  <a:srgbClr val="FFFFFF"/>
                </a:solidFill>
                <a:latin typeface="Roboto"/>
                <a:ea typeface="Roboto"/>
                <a:cs typeface="Roboto"/>
                <a:sym typeface="Roboto"/>
              </a:rPr>
              <a:t>Why </a:t>
            </a:r>
            <a:r>
              <a:rPr b="1" lang="en-US" sz="4000">
                <a:solidFill>
                  <a:srgbClr val="FFFFFF"/>
                </a:solidFill>
                <a:latin typeface="Roboto"/>
                <a:ea typeface="Roboto"/>
                <a:cs typeface="Roboto"/>
                <a:sym typeface="Roboto"/>
              </a:rPr>
              <a:t>Classified</a:t>
            </a:r>
            <a:r>
              <a:rPr b="1" i="0" lang="en-US" sz="4000" u="none" cap="none" strike="noStrike">
                <a:solidFill>
                  <a:srgbClr val="FFFFFF"/>
                </a:solidFill>
                <a:latin typeface="Roboto"/>
                <a:ea typeface="Roboto"/>
                <a:cs typeface="Roboto"/>
                <a:sym typeface="Roboto"/>
              </a:rPr>
              <a:t> </a:t>
            </a:r>
            <a:r>
              <a:rPr b="1" lang="en-US" sz="4000">
                <a:solidFill>
                  <a:schemeClr val="lt1"/>
                </a:solidFill>
                <a:latin typeface="Roboto"/>
                <a:ea typeface="Roboto"/>
                <a:cs typeface="Roboto"/>
                <a:sym typeface="Roboto"/>
              </a:rPr>
              <a:t>Professionals </a:t>
            </a:r>
            <a:r>
              <a:rPr b="1" i="0" lang="en-US" sz="4000" u="none" cap="none" strike="noStrike">
                <a:solidFill>
                  <a:schemeClr val="lt1"/>
                </a:solidFill>
                <a:latin typeface="Roboto"/>
                <a:ea typeface="Roboto"/>
                <a:cs typeface="Roboto"/>
                <a:sym typeface="Roboto"/>
              </a:rPr>
              <a:t>Matter</a:t>
            </a:r>
            <a:endParaRPr b="1" i="0" sz="4000" u="none" cap="none" strike="noStrike">
              <a:solidFill>
                <a:srgbClr val="FFFFFF"/>
              </a:solidFill>
              <a:latin typeface="Roboto"/>
              <a:ea typeface="Roboto"/>
              <a:cs typeface="Roboto"/>
              <a:sym typeface="Roboto"/>
            </a:endParaRPr>
          </a:p>
        </p:txBody>
      </p:sp>
      <p:sp>
        <p:nvSpPr>
          <p:cNvPr id="304" name="Google Shape;304;g2c841756934_0_9"/>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spcBef>
                <a:spcPts val="0"/>
              </a:spcBef>
              <a:spcAft>
                <a:spcPts val="0"/>
              </a:spcAft>
              <a:buNone/>
            </a:pPr>
            <a:fld id="{00000000-1234-1234-1234-123412341234}" type="slidenum">
              <a:rPr lang="en-US"/>
              <a:t>‹#›</a:t>
            </a:fld>
            <a:endParaRPr/>
          </a:p>
        </p:txBody>
      </p:sp>
      <p:sp>
        <p:nvSpPr>
          <p:cNvPr id="305" name="Google Shape;305;g2c841756934_0_9"/>
          <p:cNvSpPr txBox="1"/>
          <p:nvPr/>
        </p:nvSpPr>
        <p:spPr>
          <a:xfrm>
            <a:off x="98700" y="1374300"/>
            <a:ext cx="26256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US" sz="2600">
                <a:solidFill>
                  <a:schemeClr val="dk1"/>
                </a:solidFill>
              </a:rPr>
              <a:t>The entire campus is responsible for creating a sense of belonging for Black students.</a:t>
            </a:r>
            <a:endParaRPr b="1" i="0" sz="1800" u="none" cap="none" strike="noStrike">
              <a:solidFill>
                <a:srgbClr val="000000"/>
              </a:solidFill>
            </a:endParaRPr>
          </a:p>
        </p:txBody>
      </p:sp>
      <p:pic>
        <p:nvPicPr>
          <p:cNvPr id="306" name="Google Shape;306;g2c841756934_0_9"/>
          <p:cNvPicPr preferRelativeResize="0"/>
          <p:nvPr/>
        </p:nvPicPr>
        <p:blipFill>
          <a:blip r:embed="rId3">
            <a:alphaModFix/>
          </a:blip>
          <a:stretch>
            <a:fillRect/>
          </a:stretch>
        </p:blipFill>
        <p:spPr>
          <a:xfrm>
            <a:off x="3926975" y="1374300"/>
            <a:ext cx="4492225" cy="512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c841756934_0_20"/>
          <p:cNvSpPr/>
          <p:nvPr/>
        </p:nvSpPr>
        <p:spPr>
          <a:xfrm>
            <a:off x="0" y="0"/>
            <a:ext cx="11670000" cy="1107600"/>
          </a:xfrm>
          <a:prstGeom prst="homePlate">
            <a:avLst>
              <a:gd fmla="val 50000" name="adj"/>
            </a:avLst>
          </a:prstGeom>
          <a:solidFill>
            <a:srgbClr val="F0783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1" i="0" lang="en-US" sz="4000" u="none" cap="none" strike="noStrike">
                <a:solidFill>
                  <a:srgbClr val="FFFFFF"/>
                </a:solidFill>
                <a:latin typeface="Roboto"/>
                <a:ea typeface="Roboto"/>
                <a:cs typeface="Roboto"/>
                <a:sym typeface="Roboto"/>
              </a:rPr>
              <a:t>Why </a:t>
            </a:r>
            <a:r>
              <a:rPr b="1" lang="en-US" sz="4000">
                <a:solidFill>
                  <a:srgbClr val="FFFFFF"/>
                </a:solidFill>
                <a:latin typeface="Roboto"/>
                <a:ea typeface="Roboto"/>
                <a:cs typeface="Roboto"/>
                <a:sym typeface="Roboto"/>
              </a:rPr>
              <a:t>Classified</a:t>
            </a:r>
            <a:r>
              <a:rPr b="1" i="0" lang="en-US" sz="4000" u="none" cap="none" strike="noStrike">
                <a:solidFill>
                  <a:srgbClr val="FFFFFF"/>
                </a:solidFill>
                <a:latin typeface="Roboto"/>
                <a:ea typeface="Roboto"/>
                <a:cs typeface="Roboto"/>
                <a:sym typeface="Roboto"/>
              </a:rPr>
              <a:t> </a:t>
            </a:r>
            <a:r>
              <a:rPr b="1" lang="en-US" sz="4000">
                <a:solidFill>
                  <a:schemeClr val="lt1"/>
                </a:solidFill>
                <a:latin typeface="Roboto"/>
                <a:ea typeface="Roboto"/>
                <a:cs typeface="Roboto"/>
                <a:sym typeface="Roboto"/>
              </a:rPr>
              <a:t>Professionals </a:t>
            </a:r>
            <a:r>
              <a:rPr b="1" i="0" lang="en-US" sz="4000" u="none" cap="none" strike="noStrike">
                <a:solidFill>
                  <a:schemeClr val="lt1"/>
                </a:solidFill>
                <a:latin typeface="Roboto"/>
                <a:ea typeface="Roboto"/>
                <a:cs typeface="Roboto"/>
                <a:sym typeface="Roboto"/>
              </a:rPr>
              <a:t>Matter</a:t>
            </a:r>
            <a:endParaRPr b="1" i="0" sz="4000" u="none" cap="none" strike="noStrike">
              <a:solidFill>
                <a:srgbClr val="FFFFFF"/>
              </a:solidFill>
              <a:latin typeface="Roboto"/>
              <a:ea typeface="Roboto"/>
              <a:cs typeface="Roboto"/>
              <a:sym typeface="Roboto"/>
            </a:endParaRPr>
          </a:p>
        </p:txBody>
      </p:sp>
      <p:pic>
        <p:nvPicPr>
          <p:cNvPr id="313" name="Google Shape;313;g2c841756934_0_20"/>
          <p:cNvPicPr preferRelativeResize="0"/>
          <p:nvPr/>
        </p:nvPicPr>
        <p:blipFill>
          <a:blip r:embed="rId3">
            <a:alphaModFix/>
          </a:blip>
          <a:stretch>
            <a:fillRect/>
          </a:stretch>
        </p:blipFill>
        <p:spPr>
          <a:xfrm>
            <a:off x="0" y="1185325"/>
            <a:ext cx="2973150" cy="5056550"/>
          </a:xfrm>
          <a:prstGeom prst="rect">
            <a:avLst/>
          </a:prstGeom>
          <a:noFill/>
          <a:ln>
            <a:noFill/>
          </a:ln>
        </p:spPr>
      </p:pic>
      <p:sp>
        <p:nvSpPr>
          <p:cNvPr id="314" name="Google Shape;314;g2c841756934_0_20"/>
          <p:cNvSpPr txBox="1"/>
          <p:nvPr>
            <p:ph idx="12" type="sldNum"/>
          </p:nvPr>
        </p:nvSpPr>
        <p:spPr>
          <a:xfrm>
            <a:off x="951850" y="1306425"/>
            <a:ext cx="1754100" cy="1533600"/>
          </a:xfrm>
          <a:prstGeom prst="rect">
            <a:avLst/>
          </a:prstGeom>
          <a:noFill/>
          <a:ln>
            <a:noFill/>
          </a:ln>
        </p:spPr>
        <p:txBody>
          <a:bodyPr anchorCtr="0" anchor="ctr" bIns="47600" lIns="95225" spcFirstLastPara="1" rIns="95225" wrap="square" tIns="47600">
            <a:noAutofit/>
          </a:bodyPr>
          <a:lstStyle/>
          <a:p>
            <a:pPr indent="0" lvl="0" marL="0" rtl="0" algn="ctr">
              <a:spcBef>
                <a:spcPts val="0"/>
              </a:spcBef>
              <a:spcAft>
                <a:spcPts val="0"/>
              </a:spcAft>
              <a:buNone/>
            </a:pPr>
            <a:r>
              <a:rPr b="1" lang="en-US" sz="2600">
                <a:solidFill>
                  <a:schemeClr val="dk1"/>
                </a:solidFill>
              </a:rPr>
              <a:t>For Profit </a:t>
            </a:r>
            <a:endParaRPr b="1" sz="2600">
              <a:solidFill>
                <a:schemeClr val="dk1"/>
              </a:solidFill>
            </a:endParaRPr>
          </a:p>
          <a:p>
            <a:pPr indent="0" lvl="0" marL="0" rtl="0" algn="ctr">
              <a:spcBef>
                <a:spcPts val="0"/>
              </a:spcBef>
              <a:spcAft>
                <a:spcPts val="0"/>
              </a:spcAft>
              <a:buNone/>
            </a:pPr>
            <a:r>
              <a:rPr b="1" lang="en-US" sz="2600">
                <a:solidFill>
                  <a:schemeClr val="dk1"/>
                </a:solidFill>
              </a:rPr>
              <a:t>6</a:t>
            </a:r>
            <a:r>
              <a:rPr b="1" lang="en-US" sz="3100">
                <a:solidFill>
                  <a:schemeClr val="dk1"/>
                </a:solidFill>
              </a:rPr>
              <a:t> </a:t>
            </a:r>
            <a:r>
              <a:rPr b="1" lang="en-US" sz="2500">
                <a:solidFill>
                  <a:schemeClr val="dk1"/>
                </a:solidFill>
              </a:rPr>
              <a:t>Year Graduation  Rate</a:t>
            </a:r>
            <a:endParaRPr b="1" sz="2500">
              <a:solidFill>
                <a:schemeClr val="dk1"/>
              </a:solidFill>
            </a:endParaRPr>
          </a:p>
        </p:txBody>
      </p:sp>
      <p:pic>
        <p:nvPicPr>
          <p:cNvPr id="315" name="Google Shape;315;g2c841756934_0_20"/>
          <p:cNvPicPr preferRelativeResize="0"/>
          <p:nvPr/>
        </p:nvPicPr>
        <p:blipFill>
          <a:blip r:embed="rId4">
            <a:alphaModFix/>
          </a:blip>
          <a:stretch>
            <a:fillRect/>
          </a:stretch>
        </p:blipFill>
        <p:spPr>
          <a:xfrm>
            <a:off x="3242575" y="1422975"/>
            <a:ext cx="8427424" cy="4581251"/>
          </a:xfrm>
          <a:prstGeom prst="rect">
            <a:avLst/>
          </a:prstGeom>
          <a:noFill/>
          <a:ln>
            <a:noFill/>
          </a:ln>
        </p:spPr>
      </p:pic>
      <p:sp>
        <p:nvSpPr>
          <p:cNvPr id="316" name="Google Shape;316;g2c841756934_0_20"/>
          <p:cNvSpPr txBox="1"/>
          <p:nvPr/>
        </p:nvSpPr>
        <p:spPr>
          <a:xfrm>
            <a:off x="3242575" y="1509950"/>
            <a:ext cx="2973300" cy="226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300">
              <a:solidFill>
                <a:schemeClr val="dk1"/>
              </a:solidFill>
            </a:endParaRPr>
          </a:p>
        </p:txBody>
      </p:sp>
      <p:sp>
        <p:nvSpPr>
          <p:cNvPr id="317" name="Google Shape;317;g2c841756934_0_20"/>
          <p:cNvSpPr txBox="1"/>
          <p:nvPr/>
        </p:nvSpPr>
        <p:spPr>
          <a:xfrm>
            <a:off x="5522025" y="1185325"/>
            <a:ext cx="3475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US" sz="2600">
                <a:solidFill>
                  <a:schemeClr val="dk1"/>
                </a:solidFill>
              </a:rPr>
              <a:t>Level of Institution</a:t>
            </a:r>
            <a:endParaRPr b="1" i="0" sz="1800" u="none" cap="none" strike="noStrike">
              <a:solidFill>
                <a:srgbClr val="000000"/>
              </a:solidFill>
            </a:endParaRPr>
          </a:p>
        </p:txBody>
      </p:sp>
      <p:sp>
        <p:nvSpPr>
          <p:cNvPr id="318" name="Google Shape;318;g2c841756934_0_20"/>
          <p:cNvSpPr txBox="1"/>
          <p:nvPr/>
        </p:nvSpPr>
        <p:spPr>
          <a:xfrm>
            <a:off x="3108975" y="1923900"/>
            <a:ext cx="1245000" cy="3010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300">
              <a:solidFill>
                <a:schemeClr val="dk1"/>
              </a:solidFill>
            </a:endParaRPr>
          </a:p>
        </p:txBody>
      </p:sp>
      <p:sp>
        <p:nvSpPr>
          <p:cNvPr id="319" name="Google Shape;319;g2c841756934_0_20"/>
          <p:cNvSpPr txBox="1"/>
          <p:nvPr/>
        </p:nvSpPr>
        <p:spPr>
          <a:xfrm>
            <a:off x="3643425" y="3856100"/>
            <a:ext cx="7353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Public</a:t>
            </a:r>
            <a:endParaRPr b="1">
              <a:solidFill>
                <a:srgbClr val="FF0000"/>
              </a:solidFill>
            </a:endParaRPr>
          </a:p>
        </p:txBody>
      </p:sp>
      <p:sp>
        <p:nvSpPr>
          <p:cNvPr id="320" name="Google Shape;320;g2c841756934_0_20"/>
          <p:cNvSpPr txBox="1"/>
          <p:nvPr/>
        </p:nvSpPr>
        <p:spPr>
          <a:xfrm>
            <a:off x="3070575" y="4167050"/>
            <a:ext cx="1421400" cy="2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dk1"/>
                </a:solidFill>
              </a:rPr>
              <a:t>Private nonprofit</a:t>
            </a:r>
            <a:endParaRPr b="1" sz="1200">
              <a:solidFill>
                <a:schemeClr val="dk1"/>
              </a:solidFill>
            </a:endParaRPr>
          </a:p>
        </p:txBody>
      </p:sp>
      <p:sp>
        <p:nvSpPr>
          <p:cNvPr id="321" name="Google Shape;321;g2c841756934_0_20"/>
          <p:cNvSpPr txBox="1"/>
          <p:nvPr/>
        </p:nvSpPr>
        <p:spPr>
          <a:xfrm>
            <a:off x="3086950" y="4519550"/>
            <a:ext cx="14214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dk1"/>
                </a:solidFill>
              </a:rPr>
              <a:t>Private for profit</a:t>
            </a:r>
            <a:endParaRPr b="1" sz="1200">
              <a:solidFill>
                <a:schemeClr val="dk1"/>
              </a:solidFill>
            </a:endParaRPr>
          </a:p>
        </p:txBody>
      </p:sp>
      <p:sp>
        <p:nvSpPr>
          <p:cNvPr id="322" name="Google Shape;322;g2c841756934_0_20"/>
          <p:cNvSpPr txBox="1"/>
          <p:nvPr/>
        </p:nvSpPr>
        <p:spPr>
          <a:xfrm>
            <a:off x="3010750" y="3192650"/>
            <a:ext cx="15120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dk1"/>
                </a:solidFill>
              </a:rPr>
              <a:t>Private nonprofit</a:t>
            </a:r>
            <a:endParaRPr b="1" sz="1200">
              <a:solidFill>
                <a:schemeClr val="dk1"/>
              </a:solidFill>
            </a:endParaRPr>
          </a:p>
        </p:txBody>
      </p:sp>
      <p:sp>
        <p:nvSpPr>
          <p:cNvPr id="323" name="Google Shape;323;g2c841756934_0_20"/>
          <p:cNvSpPr txBox="1"/>
          <p:nvPr/>
        </p:nvSpPr>
        <p:spPr>
          <a:xfrm>
            <a:off x="3643425" y="3492050"/>
            <a:ext cx="7353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dk1"/>
                </a:solidFill>
              </a:rPr>
              <a:t>2</a:t>
            </a:r>
            <a:r>
              <a:rPr b="1" lang="en-US" sz="1300">
                <a:solidFill>
                  <a:schemeClr val="dk1"/>
                </a:solidFill>
              </a:rPr>
              <a:t>-year</a:t>
            </a:r>
            <a:endParaRPr b="1" sz="1300">
              <a:solidFill>
                <a:schemeClr val="dk1"/>
              </a:solidFill>
            </a:endParaRPr>
          </a:p>
        </p:txBody>
      </p:sp>
      <p:sp>
        <p:nvSpPr>
          <p:cNvPr id="324" name="Google Shape;324;g2c841756934_0_20"/>
          <p:cNvSpPr txBox="1"/>
          <p:nvPr/>
        </p:nvSpPr>
        <p:spPr>
          <a:xfrm>
            <a:off x="3745275" y="2840150"/>
            <a:ext cx="7353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dk1"/>
                </a:solidFill>
              </a:rPr>
              <a:t>Public</a:t>
            </a:r>
            <a:endParaRPr b="1" sz="1300">
              <a:solidFill>
                <a:schemeClr val="dk1"/>
              </a:solidFill>
            </a:endParaRPr>
          </a:p>
        </p:txBody>
      </p:sp>
      <p:sp>
        <p:nvSpPr>
          <p:cNvPr id="325" name="Google Shape;325;g2c841756934_0_20"/>
          <p:cNvSpPr txBox="1"/>
          <p:nvPr/>
        </p:nvSpPr>
        <p:spPr>
          <a:xfrm>
            <a:off x="3897675" y="1809350"/>
            <a:ext cx="610800" cy="2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dk1"/>
                </a:solidFill>
              </a:rPr>
              <a:t>Total</a:t>
            </a:r>
            <a:endParaRPr b="1" sz="1300">
              <a:solidFill>
                <a:schemeClr val="dk1"/>
              </a:solidFill>
            </a:endParaRPr>
          </a:p>
        </p:txBody>
      </p:sp>
      <p:sp>
        <p:nvSpPr>
          <p:cNvPr id="326" name="Google Shape;326;g2c841756934_0_20"/>
          <p:cNvSpPr txBox="1"/>
          <p:nvPr/>
        </p:nvSpPr>
        <p:spPr>
          <a:xfrm>
            <a:off x="3795825" y="2464550"/>
            <a:ext cx="7353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dk1"/>
                </a:solidFill>
              </a:rPr>
              <a:t>4-year</a:t>
            </a:r>
            <a:endParaRPr b="1" sz="1300">
              <a:solidFill>
                <a:schemeClr val="dk1"/>
              </a:solidFill>
            </a:endParaRPr>
          </a:p>
        </p:txBody>
      </p:sp>
      <p:sp>
        <p:nvSpPr>
          <p:cNvPr id="327" name="Google Shape;327;g2c841756934_0_20"/>
          <p:cNvSpPr txBox="1"/>
          <p:nvPr/>
        </p:nvSpPr>
        <p:spPr>
          <a:xfrm>
            <a:off x="4531125" y="6164475"/>
            <a:ext cx="48279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Source: National Center for Education Statistics</a:t>
            </a:r>
            <a:endParaRPr>
              <a:solidFill>
                <a:schemeClr val="dk1"/>
              </a:solidFill>
            </a:endParaRPr>
          </a:p>
        </p:txBody>
      </p:sp>
      <p:sp>
        <p:nvSpPr>
          <p:cNvPr id="328" name="Google Shape;328;g2c841756934_0_20"/>
          <p:cNvSpPr txBox="1"/>
          <p:nvPr/>
        </p:nvSpPr>
        <p:spPr>
          <a:xfrm>
            <a:off x="79875" y="6390975"/>
            <a:ext cx="31626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Edsource June 15, 2021</a:t>
            </a:r>
            <a:endParaRPr sz="1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3" name="Shape 333"/>
        <p:cNvGrpSpPr/>
        <p:nvPr/>
      </p:nvGrpSpPr>
      <p:grpSpPr>
        <a:xfrm>
          <a:off x="0" y="0"/>
          <a:ext cx="0" cy="0"/>
          <a:chOff x="0" y="0"/>
          <a:chExt cx="0" cy="0"/>
        </a:xfrm>
      </p:grpSpPr>
      <p:sp>
        <p:nvSpPr>
          <p:cNvPr id="334" name="Google Shape;334;g2c95032304a_0_1"/>
          <p:cNvSpPr txBox="1"/>
          <p:nvPr>
            <p:ph type="title"/>
          </p:nvPr>
        </p:nvSpPr>
        <p:spPr>
          <a:xfrm>
            <a:off x="917175" y="1082075"/>
            <a:ext cx="3010800" cy="24099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4600"/>
              <a:buNone/>
            </a:pPr>
            <a:r>
              <a:rPr b="1" lang="en-US" sz="3900">
                <a:solidFill>
                  <a:srgbClr val="205867"/>
                </a:solidFill>
                <a:latin typeface="Arial"/>
                <a:ea typeface="Arial"/>
                <a:cs typeface="Arial"/>
                <a:sym typeface="Arial"/>
              </a:rPr>
              <a:t>Classified Professional Workshop Summary:</a:t>
            </a:r>
            <a:endParaRPr b="1" i="1" sz="3300">
              <a:solidFill>
                <a:srgbClr val="205867"/>
              </a:solidFill>
              <a:latin typeface="Arial"/>
              <a:ea typeface="Arial"/>
              <a:cs typeface="Arial"/>
              <a:sym typeface="Arial"/>
            </a:endParaRPr>
          </a:p>
        </p:txBody>
      </p:sp>
      <p:grpSp>
        <p:nvGrpSpPr>
          <p:cNvPr id="335" name="Google Shape;335;g2c95032304a_0_1"/>
          <p:cNvGrpSpPr/>
          <p:nvPr/>
        </p:nvGrpSpPr>
        <p:grpSpPr>
          <a:xfrm>
            <a:off x="0" y="0"/>
            <a:ext cx="731980" cy="6858343"/>
            <a:chOff x="0" y="0"/>
            <a:chExt cx="1097915" cy="10287000"/>
          </a:xfrm>
        </p:grpSpPr>
        <p:sp>
          <p:nvSpPr>
            <p:cNvPr id="336" name="Google Shape;336;g2c95032304a_0_1"/>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337" name="Google Shape;337;g2c95032304a_0_1"/>
            <p:cNvPicPr preferRelativeResize="0"/>
            <p:nvPr/>
          </p:nvPicPr>
          <p:blipFill rotWithShape="1">
            <a:blip r:embed="rId3">
              <a:alphaModFix/>
            </a:blip>
            <a:srcRect b="0" l="0" r="0" t="0"/>
            <a:stretch/>
          </p:blipFill>
          <p:spPr>
            <a:xfrm>
              <a:off x="0" y="0"/>
              <a:ext cx="691948" cy="3192279"/>
            </a:xfrm>
            <a:prstGeom prst="rect">
              <a:avLst/>
            </a:prstGeom>
            <a:noFill/>
            <a:ln>
              <a:noFill/>
            </a:ln>
          </p:spPr>
        </p:pic>
      </p:grpSp>
      <p:sp>
        <p:nvSpPr>
          <p:cNvPr id="338" name="Google Shape;338;g2c95032304a_0_1"/>
          <p:cNvSpPr/>
          <p:nvPr/>
        </p:nvSpPr>
        <p:spPr>
          <a:xfrm>
            <a:off x="3997790" y="0"/>
            <a:ext cx="6358" cy="6866573"/>
          </a:xfrm>
          <a:custGeom>
            <a:rect b="b" l="l" r="r" t="t"/>
            <a:pathLst>
              <a:path extrusionOk="0" h="10287000" w="9525">
                <a:moveTo>
                  <a:pt x="0" y="0"/>
                </a:moveTo>
                <a:lnTo>
                  <a:pt x="9524" y="0"/>
                </a:lnTo>
                <a:lnTo>
                  <a:pt x="9524" y="10287000"/>
                </a:lnTo>
                <a:lnTo>
                  <a:pt x="0" y="1028700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9" name="Google Shape;339;g2c95032304a_0_1"/>
          <p:cNvSpPr txBox="1"/>
          <p:nvPr/>
        </p:nvSpPr>
        <p:spPr>
          <a:xfrm>
            <a:off x="1122933" y="2971800"/>
            <a:ext cx="2325000" cy="3165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sp>
        <p:nvSpPr>
          <p:cNvPr id="340" name="Google Shape;340;g2c95032304a_0_1"/>
          <p:cNvSpPr txBox="1"/>
          <p:nvPr/>
        </p:nvSpPr>
        <p:spPr>
          <a:xfrm>
            <a:off x="4073969" y="1783499"/>
            <a:ext cx="7887600" cy="1615800"/>
          </a:xfrm>
          <a:prstGeom prst="rect">
            <a:avLst/>
          </a:prstGeom>
          <a:noFill/>
          <a:ln>
            <a:noFill/>
          </a:ln>
        </p:spPr>
        <p:txBody>
          <a:bodyPr anchorCtr="0" anchor="t" bIns="87775" lIns="87775" spcFirstLastPara="1" rIns="87775" wrap="square" tIns="87775">
            <a:spAutoFit/>
          </a:bodyPr>
          <a:lstStyle/>
          <a:p>
            <a:pPr indent="0" lvl="0" marL="0" rtl="0" algn="l">
              <a:lnSpc>
                <a:spcPct val="115000"/>
              </a:lnSpc>
              <a:spcBef>
                <a:spcPts val="0"/>
              </a:spcBef>
              <a:spcAft>
                <a:spcPts val="0"/>
              </a:spcAft>
              <a:buClr>
                <a:schemeClr val="dk1"/>
              </a:buClr>
              <a:buSzPts val="1100"/>
              <a:buFont typeface="Arial"/>
              <a:buNone/>
            </a:pPr>
            <a:r>
              <a:rPr b="1" lang="en-US" sz="2100">
                <a:solidFill>
                  <a:schemeClr val="dk1"/>
                </a:solidFill>
              </a:rPr>
              <a:t>Do classified professionals feel included in “big idea” initiatives on campus?</a:t>
            </a:r>
            <a:endParaRPr b="1" sz="2100">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b="1" lang="en-US" sz="2100">
                <a:solidFill>
                  <a:schemeClr val="dk1"/>
                </a:solidFill>
              </a:rPr>
              <a:t>- </a:t>
            </a:r>
            <a:r>
              <a:rPr lang="en-US" sz="2100">
                <a:solidFill>
                  <a:schemeClr val="dk1"/>
                </a:solidFill>
              </a:rPr>
              <a:t>Includes campus-wide areas of focus like accreditation, equity, Professional Development, SCFF, etc.</a:t>
            </a:r>
            <a:endParaRPr b="1" sz="2100"/>
          </a:p>
        </p:txBody>
      </p:sp>
      <p:sp>
        <p:nvSpPr>
          <p:cNvPr id="341" name="Google Shape;341;g2c95032304a_0_1"/>
          <p:cNvSpPr txBox="1"/>
          <p:nvPr/>
        </p:nvSpPr>
        <p:spPr>
          <a:xfrm>
            <a:off x="3997795" y="3602112"/>
            <a:ext cx="7887600" cy="872400"/>
          </a:xfrm>
          <a:prstGeom prst="rect">
            <a:avLst/>
          </a:prstGeom>
          <a:noFill/>
          <a:ln>
            <a:noFill/>
          </a:ln>
        </p:spPr>
        <p:txBody>
          <a:bodyPr anchorCtr="0" anchor="t" bIns="87775" lIns="87775" spcFirstLastPara="1" rIns="87775" wrap="square" tIns="87775">
            <a:spAutoFit/>
          </a:bodyPr>
          <a:lstStyle/>
          <a:p>
            <a:pPr indent="0" lvl="0" marL="0" rtl="0" algn="l">
              <a:lnSpc>
                <a:spcPct val="115000"/>
              </a:lnSpc>
              <a:spcBef>
                <a:spcPts val="0"/>
              </a:spcBef>
              <a:spcAft>
                <a:spcPts val="0"/>
              </a:spcAft>
              <a:buClr>
                <a:schemeClr val="dk1"/>
              </a:buClr>
              <a:buSzPts val="1100"/>
              <a:buFont typeface="Arial"/>
              <a:buNone/>
            </a:pPr>
            <a:r>
              <a:rPr b="1" lang="en-US" sz="2100">
                <a:solidFill>
                  <a:schemeClr val="dk1"/>
                </a:solidFill>
              </a:rPr>
              <a:t>Practices used to support the success of African American students can be applied to all students. </a:t>
            </a:r>
            <a:endParaRPr b="1" sz="2100"/>
          </a:p>
        </p:txBody>
      </p:sp>
      <p:sp>
        <p:nvSpPr>
          <p:cNvPr id="342" name="Google Shape;342;g2c95032304a_0_1"/>
          <p:cNvSpPr txBox="1"/>
          <p:nvPr/>
        </p:nvSpPr>
        <p:spPr>
          <a:xfrm>
            <a:off x="4113173" y="336600"/>
            <a:ext cx="7677300" cy="1244100"/>
          </a:xfrm>
          <a:prstGeom prst="rect">
            <a:avLst/>
          </a:prstGeom>
          <a:noFill/>
          <a:ln>
            <a:noFill/>
          </a:ln>
        </p:spPr>
        <p:txBody>
          <a:bodyPr anchorCtr="0" anchor="t" bIns="87775" lIns="87775" spcFirstLastPara="1" rIns="87775" wrap="square" tIns="87775">
            <a:spAutoFit/>
          </a:bodyPr>
          <a:lstStyle/>
          <a:p>
            <a:pPr indent="0" lvl="0" marL="0" rtl="0" algn="l">
              <a:lnSpc>
                <a:spcPct val="115000"/>
              </a:lnSpc>
              <a:spcBef>
                <a:spcPts val="0"/>
              </a:spcBef>
              <a:spcAft>
                <a:spcPts val="0"/>
              </a:spcAft>
              <a:buClr>
                <a:schemeClr val="dk1"/>
              </a:buClr>
              <a:buSzPts val="1100"/>
              <a:buFont typeface="Arial"/>
              <a:buNone/>
            </a:pPr>
            <a:r>
              <a:rPr b="1" lang="en-US" sz="2100">
                <a:solidFill>
                  <a:schemeClr val="dk1"/>
                </a:solidFill>
              </a:rPr>
              <a:t>The entire campus is responsible for creating a sense of belonging and supporting the success of African American students.</a:t>
            </a:r>
            <a:endParaRPr b="1" sz="2100"/>
          </a:p>
        </p:txBody>
      </p:sp>
      <p:sp>
        <p:nvSpPr>
          <p:cNvPr id="343" name="Google Shape;343;g2c95032304a_0_1"/>
          <p:cNvSpPr txBox="1"/>
          <p:nvPr/>
        </p:nvSpPr>
        <p:spPr>
          <a:xfrm>
            <a:off x="4073975" y="4677300"/>
            <a:ext cx="79971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3600">
                <a:solidFill>
                  <a:schemeClr val="dk1"/>
                </a:solidFill>
              </a:rPr>
              <a:t>Questions?</a:t>
            </a:r>
            <a:endParaRPr b="1" sz="2100"/>
          </a:p>
        </p:txBody>
      </p:sp>
      <p:pic>
        <p:nvPicPr>
          <p:cNvPr id="344" name="Google Shape;344;g2c95032304a_0_1"/>
          <p:cNvPicPr preferRelativeResize="0"/>
          <p:nvPr/>
        </p:nvPicPr>
        <p:blipFill rotWithShape="1">
          <a:blip r:embed="rId4">
            <a:alphaModFix/>
          </a:blip>
          <a:srcRect b="0" l="0" r="0" t="0"/>
          <a:stretch/>
        </p:blipFill>
        <p:spPr>
          <a:xfrm>
            <a:off x="9992975" y="6065925"/>
            <a:ext cx="2199025" cy="792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 name="Shape 102"/>
        <p:cNvGrpSpPr/>
        <p:nvPr/>
      </p:nvGrpSpPr>
      <p:grpSpPr>
        <a:xfrm>
          <a:off x="0" y="0"/>
          <a:ext cx="0" cy="0"/>
          <a:chOff x="0" y="0"/>
          <a:chExt cx="0" cy="0"/>
        </a:xfrm>
      </p:grpSpPr>
      <p:grpSp>
        <p:nvGrpSpPr>
          <p:cNvPr id="103" name="Google Shape;103;g24e049f973f_0_204"/>
          <p:cNvGrpSpPr/>
          <p:nvPr/>
        </p:nvGrpSpPr>
        <p:grpSpPr>
          <a:xfrm>
            <a:off x="0" y="0"/>
            <a:ext cx="731980" cy="6858343"/>
            <a:chOff x="0" y="0"/>
            <a:chExt cx="1097915" cy="10287000"/>
          </a:xfrm>
        </p:grpSpPr>
        <p:sp>
          <p:nvSpPr>
            <p:cNvPr id="104" name="Google Shape;104;g24e049f973f_0_204"/>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05" name="Google Shape;105;g24e049f973f_0_204"/>
            <p:cNvPicPr preferRelativeResize="0"/>
            <p:nvPr/>
          </p:nvPicPr>
          <p:blipFill rotWithShape="1">
            <a:blip r:embed="rId3">
              <a:alphaModFix/>
            </a:blip>
            <a:srcRect b="0" l="0" r="0" t="0"/>
            <a:stretch/>
          </p:blipFill>
          <p:spPr>
            <a:xfrm>
              <a:off x="0" y="0"/>
              <a:ext cx="691948" cy="3192279"/>
            </a:xfrm>
            <a:prstGeom prst="rect">
              <a:avLst/>
            </a:prstGeom>
            <a:noFill/>
            <a:ln>
              <a:noFill/>
            </a:ln>
          </p:spPr>
        </p:pic>
      </p:grpSp>
      <p:sp>
        <p:nvSpPr>
          <p:cNvPr id="106" name="Google Shape;106;g24e049f973f_0_204"/>
          <p:cNvSpPr/>
          <p:nvPr/>
        </p:nvSpPr>
        <p:spPr>
          <a:xfrm>
            <a:off x="4835990" y="0"/>
            <a:ext cx="6358" cy="6866573"/>
          </a:xfrm>
          <a:custGeom>
            <a:rect b="b" l="l" r="r" t="t"/>
            <a:pathLst>
              <a:path extrusionOk="0" h="10287000" w="9525">
                <a:moveTo>
                  <a:pt x="0" y="0"/>
                </a:moveTo>
                <a:lnTo>
                  <a:pt x="9524" y="0"/>
                </a:lnTo>
                <a:lnTo>
                  <a:pt x="9524" y="10287000"/>
                </a:lnTo>
                <a:lnTo>
                  <a:pt x="0" y="1028700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7" name="Google Shape;107;g24e049f973f_0_204"/>
          <p:cNvSpPr txBox="1"/>
          <p:nvPr/>
        </p:nvSpPr>
        <p:spPr>
          <a:xfrm>
            <a:off x="1122933" y="2971800"/>
            <a:ext cx="2325000" cy="3165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pic>
        <p:nvPicPr>
          <p:cNvPr id="108" name="Google Shape;108;g24e049f973f_0_204"/>
          <p:cNvPicPr preferRelativeResize="0"/>
          <p:nvPr/>
        </p:nvPicPr>
        <p:blipFill rotWithShape="1">
          <a:blip r:embed="rId4">
            <a:alphaModFix/>
          </a:blip>
          <a:srcRect b="-2428" l="0" r="2438" t="2430"/>
          <a:stretch/>
        </p:blipFill>
        <p:spPr>
          <a:xfrm>
            <a:off x="4860823" y="466600"/>
            <a:ext cx="7309203" cy="5673000"/>
          </a:xfrm>
          <a:prstGeom prst="rect">
            <a:avLst/>
          </a:prstGeom>
          <a:noFill/>
          <a:ln>
            <a:noFill/>
          </a:ln>
        </p:spPr>
      </p:pic>
      <p:sp>
        <p:nvSpPr>
          <p:cNvPr id="109" name="Google Shape;109;g24e049f973f_0_204"/>
          <p:cNvSpPr txBox="1"/>
          <p:nvPr>
            <p:ph type="title"/>
          </p:nvPr>
        </p:nvSpPr>
        <p:spPr>
          <a:xfrm>
            <a:off x="960975" y="170750"/>
            <a:ext cx="3535200" cy="64785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4600"/>
              <a:buNone/>
            </a:pPr>
            <a:r>
              <a:rPr b="1" lang="en-US" sz="4600">
                <a:solidFill>
                  <a:srgbClr val="205867"/>
                </a:solidFill>
                <a:latin typeface="Arial"/>
                <a:ea typeface="Arial"/>
                <a:cs typeface="Arial"/>
                <a:sym typeface="Arial"/>
              </a:rPr>
              <a:t>Through the Gate</a:t>
            </a:r>
            <a:endParaRPr b="1" sz="4600">
              <a:solidFill>
                <a:srgbClr val="205867"/>
              </a:solidFill>
              <a:latin typeface="Arial"/>
              <a:ea typeface="Arial"/>
              <a:cs typeface="Arial"/>
              <a:sym typeface="Arial"/>
            </a:endParaRPr>
          </a:p>
          <a:p>
            <a:pPr indent="0" lvl="0" marL="0" rtl="0" algn="l">
              <a:lnSpc>
                <a:spcPct val="100000"/>
              </a:lnSpc>
              <a:spcBef>
                <a:spcPts val="1700"/>
              </a:spcBef>
              <a:spcAft>
                <a:spcPts val="0"/>
              </a:spcAft>
              <a:buSzPts val="3300"/>
              <a:buNone/>
            </a:pPr>
            <a:r>
              <a:rPr lang="en-US" sz="2000">
                <a:latin typeface="Arial"/>
                <a:ea typeface="Arial"/>
                <a:cs typeface="Arial"/>
                <a:sym typeface="Arial"/>
              </a:rPr>
              <a:t>Mapped California’s transfer landscape, identifying a continuum of milestones for the student transfer journey and  quantifying how many students were “near” or “at” the transfer gate </a:t>
            </a:r>
            <a:endParaRPr sz="2000">
              <a:latin typeface="Arial"/>
              <a:ea typeface="Arial"/>
              <a:cs typeface="Arial"/>
              <a:sym typeface="Arial"/>
            </a:endParaRPr>
          </a:p>
          <a:p>
            <a:pPr indent="0" lvl="0" marL="0" rtl="0" algn="l">
              <a:lnSpc>
                <a:spcPct val="100000"/>
              </a:lnSpc>
              <a:spcBef>
                <a:spcPts val="1700"/>
              </a:spcBef>
              <a:spcAft>
                <a:spcPts val="0"/>
              </a:spcAft>
              <a:buSzPts val="3300"/>
              <a:buNone/>
            </a:pPr>
            <a:r>
              <a:rPr lang="en-US" sz="2000">
                <a:highlight>
                  <a:schemeClr val="lt1"/>
                </a:highlight>
                <a:latin typeface="Arial"/>
                <a:ea typeface="Arial"/>
                <a:cs typeface="Arial"/>
                <a:sym typeface="Arial"/>
              </a:rPr>
              <a:t>When compared to White students, African American/Black students are</a:t>
            </a:r>
            <a:r>
              <a:rPr b="1" lang="en-US" sz="2000">
                <a:highlight>
                  <a:schemeClr val="lt1"/>
                </a:highlight>
                <a:latin typeface="Arial"/>
                <a:ea typeface="Arial"/>
                <a:cs typeface="Arial"/>
                <a:sym typeface="Arial"/>
              </a:rPr>
              <a:t> 2.04 times more likely to transfer</a:t>
            </a:r>
            <a:r>
              <a:rPr lang="en-US" sz="2000">
                <a:highlight>
                  <a:schemeClr val="lt1"/>
                </a:highlight>
                <a:latin typeface="Arial"/>
                <a:ea typeface="Arial"/>
                <a:cs typeface="Arial"/>
                <a:sym typeface="Arial"/>
              </a:rPr>
              <a:t> than remain near the gate. The problem is that they are less likely to make it “near the transfer gate.”</a:t>
            </a:r>
            <a:endParaRPr sz="2000">
              <a:highlight>
                <a:schemeClr val="lt1"/>
              </a:highlight>
              <a:latin typeface="Arial"/>
              <a:ea typeface="Arial"/>
              <a:cs typeface="Arial"/>
              <a:sym typeface="Arial"/>
            </a:endParaRPr>
          </a:p>
        </p:txBody>
      </p:sp>
      <p:pic>
        <p:nvPicPr>
          <p:cNvPr id="110" name="Google Shape;110;g24e049f973f_0_204"/>
          <p:cNvPicPr preferRelativeResize="0"/>
          <p:nvPr/>
        </p:nvPicPr>
        <p:blipFill rotWithShape="1">
          <a:blip r:embed="rId5">
            <a:alphaModFix/>
          </a:blip>
          <a:srcRect b="0" l="0" r="0" t="0"/>
          <a:stretch/>
        </p:blipFill>
        <p:spPr>
          <a:xfrm>
            <a:off x="9992975" y="6065925"/>
            <a:ext cx="2199025" cy="79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8dbae36cec_0_117"/>
          <p:cNvSpPr txBox="1"/>
          <p:nvPr>
            <p:ph type="ctrTitle"/>
          </p:nvPr>
        </p:nvSpPr>
        <p:spPr>
          <a:xfrm>
            <a:off x="567525" y="1600050"/>
            <a:ext cx="9070200" cy="1314000"/>
          </a:xfrm>
          <a:prstGeom prst="rect">
            <a:avLst/>
          </a:prstGeom>
          <a:noFill/>
          <a:ln>
            <a:noFill/>
          </a:ln>
        </p:spPr>
        <p:txBody>
          <a:bodyPr anchorCtr="0" anchor="ctr" bIns="47600" lIns="95225" spcFirstLastPara="1" rIns="95225" wrap="square" tIns="47600">
            <a:noAutofit/>
          </a:bodyPr>
          <a:lstStyle/>
          <a:p>
            <a:pPr indent="0" lvl="0" marL="0" marR="0" rtl="0" algn="l">
              <a:lnSpc>
                <a:spcPct val="100000"/>
              </a:lnSpc>
              <a:spcBef>
                <a:spcPts val="0"/>
              </a:spcBef>
              <a:spcAft>
                <a:spcPts val="0"/>
              </a:spcAft>
              <a:buClr>
                <a:schemeClr val="lt1"/>
              </a:buClr>
              <a:buSzPts val="6600"/>
              <a:buFont typeface="Arial"/>
              <a:buNone/>
            </a:pPr>
            <a:r>
              <a:rPr b="1" lang="en-US" sz="5900"/>
              <a:t>The African American Transfer Tipping Point</a:t>
            </a:r>
            <a:endParaRPr b="1" i="0" sz="5900" u="none" cap="none" strike="noStrike">
              <a:solidFill>
                <a:schemeClr val="lt1"/>
              </a:solidFill>
            </a:endParaRPr>
          </a:p>
        </p:txBody>
      </p:sp>
      <p:sp>
        <p:nvSpPr>
          <p:cNvPr id="116" name="Google Shape;116;g28dbae36cec_0_117"/>
          <p:cNvSpPr txBox="1"/>
          <p:nvPr>
            <p:ph idx="12" type="sldNum"/>
          </p:nvPr>
        </p:nvSpPr>
        <p:spPr>
          <a:xfrm>
            <a:off x="634984" y="6319590"/>
            <a:ext cx="2857800" cy="379200"/>
          </a:xfrm>
          <a:prstGeom prst="rect">
            <a:avLst/>
          </a:prstGeom>
          <a:noFill/>
          <a:ln>
            <a:noFill/>
          </a:ln>
        </p:spPr>
        <p:txBody>
          <a:bodyPr anchorCtr="0" anchor="ctr" bIns="47600" lIns="95225" spcFirstLastPara="1" rIns="95225" wrap="square" tIns="476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descr="Study made possible with generous funding from the Lumina Foundation" id="117" name="Google Shape;117;g28dbae36cec_0_117"/>
          <p:cNvPicPr preferRelativeResize="0"/>
          <p:nvPr/>
        </p:nvPicPr>
        <p:blipFill rotWithShape="1">
          <a:blip r:embed="rId3">
            <a:alphaModFix/>
          </a:blip>
          <a:srcRect b="0" l="0" r="0" t="0"/>
          <a:stretch/>
        </p:blipFill>
        <p:spPr>
          <a:xfrm>
            <a:off x="4338325" y="5887175"/>
            <a:ext cx="2637580" cy="811563"/>
          </a:xfrm>
          <a:prstGeom prst="rect">
            <a:avLst/>
          </a:prstGeom>
          <a:noFill/>
          <a:ln>
            <a:noFill/>
          </a:ln>
        </p:spPr>
      </p:pic>
      <p:sp>
        <p:nvSpPr>
          <p:cNvPr id="118" name="Google Shape;118;g28dbae36cec_0_117"/>
          <p:cNvSpPr txBox="1"/>
          <p:nvPr/>
        </p:nvSpPr>
        <p:spPr>
          <a:xfrm>
            <a:off x="257375" y="5811525"/>
            <a:ext cx="437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Study made possible with generous funding from: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g24e049f973f_0_28"/>
          <p:cNvSpPr txBox="1"/>
          <p:nvPr>
            <p:ph type="title"/>
          </p:nvPr>
        </p:nvSpPr>
        <p:spPr>
          <a:xfrm>
            <a:off x="1189587" y="1114103"/>
            <a:ext cx="3483900" cy="14247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4600"/>
              <a:buNone/>
            </a:pPr>
            <a:r>
              <a:rPr b="1" lang="en-US" sz="4600">
                <a:solidFill>
                  <a:srgbClr val="205867"/>
                </a:solidFill>
                <a:latin typeface="Arial"/>
                <a:ea typeface="Arial"/>
                <a:cs typeface="Arial"/>
                <a:sym typeface="Arial"/>
              </a:rPr>
              <a:t>GUIDING QUESTIONS</a:t>
            </a:r>
            <a:endParaRPr b="1" sz="4600">
              <a:solidFill>
                <a:srgbClr val="205867"/>
              </a:solidFill>
              <a:latin typeface="Arial"/>
              <a:ea typeface="Arial"/>
              <a:cs typeface="Arial"/>
              <a:sym typeface="Arial"/>
            </a:endParaRPr>
          </a:p>
        </p:txBody>
      </p:sp>
      <p:grpSp>
        <p:nvGrpSpPr>
          <p:cNvPr id="125" name="Google Shape;125;g24e049f973f_0_28"/>
          <p:cNvGrpSpPr/>
          <p:nvPr/>
        </p:nvGrpSpPr>
        <p:grpSpPr>
          <a:xfrm>
            <a:off x="0" y="0"/>
            <a:ext cx="731980" cy="6858343"/>
            <a:chOff x="0" y="0"/>
            <a:chExt cx="1097915" cy="10287000"/>
          </a:xfrm>
        </p:grpSpPr>
        <p:sp>
          <p:nvSpPr>
            <p:cNvPr id="126" name="Google Shape;126;g24e049f973f_0_28"/>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27" name="Google Shape;127;g24e049f973f_0_28"/>
            <p:cNvPicPr preferRelativeResize="0"/>
            <p:nvPr/>
          </p:nvPicPr>
          <p:blipFill rotWithShape="1">
            <a:blip r:embed="rId3">
              <a:alphaModFix/>
            </a:blip>
            <a:srcRect b="0" l="0" r="0" t="0"/>
            <a:stretch/>
          </p:blipFill>
          <p:spPr>
            <a:xfrm>
              <a:off x="0" y="0"/>
              <a:ext cx="691948" cy="3192279"/>
            </a:xfrm>
            <a:prstGeom prst="rect">
              <a:avLst/>
            </a:prstGeom>
            <a:noFill/>
            <a:ln>
              <a:noFill/>
            </a:ln>
          </p:spPr>
        </p:pic>
      </p:grpSp>
      <p:sp>
        <p:nvSpPr>
          <p:cNvPr id="128" name="Google Shape;128;g24e049f973f_0_28"/>
          <p:cNvSpPr/>
          <p:nvPr/>
        </p:nvSpPr>
        <p:spPr>
          <a:xfrm>
            <a:off x="5064590" y="0"/>
            <a:ext cx="6358" cy="6866573"/>
          </a:xfrm>
          <a:custGeom>
            <a:rect b="b" l="l" r="r" t="t"/>
            <a:pathLst>
              <a:path extrusionOk="0" h="10287000" w="9525">
                <a:moveTo>
                  <a:pt x="0" y="0"/>
                </a:moveTo>
                <a:lnTo>
                  <a:pt x="9524" y="0"/>
                </a:lnTo>
                <a:lnTo>
                  <a:pt x="9524" y="10287000"/>
                </a:lnTo>
                <a:lnTo>
                  <a:pt x="0" y="1028700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29" name="Google Shape;129;g24e049f973f_0_28"/>
          <p:cNvSpPr txBox="1"/>
          <p:nvPr/>
        </p:nvSpPr>
        <p:spPr>
          <a:xfrm>
            <a:off x="1122933" y="2971800"/>
            <a:ext cx="2325000" cy="3165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sp>
        <p:nvSpPr>
          <p:cNvPr id="130" name="Google Shape;130;g24e049f973f_0_28"/>
          <p:cNvSpPr txBox="1"/>
          <p:nvPr/>
        </p:nvSpPr>
        <p:spPr>
          <a:xfrm>
            <a:off x="5461925" y="1092200"/>
            <a:ext cx="6306600" cy="3858300"/>
          </a:xfrm>
          <a:prstGeom prst="rect">
            <a:avLst/>
          </a:prstGeom>
          <a:noFill/>
          <a:ln>
            <a:noFill/>
          </a:ln>
        </p:spPr>
        <p:txBody>
          <a:bodyPr anchorCtr="0" anchor="t" bIns="30475" lIns="60950" spcFirstLastPara="1" rIns="60950" wrap="square" tIns="30475">
            <a:spAutoFit/>
          </a:bodyPr>
          <a:lstStyle/>
          <a:p>
            <a:pPr indent="-406400" lvl="0" marL="457200" marR="0" rtl="0" algn="l">
              <a:lnSpc>
                <a:spcPct val="100000"/>
              </a:lnSpc>
              <a:spcBef>
                <a:spcPts val="1000"/>
              </a:spcBef>
              <a:spcAft>
                <a:spcPts val="0"/>
              </a:spcAft>
              <a:buClr>
                <a:schemeClr val="dk1"/>
              </a:buClr>
              <a:buSzPts val="2800"/>
              <a:buFont typeface="Arial"/>
              <a:buChar char="•"/>
            </a:pPr>
            <a:r>
              <a:rPr b="0" i="0" lang="en-US" sz="2800" u="none" cap="none" strike="noStrike">
                <a:solidFill>
                  <a:schemeClr val="dk1"/>
                </a:solidFill>
                <a:highlight>
                  <a:schemeClr val="lt1"/>
                </a:highlight>
                <a:latin typeface="Arial"/>
                <a:ea typeface="Arial"/>
                <a:cs typeface="Arial"/>
                <a:sym typeface="Arial"/>
              </a:rPr>
              <a:t>What factors contribute to students' likelihood of reaching the tipping point? </a:t>
            </a:r>
            <a:endParaRPr b="0" i="0" sz="28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1000"/>
              </a:spcBef>
              <a:spcAft>
                <a:spcPts val="0"/>
              </a:spcAft>
              <a:buClr>
                <a:srgbClr val="000000"/>
              </a:buClr>
              <a:buSzPts val="2800"/>
              <a:buFont typeface="Arial"/>
              <a:buNone/>
            </a:pPr>
            <a:r>
              <a:t/>
            </a:r>
            <a:endParaRPr b="0" i="0" sz="2800" u="none" cap="none" strike="noStrike">
              <a:solidFill>
                <a:schemeClr val="dk1"/>
              </a:solidFill>
              <a:highlight>
                <a:schemeClr val="lt1"/>
              </a:highlight>
              <a:latin typeface="Arial"/>
              <a:ea typeface="Arial"/>
              <a:cs typeface="Arial"/>
              <a:sym typeface="Arial"/>
            </a:endParaRPr>
          </a:p>
          <a:p>
            <a:pPr indent="-406400" lvl="0" marL="457200" marR="0" rtl="0" algn="l">
              <a:lnSpc>
                <a:spcPct val="100000"/>
              </a:lnSpc>
              <a:spcBef>
                <a:spcPts val="1000"/>
              </a:spcBef>
              <a:spcAft>
                <a:spcPts val="0"/>
              </a:spcAft>
              <a:buClr>
                <a:schemeClr val="dk1"/>
              </a:buClr>
              <a:buSzPts val="2800"/>
              <a:buFont typeface="Arial"/>
              <a:buChar char="•"/>
            </a:pPr>
            <a:r>
              <a:rPr b="0" i="0" lang="en-US" sz="2800" u="none" cap="none" strike="noStrike">
                <a:solidFill>
                  <a:schemeClr val="dk1"/>
                </a:solidFill>
                <a:highlight>
                  <a:schemeClr val="lt1"/>
                </a:highlight>
                <a:latin typeface="Arial"/>
                <a:ea typeface="Arial"/>
                <a:cs typeface="Arial"/>
                <a:sym typeface="Arial"/>
              </a:rPr>
              <a:t>Which programs and practices are associated with greater persistence to and through the tipping point, and ultimately, the transfer gate?</a:t>
            </a:r>
            <a:endParaRPr b="0" i="0" sz="15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600" u="none" cap="none" strike="noStrike">
              <a:solidFill>
                <a:srgbClr val="262626"/>
              </a:solidFill>
              <a:latin typeface="Calibri"/>
              <a:ea typeface="Calibri"/>
              <a:cs typeface="Calibri"/>
              <a:sym typeface="Calibri"/>
            </a:endParaRPr>
          </a:p>
        </p:txBody>
      </p:sp>
      <p:pic>
        <p:nvPicPr>
          <p:cNvPr id="131" name="Google Shape;131;g24e049f973f_0_28"/>
          <p:cNvPicPr preferRelativeResize="0"/>
          <p:nvPr/>
        </p:nvPicPr>
        <p:blipFill rotWithShape="1">
          <a:blip r:embed="rId4">
            <a:alphaModFix/>
          </a:blip>
          <a:srcRect b="0" l="0" r="0" t="0"/>
          <a:stretch/>
        </p:blipFill>
        <p:spPr>
          <a:xfrm>
            <a:off x="9992975" y="6065925"/>
            <a:ext cx="2199025" cy="792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g24e049f973f_0_41"/>
          <p:cNvSpPr txBox="1"/>
          <p:nvPr>
            <p:ph type="title"/>
          </p:nvPr>
        </p:nvSpPr>
        <p:spPr>
          <a:xfrm>
            <a:off x="1189587" y="1114103"/>
            <a:ext cx="3483900" cy="7167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4600"/>
              <a:buNone/>
            </a:pPr>
            <a:r>
              <a:rPr b="1" lang="en-US" sz="4600">
                <a:solidFill>
                  <a:srgbClr val="205867"/>
                </a:solidFill>
                <a:latin typeface="Arial"/>
                <a:ea typeface="Arial"/>
                <a:cs typeface="Arial"/>
                <a:sym typeface="Arial"/>
              </a:rPr>
              <a:t>METHODS</a:t>
            </a:r>
            <a:endParaRPr b="1" sz="4600">
              <a:solidFill>
                <a:srgbClr val="205867"/>
              </a:solidFill>
              <a:latin typeface="Arial"/>
              <a:ea typeface="Arial"/>
              <a:cs typeface="Arial"/>
              <a:sym typeface="Arial"/>
            </a:endParaRPr>
          </a:p>
        </p:txBody>
      </p:sp>
      <p:grpSp>
        <p:nvGrpSpPr>
          <p:cNvPr id="138" name="Google Shape;138;g24e049f973f_0_41"/>
          <p:cNvGrpSpPr/>
          <p:nvPr/>
        </p:nvGrpSpPr>
        <p:grpSpPr>
          <a:xfrm>
            <a:off x="0" y="0"/>
            <a:ext cx="731980" cy="6858343"/>
            <a:chOff x="0" y="0"/>
            <a:chExt cx="1097915" cy="10287000"/>
          </a:xfrm>
        </p:grpSpPr>
        <p:sp>
          <p:nvSpPr>
            <p:cNvPr id="139" name="Google Shape;139;g24e049f973f_0_41"/>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40" name="Google Shape;140;g24e049f973f_0_41"/>
            <p:cNvPicPr preferRelativeResize="0"/>
            <p:nvPr/>
          </p:nvPicPr>
          <p:blipFill rotWithShape="1">
            <a:blip r:embed="rId3">
              <a:alphaModFix/>
            </a:blip>
            <a:srcRect b="0" l="0" r="0" t="0"/>
            <a:stretch/>
          </p:blipFill>
          <p:spPr>
            <a:xfrm>
              <a:off x="0" y="0"/>
              <a:ext cx="691948" cy="3192279"/>
            </a:xfrm>
            <a:prstGeom prst="rect">
              <a:avLst/>
            </a:prstGeom>
            <a:noFill/>
            <a:ln>
              <a:noFill/>
            </a:ln>
          </p:spPr>
        </p:pic>
      </p:grpSp>
      <p:sp>
        <p:nvSpPr>
          <p:cNvPr id="141" name="Google Shape;141;g24e049f973f_0_41"/>
          <p:cNvSpPr/>
          <p:nvPr/>
        </p:nvSpPr>
        <p:spPr>
          <a:xfrm>
            <a:off x="5064590" y="0"/>
            <a:ext cx="6358" cy="6866573"/>
          </a:xfrm>
          <a:custGeom>
            <a:rect b="b" l="l" r="r" t="t"/>
            <a:pathLst>
              <a:path extrusionOk="0" h="10287000" w="9525">
                <a:moveTo>
                  <a:pt x="0" y="0"/>
                </a:moveTo>
                <a:lnTo>
                  <a:pt x="9524" y="0"/>
                </a:lnTo>
                <a:lnTo>
                  <a:pt x="9524" y="10287000"/>
                </a:lnTo>
                <a:lnTo>
                  <a:pt x="0" y="1028700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42" name="Google Shape;142;g24e049f973f_0_41"/>
          <p:cNvSpPr txBox="1"/>
          <p:nvPr/>
        </p:nvSpPr>
        <p:spPr>
          <a:xfrm>
            <a:off x="1122933" y="2971800"/>
            <a:ext cx="2325000" cy="3165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sp>
        <p:nvSpPr>
          <p:cNvPr id="143" name="Google Shape;143;g24e049f973f_0_41"/>
          <p:cNvSpPr txBox="1"/>
          <p:nvPr/>
        </p:nvSpPr>
        <p:spPr>
          <a:xfrm>
            <a:off x="5461925" y="558800"/>
            <a:ext cx="6306600" cy="5438700"/>
          </a:xfrm>
          <a:prstGeom prst="rect">
            <a:avLst/>
          </a:prstGeom>
          <a:noFill/>
          <a:ln>
            <a:noFill/>
          </a:ln>
        </p:spPr>
        <p:txBody>
          <a:bodyPr anchorCtr="0" anchor="t" bIns="30475" lIns="60950" spcFirstLastPara="1" rIns="60950" wrap="square" tIns="30475">
            <a:spAutoFit/>
          </a:bodyPr>
          <a:lstStyle/>
          <a:p>
            <a:pPr indent="-393700" lvl="0" marL="457200" marR="0" rtl="0" algn="l">
              <a:lnSpc>
                <a:spcPct val="100000"/>
              </a:lnSpc>
              <a:spcBef>
                <a:spcPts val="1000"/>
              </a:spcBef>
              <a:spcAft>
                <a:spcPts val="0"/>
              </a:spcAft>
              <a:buClr>
                <a:schemeClr val="dk1"/>
              </a:buClr>
              <a:buSzPts val="2600"/>
              <a:buFont typeface="Arial"/>
              <a:buChar char="•"/>
            </a:pPr>
            <a:r>
              <a:rPr b="1" i="0" lang="en-US" sz="2600" u="none" cap="none" strike="noStrike">
                <a:solidFill>
                  <a:schemeClr val="dk1"/>
                </a:solidFill>
                <a:highlight>
                  <a:schemeClr val="lt1"/>
                </a:highlight>
                <a:latin typeface="Arial"/>
                <a:ea typeface="Arial"/>
                <a:cs typeface="Arial"/>
                <a:sym typeface="Arial"/>
              </a:rPr>
              <a:t>Phase 1: </a:t>
            </a:r>
            <a:r>
              <a:rPr b="0" i="0" lang="en-US" sz="2600" u="none" cap="none" strike="noStrike">
                <a:solidFill>
                  <a:schemeClr val="dk1"/>
                </a:solidFill>
                <a:highlight>
                  <a:schemeClr val="lt1"/>
                </a:highlight>
                <a:latin typeface="Arial"/>
                <a:ea typeface="Arial"/>
                <a:cs typeface="Arial"/>
                <a:sym typeface="Arial"/>
              </a:rPr>
              <a:t>Exploring student course-taking patterns </a:t>
            </a:r>
            <a:endParaRPr b="0" i="0" sz="2600" u="none" cap="none" strike="noStrike">
              <a:solidFill>
                <a:schemeClr val="dk1"/>
              </a:solidFill>
              <a:highlight>
                <a:schemeClr val="lt1"/>
              </a:highlight>
              <a:latin typeface="Arial"/>
              <a:ea typeface="Arial"/>
              <a:cs typeface="Arial"/>
              <a:sym typeface="Arial"/>
            </a:endParaRPr>
          </a:p>
          <a:p>
            <a:pPr indent="0" lvl="0" marL="457200" marR="0" rtl="0" algn="l">
              <a:lnSpc>
                <a:spcPct val="100000"/>
              </a:lnSpc>
              <a:spcBef>
                <a:spcPts val="1000"/>
              </a:spcBef>
              <a:spcAft>
                <a:spcPts val="0"/>
              </a:spcAft>
              <a:buClr>
                <a:srgbClr val="000000"/>
              </a:buClr>
              <a:buSzPts val="2600"/>
              <a:buFont typeface="Arial"/>
              <a:buNone/>
            </a:pPr>
            <a:r>
              <a:t/>
            </a:r>
            <a:endParaRPr b="0" i="0" sz="2600" u="none" cap="none" strike="noStrike">
              <a:solidFill>
                <a:schemeClr val="dk1"/>
              </a:solidFill>
              <a:highlight>
                <a:schemeClr val="lt1"/>
              </a:highlight>
              <a:latin typeface="Arial"/>
              <a:ea typeface="Arial"/>
              <a:cs typeface="Arial"/>
              <a:sym typeface="Arial"/>
            </a:endParaRPr>
          </a:p>
          <a:p>
            <a:pPr indent="-393700" lvl="0" marL="457200" marR="0" rtl="0" algn="l">
              <a:lnSpc>
                <a:spcPct val="100000"/>
              </a:lnSpc>
              <a:spcBef>
                <a:spcPts val="1000"/>
              </a:spcBef>
              <a:spcAft>
                <a:spcPts val="0"/>
              </a:spcAft>
              <a:buClr>
                <a:schemeClr val="dk1"/>
              </a:buClr>
              <a:buSzPts val="2600"/>
              <a:buFont typeface="Arial"/>
              <a:buChar char="•"/>
            </a:pPr>
            <a:r>
              <a:rPr b="1" i="0" lang="en-US" sz="2600" u="none" cap="none" strike="noStrike">
                <a:solidFill>
                  <a:schemeClr val="dk1"/>
                </a:solidFill>
                <a:highlight>
                  <a:schemeClr val="lt1"/>
                </a:highlight>
                <a:latin typeface="Arial"/>
                <a:ea typeface="Arial"/>
                <a:cs typeface="Arial"/>
                <a:sym typeface="Arial"/>
              </a:rPr>
              <a:t>Phase 2: </a:t>
            </a:r>
            <a:r>
              <a:rPr b="0" i="0" lang="en-US" sz="2600" u="none" cap="none" strike="noStrike">
                <a:solidFill>
                  <a:schemeClr val="dk1"/>
                </a:solidFill>
                <a:highlight>
                  <a:schemeClr val="lt1"/>
                </a:highlight>
                <a:latin typeface="Arial"/>
                <a:ea typeface="Arial"/>
                <a:cs typeface="Arial"/>
                <a:sym typeface="Arial"/>
              </a:rPr>
              <a:t>Interviews and focus groups with college practitioners and transfer-motivated students at colleges having higher success with transfer among African American students</a:t>
            </a:r>
            <a:endParaRPr b="0" i="0" sz="2600" u="none" cap="none" strike="noStrike">
              <a:solidFill>
                <a:schemeClr val="dk1"/>
              </a:solidFill>
              <a:highlight>
                <a:schemeClr val="lt1"/>
              </a:highlight>
              <a:latin typeface="Arial"/>
              <a:ea typeface="Arial"/>
              <a:cs typeface="Arial"/>
              <a:sym typeface="Arial"/>
            </a:endParaRPr>
          </a:p>
          <a:p>
            <a:pPr indent="0" lvl="0" marL="457200" marR="0" rtl="0" algn="l">
              <a:lnSpc>
                <a:spcPct val="100000"/>
              </a:lnSpc>
              <a:spcBef>
                <a:spcPts val="1000"/>
              </a:spcBef>
              <a:spcAft>
                <a:spcPts val="0"/>
              </a:spcAft>
              <a:buClr>
                <a:srgbClr val="000000"/>
              </a:buClr>
              <a:buSzPts val="2600"/>
              <a:buFont typeface="Arial"/>
              <a:buNone/>
            </a:pPr>
            <a:r>
              <a:t/>
            </a:r>
            <a:endParaRPr b="0" i="0" sz="2600" u="none" cap="none" strike="noStrike">
              <a:solidFill>
                <a:schemeClr val="dk1"/>
              </a:solidFill>
              <a:highlight>
                <a:schemeClr val="lt1"/>
              </a:highlight>
              <a:latin typeface="Arial"/>
              <a:ea typeface="Arial"/>
              <a:cs typeface="Arial"/>
              <a:sym typeface="Arial"/>
            </a:endParaRPr>
          </a:p>
          <a:p>
            <a:pPr indent="-393700" lvl="0" marL="457200" marR="0" rtl="0" algn="l">
              <a:lnSpc>
                <a:spcPct val="100000"/>
              </a:lnSpc>
              <a:spcBef>
                <a:spcPts val="1000"/>
              </a:spcBef>
              <a:spcAft>
                <a:spcPts val="0"/>
              </a:spcAft>
              <a:buClr>
                <a:schemeClr val="dk1"/>
              </a:buClr>
              <a:buSzPts val="2600"/>
              <a:buFont typeface="Arial"/>
              <a:buChar char="•"/>
            </a:pPr>
            <a:r>
              <a:rPr b="1" i="0" lang="en-US" sz="2600" u="none" cap="none" strike="noStrike">
                <a:solidFill>
                  <a:schemeClr val="dk1"/>
                </a:solidFill>
                <a:highlight>
                  <a:schemeClr val="lt1"/>
                </a:highlight>
                <a:latin typeface="Arial"/>
                <a:ea typeface="Arial"/>
                <a:cs typeface="Arial"/>
                <a:sym typeface="Arial"/>
              </a:rPr>
              <a:t>Phase 3: </a:t>
            </a:r>
            <a:r>
              <a:rPr b="0" i="0" lang="en-US" sz="2600" u="none" cap="none" strike="noStrike">
                <a:solidFill>
                  <a:schemeClr val="dk1"/>
                </a:solidFill>
                <a:highlight>
                  <a:schemeClr val="lt1"/>
                </a:highlight>
                <a:latin typeface="Arial"/>
                <a:ea typeface="Arial"/>
                <a:cs typeface="Arial"/>
                <a:sym typeface="Arial"/>
              </a:rPr>
              <a:t>A survey of African American/Black students across the CCC</a:t>
            </a:r>
            <a:endParaRPr b="0" i="0" sz="26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400" u="none" cap="none" strike="noStrike">
              <a:solidFill>
                <a:srgbClr val="262626"/>
              </a:solidFill>
              <a:latin typeface="Calibri"/>
              <a:ea typeface="Calibri"/>
              <a:cs typeface="Calibri"/>
              <a:sym typeface="Calibri"/>
            </a:endParaRPr>
          </a:p>
        </p:txBody>
      </p:sp>
      <p:pic>
        <p:nvPicPr>
          <p:cNvPr id="144" name="Google Shape;144;g24e049f973f_0_41"/>
          <p:cNvPicPr preferRelativeResize="0"/>
          <p:nvPr/>
        </p:nvPicPr>
        <p:blipFill rotWithShape="1">
          <a:blip r:embed="rId4">
            <a:alphaModFix/>
          </a:blip>
          <a:srcRect b="0" l="0" r="0" t="0"/>
          <a:stretch/>
        </p:blipFill>
        <p:spPr>
          <a:xfrm>
            <a:off x="9992975" y="6065925"/>
            <a:ext cx="2199025" cy="79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g24e049f973f_0_53"/>
          <p:cNvSpPr txBox="1"/>
          <p:nvPr>
            <p:ph type="title"/>
          </p:nvPr>
        </p:nvSpPr>
        <p:spPr>
          <a:xfrm>
            <a:off x="1189575" y="1114100"/>
            <a:ext cx="3787800" cy="13938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4600"/>
              <a:buNone/>
            </a:pPr>
            <a:r>
              <a:rPr b="1" lang="en-US" sz="4500">
                <a:solidFill>
                  <a:srgbClr val="205867"/>
                </a:solidFill>
                <a:latin typeface="Arial"/>
                <a:ea typeface="Arial"/>
                <a:cs typeface="Arial"/>
                <a:sym typeface="Arial"/>
              </a:rPr>
              <a:t>Phase 1 Population</a:t>
            </a:r>
            <a:endParaRPr b="1" sz="4500">
              <a:solidFill>
                <a:srgbClr val="205867"/>
              </a:solidFill>
              <a:latin typeface="Arial"/>
              <a:ea typeface="Arial"/>
              <a:cs typeface="Arial"/>
              <a:sym typeface="Arial"/>
            </a:endParaRPr>
          </a:p>
        </p:txBody>
      </p:sp>
      <p:sp>
        <p:nvSpPr>
          <p:cNvPr id="151" name="Google Shape;151;g24e049f973f_0_53"/>
          <p:cNvSpPr/>
          <p:nvPr/>
        </p:nvSpPr>
        <p:spPr>
          <a:xfrm>
            <a:off x="5140790" y="0"/>
            <a:ext cx="6358" cy="6866573"/>
          </a:xfrm>
          <a:custGeom>
            <a:rect b="b" l="l" r="r" t="t"/>
            <a:pathLst>
              <a:path extrusionOk="0" h="10287000" w="9525">
                <a:moveTo>
                  <a:pt x="0" y="0"/>
                </a:moveTo>
                <a:lnTo>
                  <a:pt x="9524" y="0"/>
                </a:lnTo>
                <a:lnTo>
                  <a:pt x="9524" y="10287000"/>
                </a:lnTo>
                <a:lnTo>
                  <a:pt x="0" y="1028700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52" name="Google Shape;152;g24e049f973f_0_53"/>
          <p:cNvSpPr txBox="1"/>
          <p:nvPr/>
        </p:nvSpPr>
        <p:spPr>
          <a:xfrm>
            <a:off x="1122933" y="2971800"/>
            <a:ext cx="2325000" cy="3165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grpSp>
        <p:nvGrpSpPr>
          <p:cNvPr id="153" name="Google Shape;153;g24e049f973f_0_53"/>
          <p:cNvGrpSpPr/>
          <p:nvPr/>
        </p:nvGrpSpPr>
        <p:grpSpPr>
          <a:xfrm>
            <a:off x="0" y="0"/>
            <a:ext cx="731980" cy="6858343"/>
            <a:chOff x="0" y="0"/>
            <a:chExt cx="1097915" cy="10287000"/>
          </a:xfrm>
        </p:grpSpPr>
        <p:sp>
          <p:nvSpPr>
            <p:cNvPr id="154" name="Google Shape;154;g24e049f973f_0_53"/>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55" name="Google Shape;155;g24e049f973f_0_53"/>
            <p:cNvPicPr preferRelativeResize="0"/>
            <p:nvPr/>
          </p:nvPicPr>
          <p:blipFill rotWithShape="1">
            <a:blip r:embed="rId3">
              <a:alphaModFix/>
            </a:blip>
            <a:srcRect b="0" l="0" r="0" t="0"/>
            <a:stretch/>
          </p:blipFill>
          <p:spPr>
            <a:xfrm>
              <a:off x="0" y="0"/>
              <a:ext cx="691948" cy="3192279"/>
            </a:xfrm>
            <a:prstGeom prst="rect">
              <a:avLst/>
            </a:prstGeom>
            <a:noFill/>
            <a:ln>
              <a:noFill/>
            </a:ln>
          </p:spPr>
        </p:pic>
      </p:grpSp>
      <p:sp>
        <p:nvSpPr>
          <p:cNvPr id="156" name="Google Shape;156;g24e049f973f_0_53"/>
          <p:cNvSpPr txBox="1"/>
          <p:nvPr/>
        </p:nvSpPr>
        <p:spPr>
          <a:xfrm>
            <a:off x="5461925" y="558800"/>
            <a:ext cx="6306600" cy="5356500"/>
          </a:xfrm>
          <a:prstGeom prst="rect">
            <a:avLst/>
          </a:prstGeom>
          <a:noFill/>
          <a:ln>
            <a:noFill/>
          </a:ln>
        </p:spPr>
        <p:txBody>
          <a:bodyPr anchorCtr="0" anchor="t" bIns="30475" lIns="60950" spcFirstLastPara="1" rIns="60950" wrap="square" tIns="30475">
            <a:spAutoFit/>
          </a:bodyPr>
          <a:lstStyle/>
          <a:p>
            <a:pPr indent="-419100" lvl="0" marL="457200" marR="0" rtl="0" algn="l">
              <a:lnSpc>
                <a:spcPct val="100000"/>
              </a:lnSpc>
              <a:spcBef>
                <a:spcPts val="1000"/>
              </a:spcBef>
              <a:spcAft>
                <a:spcPts val="0"/>
              </a:spcAft>
              <a:buClr>
                <a:schemeClr val="dk1"/>
              </a:buClr>
              <a:buSzPts val="3000"/>
              <a:buFont typeface="Arial"/>
              <a:buChar char="•"/>
            </a:pPr>
            <a:r>
              <a:rPr b="0" i="0" lang="en-US" sz="3000" u="none" cap="none" strike="noStrike">
                <a:solidFill>
                  <a:schemeClr val="dk1"/>
                </a:solidFill>
                <a:highlight>
                  <a:schemeClr val="lt1"/>
                </a:highlight>
                <a:latin typeface="Arial"/>
                <a:ea typeface="Arial"/>
                <a:cs typeface="Arial"/>
                <a:sym typeface="Arial"/>
              </a:rPr>
              <a:t>Six first-time cohorts enrolled at a CCC between 2011 and 2016 </a:t>
            </a:r>
            <a:endParaRPr b="0" i="0" sz="3000" u="none" cap="none" strike="noStrike">
              <a:solidFill>
                <a:schemeClr val="dk1"/>
              </a:solidFill>
              <a:highlight>
                <a:schemeClr val="lt1"/>
              </a:highlight>
              <a:latin typeface="Arial"/>
              <a:ea typeface="Arial"/>
              <a:cs typeface="Arial"/>
              <a:sym typeface="Arial"/>
            </a:endParaRPr>
          </a:p>
          <a:p>
            <a:pPr indent="-419100" lvl="0" marL="457200" marR="0" rtl="0" algn="l">
              <a:lnSpc>
                <a:spcPct val="100000"/>
              </a:lnSpc>
              <a:spcBef>
                <a:spcPts val="1600"/>
              </a:spcBef>
              <a:spcAft>
                <a:spcPts val="0"/>
              </a:spcAft>
              <a:buClr>
                <a:schemeClr val="dk1"/>
              </a:buClr>
              <a:buSzPts val="3000"/>
              <a:buFont typeface="Arial"/>
              <a:buChar char="•"/>
            </a:pPr>
            <a:r>
              <a:rPr b="0" i="0" lang="en-US" sz="3000" u="none" cap="none" strike="noStrike">
                <a:solidFill>
                  <a:schemeClr val="dk1"/>
                </a:solidFill>
                <a:highlight>
                  <a:schemeClr val="lt1"/>
                </a:highlight>
                <a:latin typeface="Arial"/>
                <a:ea typeface="Arial"/>
                <a:cs typeface="Arial"/>
                <a:sym typeface="Arial"/>
              </a:rPr>
              <a:t>Tracked for six years</a:t>
            </a:r>
            <a:endParaRPr b="0" i="0" sz="3000" u="none" cap="none" strike="noStrike">
              <a:solidFill>
                <a:schemeClr val="dk1"/>
              </a:solidFill>
              <a:highlight>
                <a:schemeClr val="lt1"/>
              </a:highlight>
              <a:latin typeface="Arial"/>
              <a:ea typeface="Arial"/>
              <a:cs typeface="Arial"/>
              <a:sym typeface="Arial"/>
            </a:endParaRPr>
          </a:p>
          <a:p>
            <a:pPr indent="-419100" lvl="0" marL="457200" marR="0" rtl="0" algn="l">
              <a:lnSpc>
                <a:spcPct val="100000"/>
              </a:lnSpc>
              <a:spcBef>
                <a:spcPts val="1600"/>
              </a:spcBef>
              <a:spcAft>
                <a:spcPts val="0"/>
              </a:spcAft>
              <a:buClr>
                <a:schemeClr val="dk1"/>
              </a:buClr>
              <a:buSzPts val="3000"/>
              <a:buFont typeface="Arial"/>
              <a:buChar char="•"/>
            </a:pPr>
            <a:r>
              <a:rPr b="0" i="0" lang="en-US" sz="3000" u="none" cap="none" strike="noStrike">
                <a:solidFill>
                  <a:schemeClr val="dk1"/>
                </a:solidFill>
                <a:highlight>
                  <a:schemeClr val="lt1"/>
                </a:highlight>
                <a:latin typeface="Arial"/>
                <a:ea typeface="Arial"/>
                <a:cs typeface="Arial"/>
                <a:sym typeface="Arial"/>
              </a:rPr>
              <a:t>Completed at least 12 transferable units with passing grades and had not yet enrolled in a university</a:t>
            </a:r>
            <a:endParaRPr b="0" i="0" sz="3000" u="none" cap="none" strike="noStrike">
              <a:solidFill>
                <a:schemeClr val="dk1"/>
              </a:solidFill>
              <a:highlight>
                <a:schemeClr val="lt1"/>
              </a:highlight>
              <a:latin typeface="Arial"/>
              <a:ea typeface="Arial"/>
              <a:cs typeface="Arial"/>
              <a:sym typeface="Arial"/>
            </a:endParaRPr>
          </a:p>
          <a:p>
            <a:pPr indent="-419100" lvl="0" marL="457200" marR="0" rtl="0" algn="l">
              <a:lnSpc>
                <a:spcPct val="100000"/>
              </a:lnSpc>
              <a:spcBef>
                <a:spcPts val="1600"/>
              </a:spcBef>
              <a:spcAft>
                <a:spcPts val="0"/>
              </a:spcAft>
              <a:buClr>
                <a:schemeClr val="dk1"/>
              </a:buClr>
              <a:buSzPts val="3000"/>
              <a:buFont typeface="Arial"/>
              <a:buChar char="•"/>
            </a:pPr>
            <a:r>
              <a:rPr b="0" i="0" lang="en-US" sz="3000" u="none" cap="none" strike="noStrike">
                <a:solidFill>
                  <a:schemeClr val="dk1"/>
                </a:solidFill>
                <a:highlight>
                  <a:schemeClr val="lt1"/>
                </a:highlight>
                <a:latin typeface="Arial"/>
                <a:ea typeface="Arial"/>
                <a:cs typeface="Arial"/>
                <a:sym typeface="Arial"/>
              </a:rPr>
              <a:t>69,242 African American/Black students and 778,977 non-African American/Black students</a:t>
            </a:r>
            <a:endParaRPr b="0" i="0" sz="30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400" u="none" cap="none" strike="noStrike">
              <a:solidFill>
                <a:srgbClr val="262626"/>
              </a:solidFill>
              <a:latin typeface="Calibri"/>
              <a:ea typeface="Calibri"/>
              <a:cs typeface="Calibri"/>
              <a:sym typeface="Calibri"/>
            </a:endParaRPr>
          </a:p>
        </p:txBody>
      </p:sp>
      <p:pic>
        <p:nvPicPr>
          <p:cNvPr id="157" name="Google Shape;157;g24e049f973f_0_53"/>
          <p:cNvPicPr preferRelativeResize="0"/>
          <p:nvPr/>
        </p:nvPicPr>
        <p:blipFill rotWithShape="1">
          <a:blip r:embed="rId4">
            <a:alphaModFix/>
          </a:blip>
          <a:srcRect b="0" l="0" r="0" t="0"/>
          <a:stretch/>
        </p:blipFill>
        <p:spPr>
          <a:xfrm>
            <a:off x="9992975" y="6065925"/>
            <a:ext cx="2199025" cy="79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g282aca23411_0_217"/>
          <p:cNvPicPr preferRelativeResize="0"/>
          <p:nvPr/>
        </p:nvPicPr>
        <p:blipFill rotWithShape="1">
          <a:blip r:embed="rId3">
            <a:alphaModFix/>
          </a:blip>
          <a:srcRect b="0" l="0" r="0" t="0"/>
          <a:stretch/>
        </p:blipFill>
        <p:spPr>
          <a:xfrm>
            <a:off x="0" y="1107600"/>
            <a:ext cx="9643240" cy="5750400"/>
          </a:xfrm>
          <a:prstGeom prst="rect">
            <a:avLst/>
          </a:prstGeom>
          <a:noFill/>
          <a:ln>
            <a:noFill/>
          </a:ln>
        </p:spPr>
      </p:pic>
      <p:grpSp>
        <p:nvGrpSpPr>
          <p:cNvPr id="164" name="Google Shape;164;g282aca23411_0_217"/>
          <p:cNvGrpSpPr/>
          <p:nvPr/>
        </p:nvGrpSpPr>
        <p:grpSpPr>
          <a:xfrm>
            <a:off x="0" y="0"/>
            <a:ext cx="12192017" cy="1107910"/>
            <a:chOff x="0" y="0"/>
            <a:chExt cx="1097915" cy="10287000"/>
          </a:xfrm>
        </p:grpSpPr>
        <p:sp>
          <p:nvSpPr>
            <p:cNvPr id="165" name="Google Shape;165;g282aca23411_0_217"/>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66" name="Google Shape;166;g282aca23411_0_217"/>
            <p:cNvPicPr preferRelativeResize="0"/>
            <p:nvPr/>
          </p:nvPicPr>
          <p:blipFill rotWithShape="1">
            <a:blip r:embed="rId4">
              <a:alphaModFix/>
            </a:blip>
            <a:srcRect b="0" l="0" r="0" t="0"/>
            <a:stretch/>
          </p:blipFill>
          <p:spPr>
            <a:xfrm>
              <a:off x="0" y="0"/>
              <a:ext cx="691948" cy="3192279"/>
            </a:xfrm>
            <a:prstGeom prst="rect">
              <a:avLst/>
            </a:prstGeom>
            <a:noFill/>
            <a:ln>
              <a:noFill/>
            </a:ln>
          </p:spPr>
        </p:pic>
      </p:grpSp>
      <p:sp>
        <p:nvSpPr>
          <p:cNvPr id="167" name="Google Shape;167;g282aca23411_0_217"/>
          <p:cNvSpPr txBox="1"/>
          <p:nvPr/>
        </p:nvSpPr>
        <p:spPr>
          <a:xfrm>
            <a:off x="152400" y="152400"/>
            <a:ext cx="86457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Roboto"/>
                <a:ea typeface="Roboto"/>
                <a:cs typeface="Roboto"/>
                <a:sym typeface="Roboto"/>
              </a:rPr>
              <a:t>Phase 1 Results</a:t>
            </a:r>
            <a:endParaRPr b="1" i="0" sz="4000" u="none" cap="none" strike="noStrike">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g282aca23411_0_223"/>
          <p:cNvPicPr preferRelativeResize="0"/>
          <p:nvPr/>
        </p:nvPicPr>
        <p:blipFill rotWithShape="1">
          <a:blip r:embed="rId3">
            <a:alphaModFix/>
          </a:blip>
          <a:srcRect b="0" l="0" r="0" t="0"/>
          <a:stretch/>
        </p:blipFill>
        <p:spPr>
          <a:xfrm>
            <a:off x="0" y="1107600"/>
            <a:ext cx="9643240" cy="5750400"/>
          </a:xfrm>
          <a:prstGeom prst="rect">
            <a:avLst/>
          </a:prstGeom>
          <a:noFill/>
          <a:ln>
            <a:noFill/>
          </a:ln>
        </p:spPr>
      </p:pic>
      <p:sp>
        <p:nvSpPr>
          <p:cNvPr id="174" name="Google Shape;174;g282aca23411_0_223"/>
          <p:cNvSpPr txBox="1"/>
          <p:nvPr/>
        </p:nvSpPr>
        <p:spPr>
          <a:xfrm>
            <a:off x="6746250" y="3251200"/>
            <a:ext cx="547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82aca23411_0_223"/>
          <p:cNvSpPr txBox="1"/>
          <p:nvPr/>
        </p:nvSpPr>
        <p:spPr>
          <a:xfrm>
            <a:off x="6602300" y="3053075"/>
            <a:ext cx="32331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1" lang="en-US" sz="2000" u="none" cap="none" strike="noStrike">
                <a:solidFill>
                  <a:srgbClr val="21BFB4"/>
                </a:solidFill>
                <a:latin typeface="Calibri"/>
                <a:ea typeface="Calibri"/>
                <a:cs typeface="Calibri"/>
                <a:sym typeface="Calibri"/>
              </a:rPr>
              <a:t>….vs 110% for non-African American/ Black Students</a:t>
            </a:r>
            <a:endParaRPr b="1" i="1" sz="2000" u="none" cap="none" strike="noStrike">
              <a:solidFill>
                <a:srgbClr val="21BFB4"/>
              </a:solidFill>
              <a:latin typeface="Calibri"/>
              <a:ea typeface="Calibri"/>
              <a:cs typeface="Calibri"/>
              <a:sym typeface="Calibri"/>
            </a:endParaRPr>
          </a:p>
        </p:txBody>
      </p:sp>
      <p:sp>
        <p:nvSpPr>
          <p:cNvPr id="176" name="Google Shape;176;g282aca23411_0_223"/>
          <p:cNvSpPr txBox="1"/>
          <p:nvPr/>
        </p:nvSpPr>
        <p:spPr>
          <a:xfrm>
            <a:off x="5341550" y="4957600"/>
            <a:ext cx="4613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1" lang="en-US" sz="2000" u="none" cap="none" strike="noStrike">
                <a:solidFill>
                  <a:srgbClr val="595959"/>
                </a:solidFill>
                <a:latin typeface="Calibri"/>
                <a:ea typeface="Calibri"/>
                <a:cs typeface="Calibri"/>
                <a:sym typeface="Calibri"/>
              </a:rPr>
              <a:t>41% of African American/Black students are put on probation vs 29% of non-African American/Black students </a:t>
            </a:r>
            <a:endParaRPr b="1" i="1" sz="2000" u="none" cap="none" strike="noStrike">
              <a:solidFill>
                <a:srgbClr val="595959"/>
              </a:solidFill>
              <a:latin typeface="Calibri"/>
              <a:ea typeface="Calibri"/>
              <a:cs typeface="Calibri"/>
              <a:sym typeface="Calibri"/>
            </a:endParaRPr>
          </a:p>
        </p:txBody>
      </p:sp>
      <p:sp>
        <p:nvSpPr>
          <p:cNvPr id="177" name="Google Shape;177;g282aca23411_0_223"/>
          <p:cNvSpPr txBox="1"/>
          <p:nvPr/>
        </p:nvSpPr>
        <p:spPr>
          <a:xfrm>
            <a:off x="5112950" y="5338600"/>
            <a:ext cx="616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rgbClr val="595959"/>
                </a:solidFill>
                <a:latin typeface="Calibri"/>
                <a:ea typeface="Calibri"/>
                <a:cs typeface="Calibri"/>
                <a:sym typeface="Calibri"/>
              </a:rPr>
              <a:t>...</a:t>
            </a:r>
            <a:endParaRPr b="1" i="1" sz="1800" u="none" cap="none" strike="noStrike">
              <a:solidFill>
                <a:srgbClr val="595959"/>
              </a:solidFill>
              <a:latin typeface="Calibri"/>
              <a:ea typeface="Calibri"/>
              <a:cs typeface="Calibri"/>
              <a:sym typeface="Calibri"/>
            </a:endParaRPr>
          </a:p>
        </p:txBody>
      </p:sp>
      <p:grpSp>
        <p:nvGrpSpPr>
          <p:cNvPr id="178" name="Google Shape;178;g282aca23411_0_223"/>
          <p:cNvGrpSpPr/>
          <p:nvPr/>
        </p:nvGrpSpPr>
        <p:grpSpPr>
          <a:xfrm>
            <a:off x="0" y="0"/>
            <a:ext cx="12192017" cy="1107910"/>
            <a:chOff x="0" y="0"/>
            <a:chExt cx="1097915" cy="10287000"/>
          </a:xfrm>
        </p:grpSpPr>
        <p:sp>
          <p:nvSpPr>
            <p:cNvPr id="179" name="Google Shape;179;g282aca23411_0_223"/>
            <p:cNvSpPr/>
            <p:nvPr/>
          </p:nvSpPr>
          <p:spPr>
            <a:xfrm>
              <a:off x="0" y="0"/>
              <a:ext cx="1097915" cy="10287000"/>
            </a:xfrm>
            <a:custGeom>
              <a:rect b="b" l="l" r="r" t="t"/>
              <a:pathLst>
                <a:path extrusionOk="0" h="10287000" w="1097915">
                  <a:moveTo>
                    <a:pt x="1097888" y="10286999"/>
                  </a:moveTo>
                  <a:lnTo>
                    <a:pt x="0" y="10286999"/>
                  </a:lnTo>
                  <a:lnTo>
                    <a:pt x="0" y="0"/>
                  </a:lnTo>
                  <a:lnTo>
                    <a:pt x="1097888" y="0"/>
                  </a:lnTo>
                  <a:lnTo>
                    <a:pt x="1097888" y="10286999"/>
                  </a:lnTo>
                  <a:close/>
                </a:path>
              </a:pathLst>
            </a:custGeom>
            <a:solidFill>
              <a:srgbClr val="FF862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80" name="Google Shape;180;g282aca23411_0_223"/>
            <p:cNvPicPr preferRelativeResize="0"/>
            <p:nvPr/>
          </p:nvPicPr>
          <p:blipFill rotWithShape="1">
            <a:blip r:embed="rId4">
              <a:alphaModFix/>
            </a:blip>
            <a:srcRect b="0" l="0" r="0" t="0"/>
            <a:stretch/>
          </p:blipFill>
          <p:spPr>
            <a:xfrm>
              <a:off x="0" y="0"/>
              <a:ext cx="691948" cy="3192279"/>
            </a:xfrm>
            <a:prstGeom prst="rect">
              <a:avLst/>
            </a:prstGeom>
            <a:noFill/>
            <a:ln>
              <a:noFill/>
            </a:ln>
          </p:spPr>
        </p:pic>
      </p:grpSp>
      <p:sp>
        <p:nvSpPr>
          <p:cNvPr id="181" name="Google Shape;181;g282aca23411_0_223"/>
          <p:cNvSpPr txBox="1"/>
          <p:nvPr/>
        </p:nvSpPr>
        <p:spPr>
          <a:xfrm>
            <a:off x="152400" y="152400"/>
            <a:ext cx="86457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Roboto"/>
                <a:ea typeface="Roboto"/>
                <a:cs typeface="Roboto"/>
                <a:sym typeface="Roboto"/>
              </a:rPr>
              <a:t>Phase 1 Results</a:t>
            </a:r>
            <a:endParaRPr b="1" i="0" sz="4000" u="none" cap="none" strike="noStrike">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P 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2022-02-22T18:27:05Z</dcterms:created>
  <dc:creator>Steve Brohawn</dc:creator>
</cp:coreProperties>
</file>