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4_61143B4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8_86CF1A61.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07_6BF1A114.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06_84838325.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D_8DDB553.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25_EC756049.xml" ContentType="application/vnd.ms-powerpoint.comments+xml"/>
  <Override PartName="/ppt/notesSlides/notesSlide15.xml" ContentType="application/vnd.openxmlformats-officedocument.presentationml.notesSlide+xml"/>
  <Override PartName="/ppt/comments/modernComment_11E_73BA2E7E.xml" ContentType="application/vnd.ms-powerpoint.comments+xml"/>
  <Override PartName="/ppt/notesSlides/notesSlide16.xml" ContentType="application/vnd.openxmlformats-officedocument.presentationml.notesSlide+xml"/>
  <Override PartName="/ppt/comments/modernComment_30A_4282CED7.xml" ContentType="application/vnd.ms-powerpoint.comment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8" r:id="rId2"/>
    <p:sldId id="260" r:id="rId3"/>
    <p:sldId id="277" r:id="rId4"/>
    <p:sldId id="284" r:id="rId5"/>
    <p:sldId id="776" r:id="rId6"/>
    <p:sldId id="777" r:id="rId7"/>
    <p:sldId id="280" r:id="rId8"/>
    <p:sldId id="288" r:id="rId9"/>
    <p:sldId id="775" r:id="rId10"/>
    <p:sldId id="289" r:id="rId11"/>
    <p:sldId id="774" r:id="rId12"/>
    <p:sldId id="291" r:id="rId13"/>
    <p:sldId id="285" r:id="rId14"/>
    <p:sldId id="292" r:id="rId15"/>
    <p:sldId id="293" r:id="rId16"/>
    <p:sldId id="286" r:id="rId17"/>
    <p:sldId id="298" r:id="rId18"/>
    <p:sldId id="778" r:id="rId19"/>
    <p:sldId id="780"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CBE196-DF49-C013-EA4C-52052480155D}" name="Carmen Jay" initials="CJ" userId="S::cjay@sdccd.edu::986d20b2-90d3-4563-a900-6b44b3ca31dc" providerId="AD"/>
  <p188:author id="{FF385DF6-874D-2BEB-F99F-5A6BABE8969D}" name="Malia Kunst" initials="MK" userId="S::mkunst@sdccd.edu::ff0ffff6-dfa8-4437-8bbe-6afe3a34234a" providerId="AD"/>
  <p188:author id="{0531B0FD-30E4-4A7B-E386-688125BC2968}" name="Paul (Pablo) Martin" initials="PM" userId="S::pmartin@sdccd.edu::badddea0-29fe-4086-b57f-36cfef03347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4BE4-5573-A423-9BFC-95C26BAF139D}" v="586" dt="2024-01-26T20:19:47.586"/>
    <p1510:client id="{CF46D5D2-75E4-F5B1-E784-C6B76FE74569}" v="5" dt="2024-01-24T20:52:31.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Pablo) Martin" userId="S::pmartin@sdccd.edu::badddea0-29fe-4086-b57f-36cfef03347c" providerId="AD" clId="Web-{35270F2D-AE4F-D73D-9AF3-C262E665614B}"/>
    <pc:docChg chg="modSld">
      <pc:chgData name="Paul (Pablo) Martin" userId="S::pmartin@sdccd.edu::badddea0-29fe-4086-b57f-36cfef03347c" providerId="AD" clId="Web-{35270F2D-AE4F-D73D-9AF3-C262E665614B}" dt="2023-05-16T18:17:38.286" v="43" actId="20577"/>
      <pc:docMkLst>
        <pc:docMk/>
      </pc:docMkLst>
      <pc:sldChg chg="modSp">
        <pc:chgData name="Paul (Pablo) Martin" userId="S::pmartin@sdccd.edu::badddea0-29fe-4086-b57f-36cfef03347c" providerId="AD" clId="Web-{35270F2D-AE4F-D73D-9AF3-C262E665614B}" dt="2023-05-16T18:16:40.907" v="25" actId="20577"/>
        <pc:sldMkLst>
          <pc:docMk/>
          <pc:sldMk cId="4261546900" sldId="258"/>
        </pc:sldMkLst>
        <pc:spChg chg="mod">
          <ac:chgData name="Paul (Pablo) Martin" userId="S::pmartin@sdccd.edu::badddea0-29fe-4086-b57f-36cfef03347c" providerId="AD" clId="Web-{35270F2D-AE4F-D73D-9AF3-C262E665614B}" dt="2023-05-16T18:16:40.907" v="25" actId="20577"/>
          <ac:spMkLst>
            <pc:docMk/>
            <pc:sldMk cId="4261546900" sldId="258"/>
            <ac:spMk id="2" creationId="{00000000-0000-0000-0000-000000000000}"/>
          </ac:spMkLst>
        </pc:spChg>
      </pc:sldChg>
      <pc:sldChg chg="modSp">
        <pc:chgData name="Paul (Pablo) Martin" userId="S::pmartin@sdccd.edu::badddea0-29fe-4086-b57f-36cfef03347c" providerId="AD" clId="Web-{35270F2D-AE4F-D73D-9AF3-C262E665614B}" dt="2023-05-16T18:17:38.286" v="43" actId="20577"/>
        <pc:sldMkLst>
          <pc:docMk/>
          <pc:sldMk cId="4066810128" sldId="284"/>
        </pc:sldMkLst>
        <pc:spChg chg="mod">
          <ac:chgData name="Paul (Pablo) Martin" userId="S::pmartin@sdccd.edu::badddea0-29fe-4086-b57f-36cfef03347c" providerId="AD" clId="Web-{35270F2D-AE4F-D73D-9AF3-C262E665614B}" dt="2023-05-16T18:17:38.286" v="43" actId="20577"/>
          <ac:spMkLst>
            <pc:docMk/>
            <pc:sldMk cId="4066810128" sldId="284"/>
            <ac:spMk id="3" creationId="{00000000-0000-0000-0000-000000000000}"/>
          </ac:spMkLst>
        </pc:spChg>
      </pc:sldChg>
    </pc:docChg>
  </pc:docChgLst>
  <pc:docChgLst>
    <pc:chgData name="Paul (Pablo) Martin" userId="S::pmartin@sdccd.edu::badddea0-29fe-4086-b57f-36cfef03347c" providerId="AD" clId="Web-{BCF748B5-2720-FF94-E09E-3F820602C6CB}"/>
    <pc:docChg chg="modSld">
      <pc:chgData name="Paul (Pablo) Martin" userId="S::pmartin@sdccd.edu::badddea0-29fe-4086-b57f-36cfef03347c" providerId="AD" clId="Web-{BCF748B5-2720-FF94-E09E-3F820602C6CB}" dt="2023-05-16T18:48:23.369" v="3" actId="20577"/>
      <pc:docMkLst>
        <pc:docMk/>
      </pc:docMkLst>
      <pc:sldChg chg="modSp">
        <pc:chgData name="Paul (Pablo) Martin" userId="S::pmartin@sdccd.edu::badddea0-29fe-4086-b57f-36cfef03347c" providerId="AD" clId="Web-{BCF748B5-2720-FF94-E09E-3F820602C6CB}" dt="2023-05-16T18:48:23.369" v="3" actId="20577"/>
        <pc:sldMkLst>
          <pc:docMk/>
          <pc:sldMk cId="1628715840" sldId="260"/>
        </pc:sldMkLst>
        <pc:spChg chg="mod">
          <ac:chgData name="Paul (Pablo) Martin" userId="S::pmartin@sdccd.edu::badddea0-29fe-4086-b57f-36cfef03347c" providerId="AD" clId="Web-{BCF748B5-2720-FF94-E09E-3F820602C6CB}" dt="2023-05-16T18:48:23.369" v="3" actId="20577"/>
          <ac:spMkLst>
            <pc:docMk/>
            <pc:sldMk cId="1628715840" sldId="260"/>
            <ac:spMk id="3" creationId="{00000000-0000-0000-0000-000000000000}"/>
          </ac:spMkLst>
        </pc:spChg>
      </pc:sldChg>
    </pc:docChg>
  </pc:docChgLst>
  <pc:docChgLst>
    <pc:chgData name="Malia Kunst" userId="S::mkunst@sdccd.edu::ff0ffff6-dfa8-4437-8bbe-6afe3a34234a" providerId="AD" clId="Web-{41787AB7-5E64-2949-26BD-154DF59935BC}"/>
    <pc:docChg chg="">
      <pc:chgData name="Malia Kunst" userId="S::mkunst@sdccd.edu::ff0ffff6-dfa8-4437-8bbe-6afe3a34234a" providerId="AD" clId="Web-{41787AB7-5E64-2949-26BD-154DF59935BC}" dt="2023-08-11T00:33:59.366" v="1"/>
      <pc:docMkLst>
        <pc:docMk/>
      </pc:docMkLst>
      <pc:sldChg chg="modCm">
        <pc:chgData name="Malia Kunst" userId="S::mkunst@sdccd.edu::ff0ffff6-dfa8-4437-8bbe-6afe3a34234a" providerId="AD" clId="Web-{41787AB7-5E64-2949-26BD-154DF59935BC}" dt="2023-08-11T00:33:41.585" v="0"/>
        <pc:sldMkLst>
          <pc:docMk/>
          <pc:sldMk cId="2261719649" sldId="280"/>
        </pc:sldMkLst>
        <pc:extLst>
          <p:ext xmlns:p="http://schemas.openxmlformats.org/presentationml/2006/main" uri="{D6D511B9-2390-475A-947B-AFAB55BFBCF1}">
            <pc226:cmChg xmlns:pc226="http://schemas.microsoft.com/office/powerpoint/2022/06/main/command" chg="mod">
              <pc226:chgData name="Malia Kunst" userId="S::mkunst@sdccd.edu::ff0ffff6-dfa8-4437-8bbe-6afe3a34234a" providerId="AD" clId="Web-{41787AB7-5E64-2949-26BD-154DF59935BC}" dt="2023-08-11T00:33:41.585" v="0"/>
              <pc2:cmMkLst xmlns:pc2="http://schemas.microsoft.com/office/powerpoint/2019/9/main/command">
                <pc:docMk/>
                <pc:sldMk cId="2261719649" sldId="280"/>
                <pc2:cmMk id="{88EEBC66-4F58-45DF-A6F0-6FFB681CAB7F}"/>
              </pc2:cmMkLst>
            </pc226:cmChg>
          </p:ext>
        </pc:extLst>
      </pc:sldChg>
      <pc:sldChg chg="addCm">
        <pc:chgData name="Malia Kunst" userId="S::mkunst@sdccd.edu::ff0ffff6-dfa8-4437-8bbe-6afe3a34234a" providerId="AD" clId="Web-{41787AB7-5E64-2949-26BD-154DF59935BC}" dt="2023-08-11T00:33:59.366" v="1"/>
        <pc:sldMkLst>
          <pc:docMk/>
          <pc:sldMk cId="1941581438" sldId="286"/>
        </pc:sldMkLst>
        <pc:extLst>
          <p:ext xmlns:p="http://schemas.openxmlformats.org/presentationml/2006/main" uri="{D6D511B9-2390-475A-947B-AFAB55BFBCF1}">
            <pc226:cmChg xmlns:pc226="http://schemas.microsoft.com/office/powerpoint/2022/06/main/command" chg="add">
              <pc226:chgData name="Malia Kunst" userId="S::mkunst@sdccd.edu::ff0ffff6-dfa8-4437-8bbe-6afe3a34234a" providerId="AD" clId="Web-{41787AB7-5E64-2949-26BD-154DF59935BC}" dt="2023-08-11T00:33:59.366" v="1"/>
              <pc2:cmMkLst xmlns:pc2="http://schemas.microsoft.com/office/powerpoint/2019/9/main/command">
                <pc:docMk/>
                <pc:sldMk cId="1941581438" sldId="286"/>
                <pc2:cmMk id="{DE5E40A3-7C3D-4B8B-9B99-B69C8F42CB8A}"/>
              </pc2:cmMkLst>
            </pc226:cmChg>
          </p:ext>
        </pc:extLst>
      </pc:sldChg>
    </pc:docChg>
  </pc:docChgLst>
  <pc:docChgLst>
    <pc:chgData name="Paul (Pablo) Martin" userId="S::pmartin@sdccd.edu::badddea0-29fe-4086-b57f-36cfef03347c" providerId="AD" clId="Web-{FDD0913B-FCB1-616B-5598-0DE11148A6A0}"/>
    <pc:docChg chg="addSld modSld addSection delSection">
      <pc:chgData name="Paul (Pablo) Martin" userId="S::pmartin@sdccd.edu::badddea0-29fe-4086-b57f-36cfef03347c" providerId="AD" clId="Web-{FDD0913B-FCB1-616B-5598-0DE11148A6A0}" dt="2023-08-16T18:19:40.263" v="100" actId="20577"/>
      <pc:docMkLst>
        <pc:docMk/>
      </pc:docMkLst>
      <pc:sldChg chg="modCm">
        <pc:chgData name="Paul (Pablo) Martin" userId="S::pmartin@sdccd.edu::badddea0-29fe-4086-b57f-36cfef03347c" providerId="AD" clId="Web-{FDD0913B-FCB1-616B-5598-0DE11148A6A0}" dt="2023-08-16T18:13:50.614" v="15"/>
        <pc:sldMkLst>
          <pc:docMk/>
          <pc:sldMk cId="1628715840" sldId="260"/>
        </pc:sldMkLst>
        <pc:extLst>
          <p:ext xmlns:p="http://schemas.openxmlformats.org/presentationml/2006/main" uri="{D6D511B9-2390-475A-947B-AFAB55BFBCF1}">
            <pc226:cmChg xmlns:pc226="http://schemas.microsoft.com/office/powerpoint/2022/06/main/command" chg="">
              <pc226:chgData name="Paul (Pablo) Martin" userId="S::pmartin@sdccd.edu::badddea0-29fe-4086-b57f-36cfef03347c" providerId="AD" clId="Web-{FDD0913B-FCB1-616B-5598-0DE11148A6A0}" dt="2023-08-16T18:13:50.614" v="15"/>
              <pc2:cmMkLst xmlns:pc2="http://schemas.microsoft.com/office/powerpoint/2019/9/main/command">
                <pc:docMk/>
                <pc:sldMk cId="1628715840" sldId="260"/>
                <pc2:cmMk id="{F0EEDBBD-463C-48BE-A988-875D59429D72}"/>
              </pc2:cmMkLst>
              <pc226:cmRplyChg chg="add">
                <pc226:chgData name="Paul (Pablo) Martin" userId="S::pmartin@sdccd.edu::badddea0-29fe-4086-b57f-36cfef03347c" providerId="AD" clId="Web-{FDD0913B-FCB1-616B-5598-0DE11148A6A0}" dt="2023-08-16T18:13:50.614" v="15"/>
                <pc2:cmRplyMkLst xmlns:pc2="http://schemas.microsoft.com/office/powerpoint/2019/9/main/command">
                  <pc:docMk/>
                  <pc:sldMk cId="1628715840" sldId="260"/>
                  <pc2:cmMk id="{F0EEDBBD-463C-48BE-A988-875D59429D72}"/>
                  <pc2:cmRplyMk id="{81C3763E-A777-4342-8464-C11AADE52842}"/>
                </pc2:cmRplyMkLst>
              </pc226:cmRplyChg>
            </pc226:cmChg>
          </p:ext>
        </pc:extLst>
      </pc:sldChg>
      <pc:sldChg chg="modSp addCm modCm">
        <pc:chgData name="Paul (Pablo) Martin" userId="S::pmartin@sdccd.edu::badddea0-29fe-4086-b57f-36cfef03347c" providerId="AD" clId="Web-{FDD0913B-FCB1-616B-5598-0DE11148A6A0}" dt="2023-08-16T18:13:35.238" v="14" actId="20577"/>
        <pc:sldMkLst>
          <pc:docMk/>
          <pc:sldMk cId="2261719649" sldId="280"/>
        </pc:sldMkLst>
        <pc:spChg chg="mod">
          <ac:chgData name="Paul (Pablo) Martin" userId="S::pmartin@sdccd.edu::badddea0-29fe-4086-b57f-36cfef03347c" providerId="AD" clId="Web-{FDD0913B-FCB1-616B-5598-0DE11148A6A0}" dt="2023-08-16T18:13:35.238" v="14" actId="20577"/>
          <ac:spMkLst>
            <pc:docMk/>
            <pc:sldMk cId="2261719649" sldId="280"/>
            <ac:spMk id="3" creationId="{00000000-0000-0000-0000-000000000000}"/>
          </ac:spMkLst>
        </pc:spChg>
        <pc:extLst>
          <p:ext xmlns:p="http://schemas.openxmlformats.org/presentationml/2006/main" uri="{D6D511B9-2390-475A-947B-AFAB55BFBCF1}">
            <pc226:cmChg xmlns:pc226="http://schemas.microsoft.com/office/powerpoint/2022/06/main/command" chg="add mod">
              <pc226:chgData name="Paul (Pablo) Martin" userId="S::pmartin@sdccd.edu::badddea0-29fe-4086-b57f-36cfef03347c" providerId="AD" clId="Web-{FDD0913B-FCB1-616B-5598-0DE11148A6A0}" dt="2023-08-16T18:13:19.596" v="13" actId="20577"/>
              <pc2:cmMkLst xmlns:pc2="http://schemas.microsoft.com/office/powerpoint/2019/9/main/command">
                <pc:docMk/>
                <pc:sldMk cId="2261719649" sldId="280"/>
                <pc2:cmMk id="{B9D7230D-A23A-4A2E-B9A9-08CEF9E7A76F}"/>
              </pc2:cmMkLst>
            </pc226:cmChg>
            <pc226:cmChg xmlns:pc226="http://schemas.microsoft.com/office/powerpoint/2022/06/main/command" chg="mod modRxn">
              <pc226:chgData name="Paul (Pablo) Martin" userId="S::pmartin@sdccd.edu::badddea0-29fe-4086-b57f-36cfef03347c" providerId="AD" clId="Web-{FDD0913B-FCB1-616B-5598-0DE11148A6A0}" dt="2023-08-16T18:13:19.596" v="13" actId="20577"/>
              <pc2:cmMkLst xmlns:pc2="http://schemas.microsoft.com/office/powerpoint/2019/9/main/command">
                <pc:docMk/>
                <pc:sldMk cId="2261719649" sldId="280"/>
                <pc2:cmMk id="{00555EE4-026A-4FB6-9751-AB6496ACADEE}"/>
              </pc2:cmMkLst>
            </pc226:cmChg>
          </p:ext>
        </pc:extLst>
      </pc:sldChg>
      <pc:sldChg chg="addSp delSp modSp new">
        <pc:chgData name="Paul (Pablo) Martin" userId="S::pmartin@sdccd.edu::badddea0-29fe-4086-b57f-36cfef03347c" providerId="AD" clId="Web-{FDD0913B-FCB1-616B-5598-0DE11148A6A0}" dt="2023-08-16T18:19:40.263" v="100" actId="20577"/>
        <pc:sldMkLst>
          <pc:docMk/>
          <pc:sldMk cId="1135603723" sldId="776"/>
        </pc:sldMkLst>
        <pc:spChg chg="del mod">
          <ac:chgData name="Paul (Pablo) Martin" userId="S::pmartin@sdccd.edu::badddea0-29fe-4086-b57f-36cfef03347c" providerId="AD" clId="Web-{FDD0913B-FCB1-616B-5598-0DE11148A6A0}" dt="2023-08-16T18:17:59.725" v="41"/>
          <ac:spMkLst>
            <pc:docMk/>
            <pc:sldMk cId="1135603723" sldId="776"/>
            <ac:spMk id="2" creationId="{CFAAC32D-45F9-CEAE-EA1E-08EA6FE76709}"/>
          </ac:spMkLst>
        </pc:spChg>
        <pc:spChg chg="mod">
          <ac:chgData name="Paul (Pablo) Martin" userId="S::pmartin@sdccd.edu::badddea0-29fe-4086-b57f-36cfef03347c" providerId="AD" clId="Web-{FDD0913B-FCB1-616B-5598-0DE11148A6A0}" dt="2023-08-16T18:19:40.263" v="100" actId="20577"/>
          <ac:spMkLst>
            <pc:docMk/>
            <pc:sldMk cId="1135603723" sldId="776"/>
            <ac:spMk id="3" creationId="{43620072-97C8-9D1D-B64B-B96A6263B37B}"/>
          </ac:spMkLst>
        </pc:spChg>
        <pc:spChg chg="add mod">
          <ac:chgData name="Paul (Pablo) Martin" userId="S::pmartin@sdccd.edu::badddea0-29fe-4086-b57f-36cfef03347c" providerId="AD" clId="Web-{FDD0913B-FCB1-616B-5598-0DE11148A6A0}" dt="2023-08-16T18:18:05.366" v="44" actId="20577"/>
          <ac:spMkLst>
            <pc:docMk/>
            <pc:sldMk cId="1135603723" sldId="776"/>
            <ac:spMk id="5" creationId="{46C229CC-491A-DA12-EBD0-738B37E2C79B}"/>
          </ac:spMkLst>
        </pc:spChg>
      </pc:sldChg>
    </pc:docChg>
  </pc:docChgLst>
  <pc:docChgLst>
    <pc:chgData name="Paul (Pablo) Martin" userId="S::pmartin@sdccd.edu::badddea0-29fe-4086-b57f-36cfef03347c" providerId="AD" clId="Web-{DB5CD8AE-275E-692D-DA44-D5D1A3D8EF57}"/>
    <pc:docChg chg="addSld delSld modSld sldOrd">
      <pc:chgData name="Paul (Pablo) Martin" userId="S::pmartin@sdccd.edu::badddea0-29fe-4086-b57f-36cfef03347c" providerId="AD" clId="Web-{DB5CD8AE-275E-692D-DA44-D5D1A3D8EF57}" dt="2023-08-16T22:12:51.728" v="616" actId="20577"/>
      <pc:docMkLst>
        <pc:docMk/>
      </pc:docMkLst>
      <pc:sldChg chg="modSp addCm modCm">
        <pc:chgData name="Paul (Pablo) Martin" userId="S::pmartin@sdccd.edu::badddea0-29fe-4086-b57f-36cfef03347c" providerId="AD" clId="Web-{DB5CD8AE-275E-692D-DA44-D5D1A3D8EF57}" dt="2023-08-16T21:44:24.859" v="355"/>
        <pc:sldMkLst>
          <pc:docMk/>
          <pc:sldMk cId="1628715840" sldId="260"/>
        </pc:sldMkLst>
        <pc:spChg chg="mod">
          <ac:chgData name="Paul (Pablo) Martin" userId="S::pmartin@sdccd.edu::badddea0-29fe-4086-b57f-36cfef03347c" providerId="AD" clId="Web-{DB5CD8AE-275E-692D-DA44-D5D1A3D8EF57}" dt="2023-08-16T21:43:20.495" v="344" actId="20577"/>
          <ac:spMkLst>
            <pc:docMk/>
            <pc:sldMk cId="1628715840" sldId="26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DB5CD8AE-275E-692D-DA44-D5D1A3D8EF57}" dt="2023-08-16T21:43:14.901" v="343" actId="20577"/>
              <pc2:cmMkLst xmlns:pc2="http://schemas.microsoft.com/office/powerpoint/2019/9/main/command">
                <pc:docMk/>
                <pc:sldMk cId="1628715840" sldId="260"/>
                <pc2:cmMk id="{976BFE7E-3C2D-4A13-933D-A9C196A692EA}"/>
              </pc2:cmMkLst>
            </pc226:cmChg>
            <pc226:cmChg xmlns:pc226="http://schemas.microsoft.com/office/powerpoint/2022/06/main/command" chg="add mod">
              <pc226:chgData name="Paul (Pablo) Martin" userId="S::pmartin@sdccd.edu::badddea0-29fe-4086-b57f-36cfef03347c" providerId="AD" clId="Web-{DB5CD8AE-275E-692D-DA44-D5D1A3D8EF57}" dt="2023-08-16T21:44:24.859" v="355"/>
              <pc2:cmMkLst xmlns:pc2="http://schemas.microsoft.com/office/powerpoint/2019/9/main/command">
                <pc:docMk/>
                <pc:sldMk cId="1628715840" sldId="260"/>
                <pc2:cmMk id="{8122E77F-9E55-4311-A43F-618AFACA1EA8}"/>
              </pc2:cmMkLst>
            </pc226:cmChg>
            <pc226:cmChg xmlns:pc226="http://schemas.microsoft.com/office/powerpoint/2022/06/main/command" chg="mod">
              <pc226:chgData name="Paul (Pablo) Martin" userId="S::pmartin@sdccd.edu::badddea0-29fe-4086-b57f-36cfef03347c" providerId="AD" clId="Web-{DB5CD8AE-275E-692D-DA44-D5D1A3D8EF57}" dt="2023-08-16T21:24:13.066" v="0"/>
              <pc2:cmMkLst xmlns:pc2="http://schemas.microsoft.com/office/powerpoint/2019/9/main/command">
                <pc:docMk/>
                <pc:sldMk cId="1628715840" sldId="260"/>
                <pc2:cmMk id="{F0EEDBBD-463C-48BE-A988-875D59429D72}"/>
              </pc2:cmMkLst>
            </pc226:cmChg>
          </p:ext>
        </pc:extLst>
      </pc:sldChg>
      <pc:sldChg chg="modSp modCm">
        <pc:chgData name="Paul (Pablo) Martin" userId="S::pmartin@sdccd.edu::badddea0-29fe-4086-b57f-36cfef03347c" providerId="AD" clId="Web-{DB5CD8AE-275E-692D-DA44-D5D1A3D8EF57}" dt="2023-08-16T22:12:51.728" v="616" actId="20577"/>
        <pc:sldMkLst>
          <pc:docMk/>
          <pc:sldMk cId="2261719649" sldId="280"/>
        </pc:sldMkLst>
        <pc:spChg chg="mod">
          <ac:chgData name="Paul (Pablo) Martin" userId="S::pmartin@sdccd.edu::badddea0-29fe-4086-b57f-36cfef03347c" providerId="AD" clId="Web-{DB5CD8AE-275E-692D-DA44-D5D1A3D8EF57}" dt="2023-08-16T21:51:06.633" v="386" actId="1076"/>
          <ac:spMkLst>
            <pc:docMk/>
            <pc:sldMk cId="2261719649" sldId="280"/>
            <ac:spMk id="2" creationId="{00000000-0000-0000-0000-000000000000}"/>
          </ac:spMkLst>
        </pc:spChg>
        <pc:spChg chg="mod">
          <ac:chgData name="Paul (Pablo) Martin" userId="S::pmartin@sdccd.edu::badddea0-29fe-4086-b57f-36cfef03347c" providerId="AD" clId="Web-{DB5CD8AE-275E-692D-DA44-D5D1A3D8EF57}" dt="2023-08-16T22:12:51.728" v="616" actId="20577"/>
          <ac:spMkLst>
            <pc:docMk/>
            <pc:sldMk cId="2261719649" sldId="28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DB5CD8AE-275E-692D-DA44-D5D1A3D8EF57}" dt="2023-08-16T22:12:51.728" v="616" actId="20577"/>
              <pc2:cmMkLst xmlns:pc2="http://schemas.microsoft.com/office/powerpoint/2019/9/main/command">
                <pc:docMk/>
                <pc:sldMk cId="2261719649" sldId="280"/>
                <pc2:cmMk id="{B9D7230D-A23A-4A2E-B9A9-08CEF9E7A76F}"/>
              </pc2:cmMkLst>
            </pc226:cmChg>
            <pc226:cmChg xmlns:pc226="http://schemas.microsoft.com/office/powerpoint/2022/06/main/command" chg="mod">
              <pc226:chgData name="Paul (Pablo) Martin" userId="S::pmartin@sdccd.edu::badddea0-29fe-4086-b57f-36cfef03347c" providerId="AD" clId="Web-{DB5CD8AE-275E-692D-DA44-D5D1A3D8EF57}" dt="2023-08-16T22:12:51.728" v="616" actId="20577"/>
              <pc2:cmMkLst xmlns:pc2="http://schemas.microsoft.com/office/powerpoint/2019/9/main/command">
                <pc:docMk/>
                <pc:sldMk cId="2261719649" sldId="280"/>
                <pc2:cmMk id="{00555EE4-026A-4FB6-9751-AB6496ACADEE}"/>
              </pc2:cmMkLst>
            </pc226:cmChg>
          </p:ext>
        </pc:extLst>
      </pc:sldChg>
      <pc:sldChg chg="addCm">
        <pc:chgData name="Paul (Pablo) Martin" userId="S::pmartin@sdccd.edu::badddea0-29fe-4086-b57f-36cfef03347c" providerId="AD" clId="Web-{DB5CD8AE-275E-692D-DA44-D5D1A3D8EF57}" dt="2023-08-16T21:57:02.827" v="508"/>
        <pc:sldMkLst>
          <pc:docMk/>
          <pc:sldMk cId="148747603" sldId="285"/>
        </pc:sldMkLst>
        <pc:extLst>
          <p:ext xmlns:p="http://schemas.openxmlformats.org/presentationml/2006/main" uri="{D6D511B9-2390-475A-947B-AFAB55BFBCF1}">
            <pc226:cmChg xmlns:pc226="http://schemas.microsoft.com/office/powerpoint/2022/06/main/command" chg="add">
              <pc226:chgData name="Paul (Pablo) Martin" userId="S::pmartin@sdccd.edu::badddea0-29fe-4086-b57f-36cfef03347c" providerId="AD" clId="Web-{DB5CD8AE-275E-692D-DA44-D5D1A3D8EF57}" dt="2023-08-16T21:57:02.827" v="508"/>
              <pc2:cmMkLst xmlns:pc2="http://schemas.microsoft.com/office/powerpoint/2019/9/main/command">
                <pc:docMk/>
                <pc:sldMk cId="148747603" sldId="285"/>
                <pc2:cmMk id="{48832036-08C2-43C1-93D1-A9C1C1EB263D}"/>
              </pc2:cmMkLst>
            </pc226:cmChg>
          </p:ext>
        </pc:extLst>
      </pc:sldChg>
      <pc:sldChg chg="modSp">
        <pc:chgData name="Paul (Pablo) Martin" userId="S::pmartin@sdccd.edu::badddea0-29fe-4086-b57f-36cfef03347c" providerId="AD" clId="Web-{DB5CD8AE-275E-692D-DA44-D5D1A3D8EF57}" dt="2023-08-16T21:52:09.871" v="392" actId="20577"/>
        <pc:sldMkLst>
          <pc:docMk/>
          <pc:sldMk cId="1212809558" sldId="289"/>
        </pc:sldMkLst>
        <pc:spChg chg="mod">
          <ac:chgData name="Paul (Pablo) Martin" userId="S::pmartin@sdccd.edu::badddea0-29fe-4086-b57f-36cfef03347c" providerId="AD" clId="Web-{DB5CD8AE-275E-692D-DA44-D5D1A3D8EF57}" dt="2023-08-16T21:52:09.871" v="392" actId="20577"/>
          <ac:spMkLst>
            <pc:docMk/>
            <pc:sldMk cId="1212809558" sldId="289"/>
            <ac:spMk id="3" creationId="{00000000-0000-0000-0000-000000000000}"/>
          </ac:spMkLst>
        </pc:spChg>
      </pc:sldChg>
      <pc:sldChg chg="modSp modCm">
        <pc:chgData name="Paul (Pablo) Martin" userId="S::pmartin@sdccd.edu::badddea0-29fe-4086-b57f-36cfef03347c" providerId="AD" clId="Web-{DB5CD8AE-275E-692D-DA44-D5D1A3D8EF57}" dt="2023-08-16T21:55:35.102" v="505" actId="20577"/>
        <pc:sldMkLst>
          <pc:docMk/>
          <pc:sldMk cId="2529147503" sldId="291"/>
        </pc:sldMkLst>
        <pc:spChg chg="mod">
          <ac:chgData name="Paul (Pablo) Martin" userId="S::pmartin@sdccd.edu::badddea0-29fe-4086-b57f-36cfef03347c" providerId="AD" clId="Web-{DB5CD8AE-275E-692D-DA44-D5D1A3D8EF57}" dt="2023-08-16T21:55:35.102" v="505" actId="20577"/>
          <ac:spMkLst>
            <pc:docMk/>
            <pc:sldMk cId="2529147503" sldId="291"/>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DB5CD8AE-275E-692D-DA44-D5D1A3D8EF57}" dt="2023-08-16T21:55:25.539" v="504" actId="20577"/>
              <pc2:cmMkLst xmlns:pc2="http://schemas.microsoft.com/office/powerpoint/2019/9/main/command">
                <pc:docMk/>
                <pc:sldMk cId="2529147503" sldId="291"/>
                <pc2:cmMk id="{99AD751A-A49A-4760-8D63-0228553184B0}"/>
              </pc2:cmMkLst>
              <pc226:cmRplyChg chg="add">
                <pc226:chgData name="Paul (Pablo) Martin" userId="S::pmartin@sdccd.edu::badddea0-29fe-4086-b57f-36cfef03347c" providerId="AD" clId="Web-{DB5CD8AE-275E-692D-DA44-D5D1A3D8EF57}" dt="2023-08-16T21:52:54.124" v="394"/>
                <pc2:cmRplyMkLst xmlns:pc2="http://schemas.microsoft.com/office/powerpoint/2019/9/main/command">
                  <pc:docMk/>
                  <pc:sldMk cId="2529147503" sldId="291"/>
                  <pc2:cmMk id="{99AD751A-A49A-4760-8D63-0228553184B0}"/>
                  <pc2:cmRplyMk id="{46AC1624-F8C3-4ECD-BBDB-12C29C7E8D19}"/>
                </pc2:cmRplyMkLst>
              </pc226:cmRplyChg>
            </pc226:cmChg>
          </p:ext>
        </pc:extLst>
      </pc:sldChg>
      <pc:sldChg chg="modSp addCm modCm">
        <pc:chgData name="Paul (Pablo) Martin" userId="S::pmartin@sdccd.edu::badddea0-29fe-4086-b57f-36cfef03347c" providerId="AD" clId="Web-{DB5CD8AE-275E-692D-DA44-D5D1A3D8EF57}" dt="2023-08-16T22:05:58.906" v="535" actId="20577"/>
        <pc:sldMkLst>
          <pc:docMk/>
          <pc:sldMk cId="3967115337" sldId="293"/>
        </pc:sldMkLst>
        <pc:spChg chg="mod">
          <ac:chgData name="Paul (Pablo) Martin" userId="S::pmartin@sdccd.edu::badddea0-29fe-4086-b57f-36cfef03347c" providerId="AD" clId="Web-{DB5CD8AE-275E-692D-DA44-D5D1A3D8EF57}" dt="2023-08-16T22:05:58.906" v="535" actId="20577"/>
          <ac:spMkLst>
            <pc:docMk/>
            <pc:sldMk cId="3967115337" sldId="293"/>
            <ac:spMk id="3" creationId="{00000000-0000-0000-0000-000000000000}"/>
          </ac:spMkLst>
        </pc:spChg>
        <pc:extLst>
          <p:ext xmlns:p="http://schemas.openxmlformats.org/presentationml/2006/main" uri="{D6D511B9-2390-475A-947B-AFAB55BFBCF1}">
            <pc226:cmChg xmlns:pc226="http://schemas.microsoft.com/office/powerpoint/2022/06/main/command" chg="add mod">
              <pc226:chgData name="Paul (Pablo) Martin" userId="S::pmartin@sdccd.edu::badddea0-29fe-4086-b57f-36cfef03347c" providerId="AD" clId="Web-{DB5CD8AE-275E-692D-DA44-D5D1A3D8EF57}" dt="2023-08-16T22:04:48.120" v="534"/>
              <pc2:cmMkLst xmlns:pc2="http://schemas.microsoft.com/office/powerpoint/2019/9/main/command">
                <pc:docMk/>
                <pc:sldMk cId="3967115337" sldId="293"/>
                <pc2:cmMk id="{B9EB2E09-1BE1-4DEF-9AEC-268F143B891A}"/>
              </pc2:cmMkLst>
            </pc226:cmChg>
          </p:ext>
        </pc:extLst>
      </pc:sldChg>
      <pc:sldChg chg="del modCm">
        <pc:chgData name="Paul (Pablo) Martin" userId="S::pmartin@sdccd.edu::badddea0-29fe-4086-b57f-36cfef03347c" providerId="AD" clId="Web-{DB5CD8AE-275E-692D-DA44-D5D1A3D8EF57}" dt="2023-08-16T22:08:25.446" v="566"/>
        <pc:sldMkLst>
          <pc:docMk/>
          <pc:sldMk cId="3387013495" sldId="294"/>
        </pc:sldMkLst>
        <pc:extLst>
          <p:ext xmlns:p="http://schemas.openxmlformats.org/presentationml/2006/main" uri="{D6D511B9-2390-475A-947B-AFAB55BFBCF1}">
            <pc226:cmChg xmlns:pc226="http://schemas.microsoft.com/office/powerpoint/2022/06/main/command" chg="">
              <pc226:chgData name="Paul (Pablo) Martin" userId="S::pmartin@sdccd.edu::badddea0-29fe-4086-b57f-36cfef03347c" providerId="AD" clId="Web-{DB5CD8AE-275E-692D-DA44-D5D1A3D8EF57}" dt="2023-08-16T22:06:31.502" v="536"/>
              <pc2:cmMkLst xmlns:pc2="http://schemas.microsoft.com/office/powerpoint/2019/9/main/command">
                <pc:docMk/>
                <pc:sldMk cId="3387013495" sldId="294"/>
                <pc2:cmMk id="{0BA5776A-CD36-4717-8268-28342F8C9721}"/>
              </pc2:cmMkLst>
              <pc226:cmRplyChg chg="add">
                <pc226:chgData name="Paul (Pablo) Martin" userId="S::pmartin@sdccd.edu::badddea0-29fe-4086-b57f-36cfef03347c" providerId="AD" clId="Web-{DB5CD8AE-275E-692D-DA44-D5D1A3D8EF57}" dt="2023-08-16T22:06:31.502" v="536"/>
                <pc2:cmRplyMkLst xmlns:pc2="http://schemas.microsoft.com/office/powerpoint/2019/9/main/command">
                  <pc:docMk/>
                  <pc:sldMk cId="3387013495" sldId="294"/>
                  <pc2:cmMk id="{0BA5776A-CD36-4717-8268-28342F8C9721}"/>
                  <pc2:cmRplyMk id="{32CCC8CB-6160-4A9E-8A0D-D01182A72AB1}"/>
                </pc2:cmRplyMkLst>
              </pc226:cmRplyChg>
            </pc226:cmChg>
          </p:ext>
        </pc:extLst>
      </pc:sldChg>
      <pc:sldChg chg="del">
        <pc:chgData name="Paul (Pablo) Martin" userId="S::pmartin@sdccd.edu::badddea0-29fe-4086-b57f-36cfef03347c" providerId="AD" clId="Web-{DB5CD8AE-275E-692D-DA44-D5D1A3D8EF57}" dt="2023-08-16T22:08:25.446" v="565"/>
        <pc:sldMkLst>
          <pc:docMk/>
          <pc:sldMk cId="3348786754" sldId="295"/>
        </pc:sldMkLst>
      </pc:sldChg>
      <pc:sldChg chg="del">
        <pc:chgData name="Paul (Pablo) Martin" userId="S::pmartin@sdccd.edu::badddea0-29fe-4086-b57f-36cfef03347c" providerId="AD" clId="Web-{DB5CD8AE-275E-692D-DA44-D5D1A3D8EF57}" dt="2023-08-16T22:08:25.446" v="564"/>
        <pc:sldMkLst>
          <pc:docMk/>
          <pc:sldMk cId="2970666480" sldId="296"/>
        </pc:sldMkLst>
      </pc:sldChg>
      <pc:sldChg chg="modSp modCm">
        <pc:chgData name="Paul (Pablo) Martin" userId="S::pmartin@sdccd.edu::badddea0-29fe-4086-b57f-36cfef03347c" providerId="AD" clId="Web-{DB5CD8AE-275E-692D-DA44-D5D1A3D8EF57}" dt="2023-08-16T22:09:37.794" v="573" actId="20577"/>
        <pc:sldMkLst>
          <pc:docMk/>
          <pc:sldMk cId="1324268054" sldId="297"/>
        </pc:sldMkLst>
        <pc:spChg chg="mod">
          <ac:chgData name="Paul (Pablo) Martin" userId="S::pmartin@sdccd.edu::badddea0-29fe-4086-b57f-36cfef03347c" providerId="AD" clId="Web-{DB5CD8AE-275E-692D-DA44-D5D1A3D8EF57}" dt="2023-08-16T22:09:37.794" v="573" actId="20577"/>
          <ac:spMkLst>
            <pc:docMk/>
            <pc:sldMk cId="1324268054" sldId="297"/>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DB5CD8AE-275E-692D-DA44-D5D1A3D8EF57}" dt="2023-08-16T22:09:27.872" v="572" actId="20577"/>
              <pc2:cmMkLst xmlns:pc2="http://schemas.microsoft.com/office/powerpoint/2019/9/main/command">
                <pc:docMk/>
                <pc:sldMk cId="1324268054" sldId="297"/>
                <pc2:cmMk id="{380F5EDE-668B-4B12-A178-4451D023D4DD}"/>
              </pc2:cmMkLst>
              <pc226:cmRplyChg chg="add">
                <pc226:chgData name="Paul (Pablo) Martin" userId="S::pmartin@sdccd.edu::badddea0-29fe-4086-b57f-36cfef03347c" providerId="AD" clId="Web-{DB5CD8AE-275E-692D-DA44-D5D1A3D8EF57}" dt="2023-08-16T22:09:16.199" v="567"/>
                <pc2:cmRplyMkLst xmlns:pc2="http://schemas.microsoft.com/office/powerpoint/2019/9/main/command">
                  <pc:docMk/>
                  <pc:sldMk cId="1324268054" sldId="297"/>
                  <pc2:cmMk id="{380F5EDE-668B-4B12-A178-4451D023D4DD}"/>
                  <pc2:cmRplyMk id="{9A87F651-6D62-4DDB-91F0-C57FDD7BC961}"/>
                </pc2:cmRplyMkLst>
              </pc226:cmRplyChg>
            </pc226:cmChg>
          </p:ext>
        </pc:extLst>
      </pc:sldChg>
      <pc:sldChg chg="modSp ord addCm modCm">
        <pc:chgData name="Paul (Pablo) Martin" userId="S::pmartin@sdccd.edu::badddea0-29fe-4086-b57f-36cfef03347c" providerId="AD" clId="Web-{DB5CD8AE-275E-692D-DA44-D5D1A3D8EF57}" dt="2023-08-16T21:56:29.121" v="507"/>
        <pc:sldMkLst>
          <pc:docMk/>
          <pc:sldMk cId="2223211301" sldId="774"/>
        </pc:sldMkLst>
        <pc:spChg chg="mod">
          <ac:chgData name="Paul (Pablo) Martin" userId="S::pmartin@sdccd.edu::badddea0-29fe-4086-b57f-36cfef03347c" providerId="AD" clId="Web-{DB5CD8AE-275E-692D-DA44-D5D1A3D8EF57}" dt="2023-08-16T21:53:28.407" v="404" actId="20577"/>
          <ac:spMkLst>
            <pc:docMk/>
            <pc:sldMk cId="2223211301" sldId="774"/>
            <ac:spMk id="2" creationId="{00000000-0000-0000-0000-000000000000}"/>
          </ac:spMkLst>
        </pc:spChg>
        <pc:spChg chg="mod">
          <ac:chgData name="Paul (Pablo) Martin" userId="S::pmartin@sdccd.edu::badddea0-29fe-4086-b57f-36cfef03347c" providerId="AD" clId="Web-{DB5CD8AE-275E-692D-DA44-D5D1A3D8EF57}" dt="2023-08-16T21:55:20.805" v="500" actId="20577"/>
          <ac:spMkLst>
            <pc:docMk/>
            <pc:sldMk cId="2223211301" sldId="774"/>
            <ac:spMk id="3" creationId="{00000000-0000-0000-0000-000000000000}"/>
          </ac:spMkLst>
        </pc:spChg>
        <pc:extLst>
          <p:ext xmlns:p="http://schemas.openxmlformats.org/presentationml/2006/main" uri="{D6D511B9-2390-475A-947B-AFAB55BFBCF1}">
            <pc226:cmChg xmlns:pc226="http://schemas.microsoft.com/office/powerpoint/2022/06/main/command" chg="add mod">
              <pc226:chgData name="Paul (Pablo) Martin" userId="S::pmartin@sdccd.edu::badddea0-29fe-4086-b57f-36cfef03347c" providerId="AD" clId="Web-{DB5CD8AE-275E-692D-DA44-D5D1A3D8EF57}" dt="2023-08-16T21:56:29.121" v="507"/>
              <pc2:cmMkLst xmlns:pc2="http://schemas.microsoft.com/office/powerpoint/2019/9/main/command">
                <pc:docMk/>
                <pc:sldMk cId="2223211301" sldId="774"/>
                <pc2:cmMk id="{97BF7D07-3A47-4E6D-BBE9-25AD5904DED3}"/>
              </pc2:cmMkLst>
            </pc226:cmChg>
          </p:ext>
        </pc:extLst>
      </pc:sldChg>
      <pc:sldChg chg="modCm">
        <pc:chgData name="Paul (Pablo) Martin" userId="S::pmartin@sdccd.edu::badddea0-29fe-4086-b57f-36cfef03347c" providerId="AD" clId="Web-{DB5CD8AE-275E-692D-DA44-D5D1A3D8EF57}" dt="2023-08-16T21:51:36.713" v="388"/>
        <pc:sldMkLst>
          <pc:docMk/>
          <pc:sldMk cId="1810997524" sldId="775"/>
        </pc:sldMkLst>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DB5CD8AE-275E-692D-DA44-D5D1A3D8EF57}" dt="2023-08-16T21:51:36.713" v="388"/>
              <pc2:cmMkLst xmlns:pc2="http://schemas.microsoft.com/office/powerpoint/2019/9/main/command">
                <pc:docMk/>
                <pc:sldMk cId="1810997524" sldId="775"/>
                <pc2:cmMk id="{A9E1871D-B9CE-460C-B2FA-16800F0C2BFF}"/>
              </pc2:cmMkLst>
            </pc226:cmChg>
          </p:ext>
        </pc:extLst>
      </pc:sldChg>
      <pc:sldChg chg="modSp addCm modNotes">
        <pc:chgData name="Paul (Pablo) Martin" userId="S::pmartin@sdccd.edu::badddea0-29fe-4086-b57f-36cfef03347c" providerId="AD" clId="Web-{DB5CD8AE-275E-692D-DA44-D5D1A3D8EF57}" dt="2023-08-16T21:59:15.788" v="530"/>
        <pc:sldMkLst>
          <pc:docMk/>
          <pc:sldMk cId="1135603723" sldId="776"/>
        </pc:sldMkLst>
        <pc:spChg chg="mod">
          <ac:chgData name="Paul (Pablo) Martin" userId="S::pmartin@sdccd.edu::badddea0-29fe-4086-b57f-36cfef03347c" providerId="AD" clId="Web-{DB5CD8AE-275E-692D-DA44-D5D1A3D8EF57}" dt="2023-08-16T21:57:29.766" v="509" actId="20577"/>
          <ac:spMkLst>
            <pc:docMk/>
            <pc:sldMk cId="1135603723" sldId="776"/>
            <ac:spMk id="3" creationId="{43620072-97C8-9D1D-B64B-B96A6263B37B}"/>
          </ac:spMkLst>
        </pc:spChg>
        <pc:spChg chg="mod">
          <ac:chgData name="Paul (Pablo) Martin" userId="S::pmartin@sdccd.edu::badddea0-29fe-4086-b57f-36cfef03347c" providerId="AD" clId="Web-{DB5CD8AE-275E-692D-DA44-D5D1A3D8EF57}" dt="2023-08-16T21:43:41.528" v="346" actId="20577"/>
          <ac:spMkLst>
            <pc:docMk/>
            <pc:sldMk cId="1135603723" sldId="776"/>
            <ac:spMk id="5" creationId="{46C229CC-491A-DA12-EBD0-738B37E2C79B}"/>
          </ac:spMkLst>
        </pc:spChg>
        <pc:extLst>
          <p:ext xmlns:p="http://schemas.openxmlformats.org/presentationml/2006/main" uri="{D6D511B9-2390-475A-947B-AFAB55BFBCF1}">
            <pc226:cmChg xmlns:pc226="http://schemas.microsoft.com/office/powerpoint/2022/06/main/command" chg="add">
              <pc226:chgData name="Paul (Pablo) Martin" userId="S::pmartin@sdccd.edu::badddea0-29fe-4086-b57f-36cfef03347c" providerId="AD" clId="Web-{DB5CD8AE-275E-692D-DA44-D5D1A3D8EF57}" dt="2023-08-16T21:26:48.732" v="3"/>
              <pc2:cmMkLst xmlns:pc2="http://schemas.microsoft.com/office/powerpoint/2019/9/main/command">
                <pc:docMk/>
                <pc:sldMk cId="1135603723" sldId="776"/>
                <pc2:cmMk id="{7DEB7538-8880-4710-8273-A99F08C117A3}"/>
              </pc2:cmMkLst>
            </pc226:cmChg>
          </p:ext>
        </pc:extLst>
      </pc:sldChg>
      <pc:sldChg chg="addSp delSp modSp add del replId">
        <pc:chgData name="Paul (Pablo) Martin" userId="S::pmartin@sdccd.edu::badddea0-29fe-4086-b57f-36cfef03347c" providerId="AD" clId="Web-{DB5CD8AE-275E-692D-DA44-D5D1A3D8EF57}" dt="2023-08-16T21:32:57.067" v="23" actId="1076"/>
        <pc:sldMkLst>
          <pc:docMk/>
          <pc:sldMk cId="1126827696" sldId="777"/>
        </pc:sldMkLst>
        <pc:spChg chg="del mod">
          <ac:chgData name="Paul (Pablo) Martin" userId="S::pmartin@sdccd.edu::badddea0-29fe-4086-b57f-36cfef03347c" providerId="AD" clId="Web-{DB5CD8AE-275E-692D-DA44-D5D1A3D8EF57}" dt="2023-08-16T21:31:19.498" v="11"/>
          <ac:spMkLst>
            <pc:docMk/>
            <pc:sldMk cId="1126827696" sldId="777"/>
            <ac:spMk id="3" creationId="{43620072-97C8-9D1D-B64B-B96A6263B37B}"/>
          </ac:spMkLst>
        </pc:spChg>
        <pc:picChg chg="add mod">
          <ac:chgData name="Paul (Pablo) Martin" userId="S::pmartin@sdccd.edu::badddea0-29fe-4086-b57f-36cfef03347c" providerId="AD" clId="Web-{DB5CD8AE-275E-692D-DA44-D5D1A3D8EF57}" dt="2023-08-16T21:32:57.067" v="23" actId="1076"/>
          <ac:picMkLst>
            <pc:docMk/>
            <pc:sldMk cId="1126827696" sldId="777"/>
            <ac:picMk id="2" creationId="{7D45B3F7-776F-4E7B-B3A8-21CFCF8E0167}"/>
          </ac:picMkLst>
        </pc:picChg>
      </pc:sldChg>
    </pc:docChg>
  </pc:docChgLst>
  <pc:docChgLst>
    <pc:chgData name="Carmen Jay" userId="S::cjay@sdccd.edu::986d20b2-90d3-4563-a900-6b44b3ca31dc" providerId="AD" clId="Web-{1F8CF241-FD26-45B0-BF60-BC6E8BA0435C}"/>
    <pc:docChg chg="modSld">
      <pc:chgData name="Carmen Jay" userId="S::cjay@sdccd.edu::986d20b2-90d3-4563-a900-6b44b3ca31dc" providerId="AD" clId="Web-{1F8CF241-FD26-45B0-BF60-BC6E8BA0435C}" dt="2023-08-18T03:00:27.480" v="3" actId="20577"/>
      <pc:docMkLst>
        <pc:docMk/>
      </pc:docMkLst>
      <pc:sldChg chg="modSp">
        <pc:chgData name="Carmen Jay" userId="S::cjay@sdccd.edu::986d20b2-90d3-4563-a900-6b44b3ca31dc" providerId="AD" clId="Web-{1F8CF241-FD26-45B0-BF60-BC6E8BA0435C}" dt="2023-08-18T03:00:27.480" v="3" actId="20577"/>
        <pc:sldMkLst>
          <pc:docMk/>
          <pc:sldMk cId="1135603723" sldId="776"/>
        </pc:sldMkLst>
        <pc:spChg chg="mod">
          <ac:chgData name="Carmen Jay" userId="S::cjay@sdccd.edu::986d20b2-90d3-4563-a900-6b44b3ca31dc" providerId="AD" clId="Web-{1F8CF241-FD26-45B0-BF60-BC6E8BA0435C}" dt="2023-08-18T03:00:27.480" v="3" actId="20577"/>
          <ac:spMkLst>
            <pc:docMk/>
            <pc:sldMk cId="1135603723" sldId="776"/>
            <ac:spMk id="3" creationId="{43620072-97C8-9D1D-B64B-B96A6263B37B}"/>
          </ac:spMkLst>
        </pc:spChg>
      </pc:sldChg>
    </pc:docChg>
  </pc:docChgLst>
  <pc:docChgLst>
    <pc:chgData name="Malia Kunst" userId="S::mkunst@sdccd.edu::ff0ffff6-dfa8-4437-8bbe-6afe3a34234a" providerId="AD" clId="Web-{D1232F7B-9070-3C46-9597-22E09E2A9CC8}"/>
    <pc:docChg chg="mod">
      <pc:chgData name="Malia Kunst" userId="S::mkunst@sdccd.edu::ff0ffff6-dfa8-4437-8bbe-6afe3a34234a" providerId="AD" clId="Web-{D1232F7B-9070-3C46-9597-22E09E2A9CC8}" dt="2023-08-11T00:32:26.736" v="3"/>
      <pc:docMkLst>
        <pc:docMk/>
      </pc:docMkLst>
      <pc:sldChg chg="modCm">
        <pc:chgData name="Malia Kunst" userId="S::mkunst@sdccd.edu::ff0ffff6-dfa8-4437-8bbe-6afe3a34234a" providerId="AD" clId="Web-{D1232F7B-9070-3C46-9597-22E09E2A9CC8}" dt="2023-08-11T00:31:09.812" v="2"/>
        <pc:sldMkLst>
          <pc:docMk/>
          <pc:sldMk cId="1628715840" sldId="260"/>
        </pc:sldMkLst>
        <pc:extLst>
          <p:ext xmlns:p="http://schemas.openxmlformats.org/presentationml/2006/main" uri="{D6D511B9-2390-475A-947B-AFAB55BFBCF1}">
            <pc226:cmChg xmlns:pc226="http://schemas.microsoft.com/office/powerpoint/2022/06/main/command" chg="">
              <pc226:chgData name="Malia Kunst" userId="S::mkunst@sdccd.edu::ff0ffff6-dfa8-4437-8bbe-6afe3a34234a" providerId="AD" clId="Web-{D1232F7B-9070-3C46-9597-22E09E2A9CC8}" dt="2023-08-11T00:31:09.812" v="2"/>
              <pc2:cmMkLst xmlns:pc2="http://schemas.microsoft.com/office/powerpoint/2019/9/main/command">
                <pc:docMk/>
                <pc:sldMk cId="1628715840" sldId="260"/>
                <pc2:cmMk id="{F0EEDBBD-463C-48BE-A988-875D59429D72}"/>
              </pc2:cmMkLst>
              <pc226:cmRplyChg chg="add">
                <pc226:chgData name="Malia Kunst" userId="S::mkunst@sdccd.edu::ff0ffff6-dfa8-4437-8bbe-6afe3a34234a" providerId="AD" clId="Web-{D1232F7B-9070-3C46-9597-22E09E2A9CC8}" dt="2023-08-11T00:31:09.812" v="2"/>
                <pc2:cmRplyMkLst xmlns:pc2="http://schemas.microsoft.com/office/powerpoint/2019/9/main/command">
                  <pc:docMk/>
                  <pc:sldMk cId="1628715840" sldId="260"/>
                  <pc2:cmMk id="{F0EEDBBD-463C-48BE-A988-875D59429D72}"/>
                  <pc2:cmRplyMk id="{C65048A5-D953-47E1-8435-BA57EFFF767A}"/>
                </pc2:cmRplyMkLst>
              </pc226:cmRplyChg>
            </pc226:cmChg>
          </p:ext>
        </pc:extLst>
      </pc:sldChg>
      <pc:sldChg chg="addCm">
        <pc:chgData name="Malia Kunst" userId="S::mkunst@sdccd.edu::ff0ffff6-dfa8-4437-8bbe-6afe3a34234a" providerId="AD" clId="Web-{D1232F7B-9070-3C46-9597-22E09E2A9CC8}" dt="2023-08-11T00:32:26.736" v="3"/>
        <pc:sldMkLst>
          <pc:docMk/>
          <pc:sldMk cId="2261719649" sldId="280"/>
        </pc:sldMkLst>
        <pc:extLst>
          <p:ext xmlns:p="http://schemas.openxmlformats.org/presentationml/2006/main" uri="{D6D511B9-2390-475A-947B-AFAB55BFBCF1}">
            <pc226:cmChg xmlns:pc226="http://schemas.microsoft.com/office/powerpoint/2022/06/main/command" chg="add">
              <pc226:chgData name="Malia Kunst" userId="S::mkunst@sdccd.edu::ff0ffff6-dfa8-4437-8bbe-6afe3a34234a" providerId="AD" clId="Web-{D1232F7B-9070-3C46-9597-22E09E2A9CC8}" dt="2023-08-11T00:32:26.736" v="3"/>
              <pc2:cmMkLst xmlns:pc2="http://schemas.microsoft.com/office/powerpoint/2019/9/main/command">
                <pc:docMk/>
                <pc:sldMk cId="2261719649" sldId="280"/>
                <pc2:cmMk id="{88EEBC66-4F58-45DF-A6F0-6FFB681CAB7F}"/>
              </pc2:cmMkLst>
            </pc226:cmChg>
          </p:ext>
        </pc:extLst>
      </pc:sldChg>
      <pc:sldChg chg="modCm">
        <pc:chgData name="Malia Kunst" userId="S::mkunst@sdccd.edu::ff0ffff6-dfa8-4437-8bbe-6afe3a34234a" providerId="AD" clId="Web-{D1232F7B-9070-3C46-9597-22E09E2A9CC8}" dt="2023-08-11T00:13:12.307" v="1"/>
        <pc:sldMkLst>
          <pc:docMk/>
          <pc:sldMk cId="1810997524" sldId="775"/>
        </pc:sldMkLst>
        <pc:extLst>
          <p:ext xmlns:p="http://schemas.openxmlformats.org/presentationml/2006/main" uri="{D6D511B9-2390-475A-947B-AFAB55BFBCF1}">
            <pc226:cmChg xmlns:pc226="http://schemas.microsoft.com/office/powerpoint/2022/06/main/command" chg="">
              <pc226:chgData name="Malia Kunst" userId="S::mkunst@sdccd.edu::ff0ffff6-dfa8-4437-8bbe-6afe3a34234a" providerId="AD" clId="Web-{D1232F7B-9070-3C46-9597-22E09E2A9CC8}" dt="2023-08-11T00:13:12.307" v="1"/>
              <pc2:cmMkLst xmlns:pc2="http://schemas.microsoft.com/office/powerpoint/2019/9/main/command">
                <pc:docMk/>
                <pc:sldMk cId="1810997524" sldId="775"/>
                <pc2:cmMk id="{A9E1871D-B9CE-460C-B2FA-16800F0C2BFF}"/>
              </pc2:cmMkLst>
              <pc226:cmRplyChg chg="add">
                <pc226:chgData name="Malia Kunst" userId="S::mkunst@sdccd.edu::ff0ffff6-dfa8-4437-8bbe-6afe3a34234a" providerId="AD" clId="Web-{D1232F7B-9070-3C46-9597-22E09E2A9CC8}" dt="2023-08-11T00:13:12.307" v="1"/>
                <pc2:cmRplyMkLst xmlns:pc2="http://schemas.microsoft.com/office/powerpoint/2019/9/main/command">
                  <pc:docMk/>
                  <pc:sldMk cId="1810997524" sldId="775"/>
                  <pc2:cmMk id="{A9E1871D-B9CE-460C-B2FA-16800F0C2BFF}"/>
                  <pc2:cmRplyMk id="{55AD96BD-2A8F-4398-8FD2-2B4C00EF9A4E}"/>
                </pc2:cmRplyMkLst>
              </pc226:cmRplyChg>
            </pc226:cmChg>
          </p:ext>
        </pc:extLst>
      </pc:sldChg>
    </pc:docChg>
  </pc:docChgLst>
  <pc:docChgLst>
    <pc:chgData name="Paul (Pablo) Martin" userId="S::pmartin@sdccd.edu::badddea0-29fe-4086-b57f-36cfef03347c" providerId="AD" clId="Web-{4998480A-F192-FE67-D0D8-13241BAF1A0B}"/>
    <pc:docChg chg="mod modSld">
      <pc:chgData name="Paul (Pablo) Martin" userId="S::pmartin@sdccd.edu::badddea0-29fe-4086-b57f-36cfef03347c" providerId="AD" clId="Web-{4998480A-F192-FE67-D0D8-13241BAF1A0B}" dt="2023-08-08T21:24:02.266" v="451" actId="20577"/>
      <pc:docMkLst>
        <pc:docMk/>
      </pc:docMkLst>
      <pc:sldChg chg="modSp addCm">
        <pc:chgData name="Paul (Pablo) Martin" userId="S::pmartin@sdccd.edu::badddea0-29fe-4086-b57f-36cfef03347c" providerId="AD" clId="Web-{4998480A-F192-FE67-D0D8-13241BAF1A0B}" dt="2023-08-08T20:54:54.029" v="176" actId="20577"/>
        <pc:sldMkLst>
          <pc:docMk/>
          <pc:sldMk cId="1628715840" sldId="260"/>
        </pc:sldMkLst>
        <pc:spChg chg="mod">
          <ac:chgData name="Paul (Pablo) Martin" userId="S::pmartin@sdccd.edu::badddea0-29fe-4086-b57f-36cfef03347c" providerId="AD" clId="Web-{4998480A-F192-FE67-D0D8-13241BAF1A0B}" dt="2023-08-08T20:54:54.029" v="176" actId="20577"/>
          <ac:spMkLst>
            <pc:docMk/>
            <pc:sldMk cId="1628715840" sldId="260"/>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Paul (Pablo) Martin" userId="S::pmartin@sdccd.edu::badddea0-29fe-4086-b57f-36cfef03347c" providerId="AD" clId="Web-{4998480A-F192-FE67-D0D8-13241BAF1A0B}" dt="2023-08-08T20:54:52.076" v="175"/>
              <pc2:cmMkLst xmlns:pc2="http://schemas.microsoft.com/office/powerpoint/2019/9/main/command">
                <pc:docMk/>
                <pc:sldMk cId="1628715840" sldId="260"/>
                <pc2:cmMk id="{F0EEDBBD-463C-48BE-A988-875D59429D72}"/>
              </pc2:cmMkLst>
            </pc226:cmChg>
          </p:ext>
        </pc:extLst>
      </pc:sldChg>
      <pc:sldChg chg="modSp modNotes">
        <pc:chgData name="Paul (Pablo) Martin" userId="S::pmartin@sdccd.edu::badddea0-29fe-4086-b57f-36cfef03347c" providerId="AD" clId="Web-{4998480A-F192-FE67-D0D8-13241BAF1A0B}" dt="2023-08-08T20:34:10.151" v="128"/>
        <pc:sldMkLst>
          <pc:docMk/>
          <pc:sldMk cId="148747603" sldId="285"/>
        </pc:sldMkLst>
        <pc:spChg chg="mod">
          <ac:chgData name="Paul (Pablo) Martin" userId="S::pmartin@sdccd.edu::badddea0-29fe-4086-b57f-36cfef03347c" providerId="AD" clId="Web-{4998480A-F192-FE67-D0D8-13241BAF1A0B}" dt="2023-08-08T20:32:58.914" v="92" actId="20577"/>
          <ac:spMkLst>
            <pc:docMk/>
            <pc:sldMk cId="148747603" sldId="285"/>
            <ac:spMk id="3" creationId="{00000000-0000-0000-0000-000000000000}"/>
          </ac:spMkLst>
        </pc:spChg>
      </pc:sldChg>
      <pc:sldChg chg="modSp">
        <pc:chgData name="Paul (Pablo) Martin" userId="S::pmartin@sdccd.edu::badddea0-29fe-4086-b57f-36cfef03347c" providerId="AD" clId="Web-{4998480A-F192-FE67-D0D8-13241BAF1A0B}" dt="2023-08-08T21:23:14.622" v="432" actId="20577"/>
        <pc:sldMkLst>
          <pc:docMk/>
          <pc:sldMk cId="1941581438" sldId="286"/>
        </pc:sldMkLst>
        <pc:spChg chg="mod">
          <ac:chgData name="Paul (Pablo) Martin" userId="S::pmartin@sdccd.edu::badddea0-29fe-4086-b57f-36cfef03347c" providerId="AD" clId="Web-{4998480A-F192-FE67-D0D8-13241BAF1A0B}" dt="2023-08-08T21:23:14.622" v="432" actId="20577"/>
          <ac:spMkLst>
            <pc:docMk/>
            <pc:sldMk cId="1941581438" sldId="286"/>
            <ac:spMk id="3" creationId="{00000000-0000-0000-0000-000000000000}"/>
          </ac:spMkLst>
        </pc:spChg>
      </pc:sldChg>
      <pc:sldChg chg="modSp modNotes">
        <pc:chgData name="Paul (Pablo) Martin" userId="S::pmartin@sdccd.edu::badddea0-29fe-4086-b57f-36cfef03347c" providerId="AD" clId="Web-{4998480A-F192-FE67-D0D8-13241BAF1A0B}" dt="2023-08-08T21:03:29.661" v="180"/>
        <pc:sldMkLst>
          <pc:docMk/>
          <pc:sldMk cId="2129781463" sldId="288"/>
        </pc:sldMkLst>
        <pc:spChg chg="mod">
          <ac:chgData name="Paul (Pablo) Martin" userId="S::pmartin@sdccd.edu::badddea0-29fe-4086-b57f-36cfef03347c" providerId="AD" clId="Web-{4998480A-F192-FE67-D0D8-13241BAF1A0B}" dt="2023-08-08T20:25:01.366" v="86" actId="20577"/>
          <ac:spMkLst>
            <pc:docMk/>
            <pc:sldMk cId="2129781463" sldId="288"/>
            <ac:spMk id="3" creationId="{00000000-0000-0000-0000-000000000000}"/>
          </ac:spMkLst>
        </pc:spChg>
      </pc:sldChg>
      <pc:sldChg chg="modSp">
        <pc:chgData name="Paul (Pablo) Martin" userId="S::pmartin@sdccd.edu::badddea0-29fe-4086-b57f-36cfef03347c" providerId="AD" clId="Web-{4998480A-F192-FE67-D0D8-13241BAF1A0B}" dt="2023-08-08T21:05:24.184" v="192" actId="20577"/>
        <pc:sldMkLst>
          <pc:docMk/>
          <pc:sldMk cId="1212809558" sldId="289"/>
        </pc:sldMkLst>
        <pc:spChg chg="mod">
          <ac:chgData name="Paul (Pablo) Martin" userId="S::pmartin@sdccd.edu::badddea0-29fe-4086-b57f-36cfef03347c" providerId="AD" clId="Web-{4998480A-F192-FE67-D0D8-13241BAF1A0B}" dt="2023-08-08T21:05:24.184" v="192" actId="20577"/>
          <ac:spMkLst>
            <pc:docMk/>
            <pc:sldMk cId="1212809558" sldId="289"/>
            <ac:spMk id="3" creationId="{00000000-0000-0000-0000-000000000000}"/>
          </ac:spMkLst>
        </pc:spChg>
      </pc:sldChg>
      <pc:sldChg chg="modSp">
        <pc:chgData name="Paul (Pablo) Martin" userId="S::pmartin@sdccd.edu::badddea0-29fe-4086-b57f-36cfef03347c" providerId="AD" clId="Web-{4998480A-F192-FE67-D0D8-13241BAF1A0B}" dt="2023-08-08T21:05:55.218" v="216" actId="20577"/>
        <pc:sldMkLst>
          <pc:docMk/>
          <pc:sldMk cId="2529147503" sldId="291"/>
        </pc:sldMkLst>
        <pc:spChg chg="mod">
          <ac:chgData name="Paul (Pablo) Martin" userId="S::pmartin@sdccd.edu::badddea0-29fe-4086-b57f-36cfef03347c" providerId="AD" clId="Web-{4998480A-F192-FE67-D0D8-13241BAF1A0B}" dt="2023-08-08T21:05:55.218" v="216" actId="20577"/>
          <ac:spMkLst>
            <pc:docMk/>
            <pc:sldMk cId="2529147503" sldId="291"/>
            <ac:spMk id="3" creationId="{00000000-0000-0000-0000-000000000000}"/>
          </ac:spMkLst>
        </pc:spChg>
      </pc:sldChg>
      <pc:sldChg chg="modSp modNotes">
        <pc:chgData name="Paul (Pablo) Martin" userId="S::pmartin@sdccd.edu::badddea0-29fe-4086-b57f-36cfef03347c" providerId="AD" clId="Web-{4998480A-F192-FE67-D0D8-13241BAF1A0B}" dt="2023-08-08T21:16:11.716" v="372" actId="20577"/>
        <pc:sldMkLst>
          <pc:docMk/>
          <pc:sldMk cId="4168080828" sldId="292"/>
        </pc:sldMkLst>
        <pc:spChg chg="mod">
          <ac:chgData name="Paul (Pablo) Martin" userId="S::pmartin@sdccd.edu::badddea0-29fe-4086-b57f-36cfef03347c" providerId="AD" clId="Web-{4998480A-F192-FE67-D0D8-13241BAF1A0B}" dt="2023-08-08T21:16:11.716" v="372" actId="20577"/>
          <ac:spMkLst>
            <pc:docMk/>
            <pc:sldMk cId="4168080828" sldId="292"/>
            <ac:spMk id="3" creationId="{00000000-0000-0000-0000-000000000000}"/>
          </ac:spMkLst>
        </pc:spChg>
      </pc:sldChg>
      <pc:sldChg chg="modSp">
        <pc:chgData name="Paul (Pablo) Martin" userId="S::pmartin@sdccd.edu::badddea0-29fe-4086-b57f-36cfef03347c" providerId="AD" clId="Web-{4998480A-F192-FE67-D0D8-13241BAF1A0B}" dt="2023-08-08T21:20:44.330" v="428" actId="20577"/>
        <pc:sldMkLst>
          <pc:docMk/>
          <pc:sldMk cId="3967115337" sldId="293"/>
        </pc:sldMkLst>
        <pc:spChg chg="mod">
          <ac:chgData name="Paul (Pablo) Martin" userId="S::pmartin@sdccd.edu::badddea0-29fe-4086-b57f-36cfef03347c" providerId="AD" clId="Web-{4998480A-F192-FE67-D0D8-13241BAF1A0B}" dt="2023-08-08T21:20:44.330" v="428" actId="20577"/>
          <ac:spMkLst>
            <pc:docMk/>
            <pc:sldMk cId="3967115337" sldId="293"/>
            <ac:spMk id="3" creationId="{00000000-0000-0000-0000-000000000000}"/>
          </ac:spMkLst>
        </pc:spChg>
      </pc:sldChg>
      <pc:sldChg chg="addCm">
        <pc:chgData name="Paul (Pablo) Martin" userId="S::pmartin@sdccd.edu::badddea0-29fe-4086-b57f-36cfef03347c" providerId="AD" clId="Web-{4998480A-F192-FE67-D0D8-13241BAF1A0B}" dt="2023-08-08T21:22:42.448" v="429"/>
        <pc:sldMkLst>
          <pc:docMk/>
          <pc:sldMk cId="3387013495" sldId="294"/>
        </pc:sldMkLst>
        <pc:extLst>
          <p:ext xmlns:p="http://schemas.openxmlformats.org/presentationml/2006/main" uri="{D6D511B9-2390-475A-947B-AFAB55BFBCF1}">
            <pc226:cmChg xmlns:pc226="http://schemas.microsoft.com/office/powerpoint/2022/06/main/command" chg="add">
              <pc226:chgData name="Paul (Pablo) Martin" userId="S::pmartin@sdccd.edu::badddea0-29fe-4086-b57f-36cfef03347c" providerId="AD" clId="Web-{4998480A-F192-FE67-D0D8-13241BAF1A0B}" dt="2023-08-08T21:22:42.448" v="429"/>
              <pc2:cmMkLst xmlns:pc2="http://schemas.microsoft.com/office/powerpoint/2019/9/main/command">
                <pc:docMk/>
                <pc:sldMk cId="3387013495" sldId="294"/>
                <pc2:cmMk id="{0BA5776A-CD36-4717-8268-28342F8C9721}"/>
              </pc2:cmMkLst>
            </pc226:cmChg>
          </p:ext>
        </pc:extLst>
      </pc:sldChg>
      <pc:sldChg chg="modSp modNotes">
        <pc:chgData name="Paul (Pablo) Martin" userId="S::pmartin@sdccd.edu::badddea0-29fe-4086-b57f-36cfef03347c" providerId="AD" clId="Web-{4998480A-F192-FE67-D0D8-13241BAF1A0B}" dt="2023-08-08T21:24:02.266" v="451" actId="20577"/>
        <pc:sldMkLst>
          <pc:docMk/>
          <pc:sldMk cId="1400068561" sldId="298"/>
        </pc:sldMkLst>
        <pc:spChg chg="mod">
          <ac:chgData name="Paul (Pablo) Martin" userId="S::pmartin@sdccd.edu::badddea0-29fe-4086-b57f-36cfef03347c" providerId="AD" clId="Web-{4998480A-F192-FE67-D0D8-13241BAF1A0B}" dt="2023-08-08T21:24:02.266" v="451" actId="20577"/>
          <ac:spMkLst>
            <pc:docMk/>
            <pc:sldMk cId="1400068561" sldId="298"/>
            <ac:spMk id="3" creationId="{00000000-0000-0000-0000-000000000000}"/>
          </ac:spMkLst>
        </pc:spChg>
      </pc:sldChg>
      <pc:sldChg chg="modSp">
        <pc:chgData name="Paul (Pablo) Martin" userId="S::pmartin@sdccd.edu::badddea0-29fe-4086-b57f-36cfef03347c" providerId="AD" clId="Web-{4998480A-F192-FE67-D0D8-13241BAF1A0B}" dt="2023-08-08T21:06:44.550" v="221" actId="20577"/>
        <pc:sldMkLst>
          <pc:docMk/>
          <pc:sldMk cId="2223211301" sldId="774"/>
        </pc:sldMkLst>
        <pc:spChg chg="mod">
          <ac:chgData name="Paul (Pablo) Martin" userId="S::pmartin@sdccd.edu::badddea0-29fe-4086-b57f-36cfef03347c" providerId="AD" clId="Web-{4998480A-F192-FE67-D0D8-13241BAF1A0B}" dt="2023-08-08T21:06:44.550" v="221" actId="20577"/>
          <ac:spMkLst>
            <pc:docMk/>
            <pc:sldMk cId="2223211301" sldId="774"/>
            <ac:spMk id="3" creationId="{00000000-0000-0000-0000-000000000000}"/>
          </ac:spMkLst>
        </pc:spChg>
      </pc:sldChg>
      <pc:sldChg chg="modSp addCm">
        <pc:chgData name="Paul (Pablo) Martin" userId="S::pmartin@sdccd.edu::badddea0-29fe-4086-b57f-36cfef03347c" providerId="AD" clId="Web-{4998480A-F192-FE67-D0D8-13241BAF1A0B}" dt="2023-08-08T21:04:29.509" v="181"/>
        <pc:sldMkLst>
          <pc:docMk/>
          <pc:sldMk cId="1810997524" sldId="775"/>
        </pc:sldMkLst>
        <pc:picChg chg="mod">
          <ac:chgData name="Paul (Pablo) Martin" userId="S::pmartin@sdccd.edu::badddea0-29fe-4086-b57f-36cfef03347c" providerId="AD" clId="Web-{4998480A-F192-FE67-D0D8-13241BAF1A0B}" dt="2023-08-08T20:59:28.190" v="178" actId="1076"/>
          <ac:picMkLst>
            <pc:docMk/>
            <pc:sldMk cId="1810997524" sldId="775"/>
            <ac:picMk id="6" creationId="{CC1A87E4-CDD6-E841-BC4D-6B30DCD10F88}"/>
          </ac:picMkLst>
        </pc:picChg>
        <pc:extLst>
          <p:ext xmlns:p="http://schemas.openxmlformats.org/presentationml/2006/main" uri="{D6D511B9-2390-475A-947B-AFAB55BFBCF1}">
            <pc226:cmChg xmlns:pc226="http://schemas.microsoft.com/office/powerpoint/2022/06/main/command" chg="add">
              <pc226:chgData name="Paul (Pablo) Martin" userId="S::pmartin@sdccd.edu::badddea0-29fe-4086-b57f-36cfef03347c" providerId="AD" clId="Web-{4998480A-F192-FE67-D0D8-13241BAF1A0B}" dt="2023-08-08T21:04:29.509" v="181"/>
              <pc2:cmMkLst xmlns:pc2="http://schemas.microsoft.com/office/powerpoint/2019/9/main/command">
                <pc:docMk/>
                <pc:sldMk cId="1810997524" sldId="775"/>
                <pc2:cmMk id="{A9E1871D-B9CE-460C-B2FA-16800F0C2BFF}"/>
              </pc2:cmMkLst>
            </pc226:cmChg>
          </p:ext>
        </pc:extLst>
      </pc:sldChg>
    </pc:docChg>
  </pc:docChgLst>
  <pc:docChgLst>
    <pc:chgData name="Carmen Jay" userId="S::cjay@sdccd.edu::986d20b2-90d3-4563-a900-6b44b3ca31dc" providerId="AD" clId="Web-{46C7C74B-9685-0F5C-004A-277C18BC2B1E}"/>
    <pc:docChg chg="mod modSld">
      <pc:chgData name="Carmen Jay" userId="S::cjay@sdccd.edu::986d20b2-90d3-4563-a900-6b44b3ca31dc" providerId="AD" clId="Web-{46C7C74B-9685-0F5C-004A-277C18BC2B1E}" dt="2023-08-14T02:20:46.533" v="14"/>
      <pc:docMkLst>
        <pc:docMk/>
      </pc:docMkLst>
      <pc:sldChg chg="addCm">
        <pc:chgData name="Carmen Jay" userId="S::cjay@sdccd.edu::986d20b2-90d3-4563-a900-6b44b3ca31dc" providerId="AD" clId="Web-{46C7C74B-9685-0F5C-004A-277C18BC2B1E}" dt="2023-08-14T01:49:52.778" v="10"/>
        <pc:sldMkLst>
          <pc:docMk/>
          <pc:sldMk cId="1628715840" sldId="260"/>
        </pc:sldMkLst>
        <pc:extLst>
          <p:ext xmlns:p="http://schemas.openxmlformats.org/presentationml/2006/main" uri="{D6D511B9-2390-475A-947B-AFAB55BFBCF1}">
            <pc226:cmChg xmlns:pc226="http://schemas.microsoft.com/office/powerpoint/2022/06/main/command" chg="add">
              <pc226:chgData name="Carmen Jay" userId="S::cjay@sdccd.edu::986d20b2-90d3-4563-a900-6b44b3ca31dc" providerId="AD" clId="Web-{46C7C74B-9685-0F5C-004A-277C18BC2B1E}" dt="2023-08-14T01:49:52.778" v="10"/>
              <pc2:cmMkLst xmlns:pc2="http://schemas.microsoft.com/office/powerpoint/2019/9/main/command">
                <pc:docMk/>
                <pc:sldMk cId="1628715840" sldId="260"/>
                <pc2:cmMk id="{976BFE7E-3C2D-4A13-933D-A9C196A692EA}"/>
              </pc2:cmMkLst>
            </pc226:cmChg>
          </p:ext>
        </pc:extLst>
      </pc:sldChg>
      <pc:sldChg chg="addCm modCm">
        <pc:chgData name="Carmen Jay" userId="S::cjay@sdccd.edu::986d20b2-90d3-4563-a900-6b44b3ca31dc" providerId="AD" clId="Web-{46C7C74B-9685-0F5C-004A-277C18BC2B1E}" dt="2023-08-14T01:41:44.044" v="2"/>
        <pc:sldMkLst>
          <pc:docMk/>
          <pc:sldMk cId="2261719649" sldId="280"/>
        </pc:sldMkLst>
        <pc:extLst>
          <p:ext xmlns:p="http://schemas.openxmlformats.org/presentationml/2006/main" uri="{D6D511B9-2390-475A-947B-AFAB55BFBCF1}">
            <pc226:cmChg xmlns:pc226="http://schemas.microsoft.com/office/powerpoint/2022/06/main/command" chg="add mod">
              <pc226:chgData name="Carmen Jay" userId="S::cjay@sdccd.edu::986d20b2-90d3-4563-a900-6b44b3ca31dc" providerId="AD" clId="Web-{46C7C74B-9685-0F5C-004A-277C18BC2B1E}" dt="2023-08-14T01:41:44.044" v="2"/>
              <pc2:cmMkLst xmlns:pc2="http://schemas.microsoft.com/office/powerpoint/2019/9/main/command">
                <pc:docMk/>
                <pc:sldMk cId="2261719649" sldId="280"/>
                <pc2:cmMk id="{00555EE4-026A-4FB6-9751-AB6496ACADEE}"/>
              </pc2:cmMkLst>
            </pc226:cmChg>
          </p:ext>
        </pc:extLst>
      </pc:sldChg>
      <pc:sldChg chg="modSp">
        <pc:chgData name="Carmen Jay" userId="S::cjay@sdccd.edu::986d20b2-90d3-4563-a900-6b44b3ca31dc" providerId="AD" clId="Web-{46C7C74B-9685-0F5C-004A-277C18BC2B1E}" dt="2023-08-14T01:51:57.661" v="11" actId="20577"/>
        <pc:sldMkLst>
          <pc:docMk/>
          <pc:sldMk cId="148747603" sldId="285"/>
        </pc:sldMkLst>
        <pc:spChg chg="mod">
          <ac:chgData name="Carmen Jay" userId="S::cjay@sdccd.edu::986d20b2-90d3-4563-a900-6b44b3ca31dc" providerId="AD" clId="Web-{46C7C74B-9685-0F5C-004A-277C18BC2B1E}" dt="2023-08-14T01:51:57.661" v="11" actId="20577"/>
          <ac:spMkLst>
            <pc:docMk/>
            <pc:sldMk cId="148747603" sldId="285"/>
            <ac:spMk id="3" creationId="{00000000-0000-0000-0000-000000000000}"/>
          </ac:spMkLst>
        </pc:spChg>
      </pc:sldChg>
      <pc:sldChg chg="addCm">
        <pc:chgData name="Carmen Jay" userId="S::cjay@sdccd.edu::986d20b2-90d3-4563-a900-6b44b3ca31dc" providerId="AD" clId="Web-{46C7C74B-9685-0F5C-004A-277C18BC2B1E}" dt="2023-08-14T02:20:46.533" v="14"/>
        <pc:sldMkLst>
          <pc:docMk/>
          <pc:sldMk cId="2529147503" sldId="291"/>
        </pc:sldMkLst>
        <pc:extLst>
          <p:ext xmlns:p="http://schemas.openxmlformats.org/presentationml/2006/main" uri="{D6D511B9-2390-475A-947B-AFAB55BFBCF1}">
            <pc226:cmChg xmlns:pc226="http://schemas.microsoft.com/office/powerpoint/2022/06/main/command" chg="add">
              <pc226:chgData name="Carmen Jay" userId="S::cjay@sdccd.edu::986d20b2-90d3-4563-a900-6b44b3ca31dc" providerId="AD" clId="Web-{46C7C74B-9685-0F5C-004A-277C18BC2B1E}" dt="2023-08-14T02:20:46.533" v="14"/>
              <pc2:cmMkLst xmlns:pc2="http://schemas.microsoft.com/office/powerpoint/2019/9/main/command">
                <pc:docMk/>
                <pc:sldMk cId="2529147503" sldId="291"/>
                <pc2:cmMk id="{99AD751A-A49A-4760-8D63-0228553184B0}"/>
              </pc2:cmMkLst>
            </pc226:cmChg>
          </p:ext>
        </pc:extLst>
      </pc:sldChg>
      <pc:sldChg chg="modSp">
        <pc:chgData name="Carmen Jay" userId="S::cjay@sdccd.edu::986d20b2-90d3-4563-a900-6b44b3ca31dc" providerId="AD" clId="Web-{46C7C74B-9685-0F5C-004A-277C18BC2B1E}" dt="2023-08-14T01:43:32.160" v="9" actId="20577"/>
        <pc:sldMkLst>
          <pc:docMk/>
          <pc:sldMk cId="4168080828" sldId="292"/>
        </pc:sldMkLst>
        <pc:spChg chg="mod">
          <ac:chgData name="Carmen Jay" userId="S::cjay@sdccd.edu::986d20b2-90d3-4563-a900-6b44b3ca31dc" providerId="AD" clId="Web-{46C7C74B-9685-0F5C-004A-277C18BC2B1E}" dt="2023-08-14T01:43:32.160" v="9" actId="20577"/>
          <ac:spMkLst>
            <pc:docMk/>
            <pc:sldMk cId="4168080828" sldId="292"/>
            <ac:spMk id="3" creationId="{00000000-0000-0000-0000-000000000000}"/>
          </ac:spMkLst>
        </pc:spChg>
      </pc:sldChg>
      <pc:sldChg chg="modCm">
        <pc:chgData name="Carmen Jay" userId="S::cjay@sdccd.edu::986d20b2-90d3-4563-a900-6b44b3ca31dc" providerId="AD" clId="Web-{46C7C74B-9685-0F5C-004A-277C18BC2B1E}" dt="2023-08-14T02:00:56.186" v="12"/>
        <pc:sldMkLst>
          <pc:docMk/>
          <pc:sldMk cId="3387013495" sldId="294"/>
        </pc:sldMkLst>
        <pc:extLst>
          <p:ext xmlns:p="http://schemas.openxmlformats.org/presentationml/2006/main" uri="{D6D511B9-2390-475A-947B-AFAB55BFBCF1}">
            <pc226:cmChg xmlns:pc226="http://schemas.microsoft.com/office/powerpoint/2022/06/main/command" chg="">
              <pc226:chgData name="Carmen Jay" userId="S::cjay@sdccd.edu::986d20b2-90d3-4563-a900-6b44b3ca31dc" providerId="AD" clId="Web-{46C7C74B-9685-0F5C-004A-277C18BC2B1E}" dt="2023-08-14T02:00:56.186" v="12"/>
              <pc2:cmMkLst xmlns:pc2="http://schemas.microsoft.com/office/powerpoint/2019/9/main/command">
                <pc:docMk/>
                <pc:sldMk cId="3387013495" sldId="294"/>
                <pc2:cmMk id="{0BA5776A-CD36-4717-8268-28342F8C9721}"/>
              </pc2:cmMkLst>
              <pc226:cmRplyChg chg="add">
                <pc226:chgData name="Carmen Jay" userId="S::cjay@sdccd.edu::986d20b2-90d3-4563-a900-6b44b3ca31dc" providerId="AD" clId="Web-{46C7C74B-9685-0F5C-004A-277C18BC2B1E}" dt="2023-08-14T02:00:56.186" v="12"/>
                <pc2:cmRplyMkLst xmlns:pc2="http://schemas.microsoft.com/office/powerpoint/2019/9/main/command">
                  <pc:docMk/>
                  <pc:sldMk cId="3387013495" sldId="294"/>
                  <pc2:cmMk id="{0BA5776A-CD36-4717-8268-28342F8C9721}"/>
                  <pc2:cmRplyMk id="{29E81DE8-4DD2-49F2-9B3D-6A698250AC98}"/>
                </pc2:cmRplyMkLst>
              </pc226:cmRplyChg>
            </pc226:cmChg>
          </p:ext>
        </pc:extLst>
      </pc:sldChg>
      <pc:sldChg chg="addCm">
        <pc:chgData name="Carmen Jay" userId="S::cjay@sdccd.edu::986d20b2-90d3-4563-a900-6b44b3ca31dc" providerId="AD" clId="Web-{46C7C74B-9685-0F5C-004A-277C18BC2B1E}" dt="2023-08-14T02:12:05.088" v="13"/>
        <pc:sldMkLst>
          <pc:docMk/>
          <pc:sldMk cId="1324268054" sldId="297"/>
        </pc:sldMkLst>
        <pc:extLst>
          <p:ext xmlns:p="http://schemas.openxmlformats.org/presentationml/2006/main" uri="{D6D511B9-2390-475A-947B-AFAB55BFBCF1}">
            <pc226:cmChg xmlns:pc226="http://schemas.microsoft.com/office/powerpoint/2022/06/main/command" chg="add">
              <pc226:chgData name="Carmen Jay" userId="S::cjay@sdccd.edu::986d20b2-90d3-4563-a900-6b44b3ca31dc" providerId="AD" clId="Web-{46C7C74B-9685-0F5C-004A-277C18BC2B1E}" dt="2023-08-14T02:12:05.088" v="13"/>
              <pc2:cmMkLst xmlns:pc2="http://schemas.microsoft.com/office/powerpoint/2019/9/main/command">
                <pc:docMk/>
                <pc:sldMk cId="1324268054" sldId="297"/>
                <pc2:cmMk id="{380F5EDE-668B-4B12-A178-4451D023D4DD}"/>
              </pc2:cmMkLst>
            </pc226:cmChg>
          </p:ext>
        </pc:extLst>
      </pc:sldChg>
    </pc:docChg>
  </pc:docChgLst>
  <pc:docChgLst>
    <pc:chgData name="Carmen Jay" userId="S::cjay@sdccd.edu::986d20b2-90d3-4563-a900-6b44b3ca31dc" providerId="AD" clId="Web-{99E43961-FB6B-F80E-1FC7-1D0FCA5A8671}"/>
    <pc:docChg chg="addSld delSld modSld">
      <pc:chgData name="Carmen Jay" userId="S::cjay@sdccd.edu::986d20b2-90d3-4563-a900-6b44b3ca31dc" providerId="AD" clId="Web-{99E43961-FB6B-F80E-1FC7-1D0FCA5A8671}" dt="2024-01-17T19:38:46.232" v="37" actId="20577"/>
      <pc:docMkLst>
        <pc:docMk/>
      </pc:docMkLst>
      <pc:sldChg chg="modSp">
        <pc:chgData name="Carmen Jay" userId="S::cjay@sdccd.edu::986d20b2-90d3-4563-a900-6b44b3ca31dc" providerId="AD" clId="Web-{99E43961-FB6B-F80E-1FC7-1D0FCA5A8671}" dt="2024-01-17T19:38:46.232" v="37" actId="20577"/>
        <pc:sldMkLst>
          <pc:docMk/>
          <pc:sldMk cId="4261546900" sldId="258"/>
        </pc:sldMkLst>
        <pc:spChg chg="mod">
          <ac:chgData name="Carmen Jay" userId="S::cjay@sdccd.edu::986d20b2-90d3-4563-a900-6b44b3ca31dc" providerId="AD" clId="Web-{99E43961-FB6B-F80E-1FC7-1D0FCA5A8671}" dt="2024-01-17T19:38:46.232" v="37" actId="20577"/>
          <ac:spMkLst>
            <pc:docMk/>
            <pc:sldMk cId="4261546900" sldId="258"/>
            <ac:spMk id="2" creationId="{00000000-0000-0000-0000-000000000000}"/>
          </ac:spMkLst>
        </pc:spChg>
      </pc:sldChg>
      <pc:sldChg chg="del">
        <pc:chgData name="Carmen Jay" userId="S::cjay@sdccd.edu::986d20b2-90d3-4563-a900-6b44b3ca31dc" providerId="AD" clId="Web-{99E43961-FB6B-F80E-1FC7-1D0FCA5A8671}" dt="2024-01-16T18:53:32.494" v="1"/>
        <pc:sldMkLst>
          <pc:docMk/>
          <pc:sldMk cId="2936688076" sldId="279"/>
        </pc:sldMkLst>
      </pc:sldChg>
      <pc:sldChg chg="new del">
        <pc:chgData name="Carmen Jay" userId="S::cjay@sdccd.edu::986d20b2-90d3-4563-a900-6b44b3ca31dc" providerId="AD" clId="Web-{99E43961-FB6B-F80E-1FC7-1D0FCA5A8671}" dt="2024-01-16T18:54:00.651" v="2"/>
        <pc:sldMkLst>
          <pc:docMk/>
          <pc:sldMk cId="706007460" sldId="778"/>
        </pc:sldMkLst>
      </pc:sldChg>
      <pc:sldChg chg="addSp modSp new mod setBg">
        <pc:chgData name="Carmen Jay" userId="S::cjay@sdccd.edu::986d20b2-90d3-4563-a900-6b44b3ca31dc" providerId="AD" clId="Web-{99E43961-FB6B-F80E-1FC7-1D0FCA5A8671}" dt="2024-01-17T19:37:54.231" v="30" actId="20577"/>
        <pc:sldMkLst>
          <pc:docMk/>
          <pc:sldMk cId="1115868887" sldId="778"/>
        </pc:sldMkLst>
        <pc:spChg chg="mod">
          <ac:chgData name="Carmen Jay" userId="S::cjay@sdccd.edu::986d20b2-90d3-4563-a900-6b44b3ca31dc" providerId="AD" clId="Web-{99E43961-FB6B-F80E-1FC7-1D0FCA5A8671}" dt="2024-01-17T19:37:35.293" v="27"/>
          <ac:spMkLst>
            <pc:docMk/>
            <pc:sldMk cId="1115868887" sldId="778"/>
            <ac:spMk id="2" creationId="{A472B304-4FD9-69BE-794A-2E1A02218D2C}"/>
          </ac:spMkLst>
        </pc:spChg>
        <pc:spChg chg="mod">
          <ac:chgData name="Carmen Jay" userId="S::cjay@sdccd.edu::986d20b2-90d3-4563-a900-6b44b3ca31dc" providerId="AD" clId="Web-{99E43961-FB6B-F80E-1FC7-1D0FCA5A8671}" dt="2024-01-17T19:37:54.231" v="30" actId="20577"/>
          <ac:spMkLst>
            <pc:docMk/>
            <pc:sldMk cId="1115868887" sldId="778"/>
            <ac:spMk id="3" creationId="{2A2C414B-1FFD-D3AB-D9DD-378901A6AA32}"/>
          </ac:spMkLst>
        </pc:spChg>
        <pc:spChg chg="add">
          <ac:chgData name="Carmen Jay" userId="S::cjay@sdccd.edu::986d20b2-90d3-4563-a900-6b44b3ca31dc" providerId="AD" clId="Web-{99E43961-FB6B-F80E-1FC7-1D0FCA5A8671}" dt="2024-01-17T19:37:35.293" v="27"/>
          <ac:spMkLst>
            <pc:docMk/>
            <pc:sldMk cId="1115868887" sldId="778"/>
            <ac:spMk id="9" creationId="{F13C74B1-5B17-4795-BED0-7140497B445A}"/>
          </ac:spMkLst>
        </pc:spChg>
        <pc:spChg chg="add">
          <ac:chgData name="Carmen Jay" userId="S::cjay@sdccd.edu::986d20b2-90d3-4563-a900-6b44b3ca31dc" providerId="AD" clId="Web-{99E43961-FB6B-F80E-1FC7-1D0FCA5A8671}" dt="2024-01-17T19:37:35.293" v="27"/>
          <ac:spMkLst>
            <pc:docMk/>
            <pc:sldMk cId="1115868887" sldId="778"/>
            <ac:spMk id="11" creationId="{D4974D33-8DC5-464E-8C6D-BE58F0669C17}"/>
          </ac:spMkLst>
        </pc:spChg>
        <pc:picChg chg="add mod">
          <ac:chgData name="Carmen Jay" userId="S::cjay@sdccd.edu::986d20b2-90d3-4563-a900-6b44b3ca31dc" providerId="AD" clId="Web-{99E43961-FB6B-F80E-1FC7-1D0FCA5A8671}" dt="2024-01-17T19:37:35.293" v="27"/>
          <ac:picMkLst>
            <pc:docMk/>
            <pc:sldMk cId="1115868887" sldId="778"/>
            <ac:picMk id="4" creationId="{00A367CA-1799-FBE6-FB50-5D5D68DB9765}"/>
          </ac:picMkLst>
        </pc:picChg>
      </pc:sldChg>
    </pc:docChg>
  </pc:docChgLst>
  <pc:docChgLst>
    <pc:chgData name="Malia Kunst" userId="S::mkunst@sdccd.edu::ff0ffff6-dfa8-4437-8bbe-6afe3a34234a" providerId="AD" clId="Web-{3294956E-3E8E-5E20-D47B-57F43811A064}"/>
    <pc:docChg chg="">
      <pc:chgData name="Malia Kunst" userId="S::mkunst@sdccd.edu::ff0ffff6-dfa8-4437-8bbe-6afe3a34234a" providerId="AD" clId="Web-{3294956E-3E8E-5E20-D47B-57F43811A064}" dt="2023-08-17T22:37:00.565" v="0"/>
      <pc:docMkLst>
        <pc:docMk/>
      </pc:docMkLst>
      <pc:sldChg chg="modCm">
        <pc:chgData name="Malia Kunst" userId="S::mkunst@sdccd.edu::ff0ffff6-dfa8-4437-8bbe-6afe3a34234a" providerId="AD" clId="Web-{3294956E-3E8E-5E20-D47B-57F43811A064}" dt="2023-08-17T22:37:00.565" v="0"/>
        <pc:sldMkLst>
          <pc:docMk/>
          <pc:sldMk cId="2261719649" sldId="280"/>
        </pc:sldMkLst>
        <pc:extLst>
          <p:ext xmlns:p="http://schemas.openxmlformats.org/presentationml/2006/main" uri="{D6D511B9-2390-475A-947B-AFAB55BFBCF1}">
            <pc226:cmChg xmlns:pc226="http://schemas.microsoft.com/office/powerpoint/2022/06/main/command" chg="mod modRxn">
              <pc226:chgData name="Malia Kunst" userId="S::mkunst@sdccd.edu::ff0ffff6-dfa8-4437-8bbe-6afe3a34234a" providerId="AD" clId="Web-{3294956E-3E8E-5E20-D47B-57F43811A064}" dt="2023-08-17T22:37:00.565" v="0"/>
              <pc2:cmMkLst xmlns:pc2="http://schemas.microsoft.com/office/powerpoint/2019/9/main/command">
                <pc:docMk/>
                <pc:sldMk cId="2261719649" sldId="280"/>
                <pc2:cmMk id="{B9D7230D-A23A-4A2E-B9A9-08CEF9E7A76F}"/>
              </pc2:cmMkLst>
            </pc226:cmChg>
          </p:ext>
        </pc:extLst>
      </pc:sldChg>
    </pc:docChg>
  </pc:docChgLst>
  <pc:docChgLst>
    <pc:chgData name="Carmen Jay" userId="S::cjay@sdccd.edu::986d20b2-90d3-4563-a900-6b44b3ca31dc" providerId="AD" clId="Web-{CF46D5D2-75E4-F5B1-E784-C6B76FE74569}"/>
    <pc:docChg chg="modSld">
      <pc:chgData name="Carmen Jay" userId="S::cjay@sdccd.edu::986d20b2-90d3-4563-a900-6b44b3ca31dc" providerId="AD" clId="Web-{CF46D5D2-75E4-F5B1-E784-C6B76FE74569}" dt="2024-01-24T17:22:57.539" v="19"/>
      <pc:docMkLst>
        <pc:docMk/>
      </pc:docMkLst>
      <pc:sldChg chg="modSp addCm modCm">
        <pc:chgData name="Carmen Jay" userId="S::cjay@sdccd.edu::986d20b2-90d3-4563-a900-6b44b3ca31dc" providerId="AD" clId="Web-{CF46D5D2-75E4-F5B1-E784-C6B76FE74569}" dt="2024-01-24T17:20:50.796" v="18"/>
        <pc:sldMkLst>
          <pc:docMk/>
          <pc:sldMk cId="2261719649" sldId="280"/>
        </pc:sldMkLst>
        <pc:spChg chg="mod">
          <ac:chgData name="Carmen Jay" userId="S::cjay@sdccd.edu::986d20b2-90d3-4563-a900-6b44b3ca31dc" providerId="AD" clId="Web-{CF46D5D2-75E4-F5B1-E784-C6B76FE74569}" dt="2024-01-24T17:20:38.405" v="17" actId="20577"/>
          <ac:spMkLst>
            <pc:docMk/>
            <pc:sldMk cId="2261719649" sldId="28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Carmen Jay" userId="S::cjay@sdccd.edu::986d20b2-90d3-4563-a900-6b44b3ca31dc" providerId="AD" clId="Web-{CF46D5D2-75E4-F5B1-E784-C6B76FE74569}" dt="2024-01-24T17:18:46.257" v="15" actId="20577"/>
              <pc2:cmMkLst xmlns:pc2="http://schemas.microsoft.com/office/powerpoint/2019/9/main/command">
                <pc:docMk/>
                <pc:sldMk cId="2261719649" sldId="280"/>
                <pc2:cmMk id="{B9D7230D-A23A-4A2E-B9A9-08CEF9E7A76F}"/>
              </pc2:cmMkLst>
            </pc226:cmChg>
            <pc226:cmChg xmlns:pc226="http://schemas.microsoft.com/office/powerpoint/2022/06/main/command" chg="add">
              <pc226:chgData name="Carmen Jay" userId="S::cjay@sdccd.edu::986d20b2-90d3-4563-a900-6b44b3ca31dc" providerId="AD" clId="Web-{CF46D5D2-75E4-F5B1-E784-C6B76FE74569}" dt="2024-01-24T17:20:50.796" v="18"/>
              <pc2:cmMkLst xmlns:pc2="http://schemas.microsoft.com/office/powerpoint/2019/9/main/command">
                <pc:docMk/>
                <pc:sldMk cId="2261719649" sldId="280"/>
                <pc2:cmMk id="{CBCE8083-BA66-487D-A230-59EECC54CB85}"/>
              </pc2:cmMkLst>
            </pc226:cmChg>
          </p:ext>
        </pc:extLst>
      </pc:sldChg>
      <pc:sldChg chg="addCm">
        <pc:chgData name="Carmen Jay" userId="S::cjay@sdccd.edu::986d20b2-90d3-4563-a900-6b44b3ca31dc" providerId="AD" clId="Web-{CF46D5D2-75E4-F5B1-E784-C6B76FE74569}" dt="2024-01-24T17:22:57.539" v="19"/>
        <pc:sldMkLst>
          <pc:docMk/>
          <pc:sldMk cId="1115868887" sldId="778"/>
        </pc:sldMkLst>
        <pc:extLst>
          <p:ext xmlns:p="http://schemas.openxmlformats.org/presentationml/2006/main" uri="{D6D511B9-2390-475A-947B-AFAB55BFBCF1}">
            <pc226:cmChg xmlns:pc226="http://schemas.microsoft.com/office/powerpoint/2022/06/main/command" chg="add">
              <pc226:chgData name="Carmen Jay" userId="S::cjay@sdccd.edu::986d20b2-90d3-4563-a900-6b44b3ca31dc" providerId="AD" clId="Web-{CF46D5D2-75E4-F5B1-E784-C6B76FE74569}" dt="2024-01-24T17:22:57.539" v="19"/>
              <pc2:cmMkLst xmlns:pc2="http://schemas.microsoft.com/office/powerpoint/2019/9/main/command">
                <pc:docMk/>
                <pc:sldMk cId="1115868887" sldId="778"/>
                <pc2:cmMk id="{6379DF25-A5FB-49B4-8C06-F31F735ABC36}"/>
              </pc2:cmMkLst>
            </pc226:cmChg>
          </p:ext>
        </pc:extLst>
      </pc:sldChg>
    </pc:docChg>
  </pc:docChgLst>
  <pc:docChgLst>
    <pc:chgData name="Paul (Pablo) Martin" userId="S::pmartin@sdccd.edu::badddea0-29fe-4086-b57f-36cfef03347c" providerId="AD" clId="Web-{1460B12F-F0D7-8950-7D04-BC004D29FE79}"/>
    <pc:docChg chg="modSld">
      <pc:chgData name="Paul (Pablo) Martin" userId="S::pmartin@sdccd.edu::badddea0-29fe-4086-b57f-36cfef03347c" providerId="AD" clId="Web-{1460B12F-F0D7-8950-7D04-BC004D29FE79}" dt="2024-01-23T23:52:19.469" v="23"/>
      <pc:docMkLst>
        <pc:docMk/>
      </pc:docMkLst>
      <pc:sldChg chg="delCm">
        <pc:chgData name="Paul (Pablo) Martin" userId="S::pmartin@sdccd.edu::badddea0-29fe-4086-b57f-36cfef03347c" providerId="AD" clId="Web-{1460B12F-F0D7-8950-7D04-BC004D29FE79}" dt="2024-01-23T23:45:18.773" v="1"/>
        <pc:sldMkLst>
          <pc:docMk/>
          <pc:sldMk cId="1628715840" sldId="260"/>
        </pc:sldMkLst>
        <pc:extLst>
          <p:ext xmlns:p="http://schemas.openxmlformats.org/presentationml/2006/main" uri="{D6D511B9-2390-475A-947B-AFAB55BFBCF1}">
            <pc226:cmChg xmlns:pc226="http://schemas.microsoft.com/office/powerpoint/2022/06/main/command" chg="del">
              <pc226:chgData name="Paul (Pablo) Martin" userId="S::pmartin@sdccd.edu::badddea0-29fe-4086-b57f-36cfef03347c" providerId="AD" clId="Web-{1460B12F-F0D7-8950-7D04-BC004D29FE79}" dt="2024-01-23T23:45:18.773" v="1"/>
              <pc2:cmMkLst xmlns:pc2="http://schemas.microsoft.com/office/powerpoint/2019/9/main/command">
                <pc:docMk/>
                <pc:sldMk cId="1628715840" sldId="260"/>
                <pc2:cmMk id="{976BFE7E-3C2D-4A13-933D-A9C196A692EA}"/>
              </pc2:cmMkLst>
            </pc226:cmChg>
            <pc226:cmChg xmlns:pc226="http://schemas.microsoft.com/office/powerpoint/2022/06/main/command" chg="del">
              <pc226:chgData name="Paul (Pablo) Martin" userId="S::pmartin@sdccd.edu::badddea0-29fe-4086-b57f-36cfef03347c" providerId="AD" clId="Web-{1460B12F-F0D7-8950-7D04-BC004D29FE79}" dt="2024-01-23T23:44:55.584" v="0"/>
              <pc2:cmMkLst xmlns:pc2="http://schemas.microsoft.com/office/powerpoint/2019/9/main/command">
                <pc:docMk/>
                <pc:sldMk cId="1628715840" sldId="260"/>
                <pc2:cmMk id="{F0EEDBBD-463C-48BE-A988-875D59429D72}"/>
              </pc2:cmMkLst>
            </pc226:cmChg>
          </p:ext>
        </pc:extLst>
      </pc:sldChg>
      <pc:sldChg chg="delCm modCm">
        <pc:chgData name="Paul (Pablo) Martin" userId="S::pmartin@sdccd.edu::badddea0-29fe-4086-b57f-36cfef03347c" providerId="AD" clId="Web-{1460B12F-F0D7-8950-7D04-BC004D29FE79}" dt="2024-01-23T23:46:38.293" v="4"/>
        <pc:sldMkLst>
          <pc:docMk/>
          <pc:sldMk cId="2261719649" sldId="280"/>
        </pc:sldMkLst>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1460B12F-F0D7-8950-7D04-BC004D29FE79}" dt="2024-01-23T23:46:18.885" v="3"/>
              <pc2:cmMkLst xmlns:pc2="http://schemas.microsoft.com/office/powerpoint/2019/9/main/command">
                <pc:docMk/>
                <pc:sldMk cId="2261719649" sldId="280"/>
                <pc2:cmMk id="{B9D7230D-A23A-4A2E-B9A9-08CEF9E7A76F}"/>
              </pc2:cmMkLst>
            </pc226:cmChg>
            <pc226:cmChg xmlns:pc226="http://schemas.microsoft.com/office/powerpoint/2022/06/main/command" chg="del">
              <pc226:chgData name="Paul (Pablo) Martin" userId="S::pmartin@sdccd.edu::badddea0-29fe-4086-b57f-36cfef03347c" providerId="AD" clId="Web-{1460B12F-F0D7-8950-7D04-BC004D29FE79}" dt="2024-01-23T23:46:38.293" v="4"/>
              <pc2:cmMkLst xmlns:pc2="http://schemas.microsoft.com/office/powerpoint/2019/9/main/command">
                <pc:docMk/>
                <pc:sldMk cId="2261719649" sldId="280"/>
                <pc2:cmMk id="{00555EE4-026A-4FB6-9751-AB6496ACADEE}"/>
              </pc2:cmMkLst>
            </pc226:cmChg>
          </p:ext>
        </pc:extLst>
      </pc:sldChg>
      <pc:sldChg chg="modSp addCm delCm">
        <pc:chgData name="Paul (Pablo) Martin" userId="S::pmartin@sdccd.edu::badddea0-29fe-4086-b57f-36cfef03347c" providerId="AD" clId="Web-{1460B12F-F0D7-8950-7D04-BC004D29FE79}" dt="2024-01-23T23:48:08.548" v="15"/>
        <pc:sldMkLst>
          <pc:docMk/>
          <pc:sldMk cId="2529147503" sldId="291"/>
        </pc:sldMkLst>
        <pc:spChg chg="mod">
          <ac:chgData name="Paul (Pablo) Martin" userId="S::pmartin@sdccd.edu::badddea0-29fe-4086-b57f-36cfef03347c" providerId="AD" clId="Web-{1460B12F-F0D7-8950-7D04-BC004D29FE79}" dt="2024-01-23T23:48:06.579" v="12" actId="20577"/>
          <ac:spMkLst>
            <pc:docMk/>
            <pc:sldMk cId="2529147503" sldId="291"/>
            <ac:spMk id="3" creationId="{00000000-0000-0000-0000-000000000000}"/>
          </ac:spMkLst>
        </pc:spChg>
        <pc:extLst>
          <p:ext xmlns:p="http://schemas.openxmlformats.org/presentationml/2006/main" uri="{D6D511B9-2390-475A-947B-AFAB55BFBCF1}">
            <pc226:cmChg xmlns:pc226="http://schemas.microsoft.com/office/powerpoint/2022/06/main/command" chg="add del">
              <pc226:chgData name="Paul (Pablo) Martin" userId="S::pmartin@sdccd.edu::badddea0-29fe-4086-b57f-36cfef03347c" providerId="AD" clId="Web-{1460B12F-F0D7-8950-7D04-BC004D29FE79}" dt="2024-01-23T23:48:08.548" v="15"/>
              <pc2:cmMkLst xmlns:pc2="http://schemas.microsoft.com/office/powerpoint/2019/9/main/command">
                <pc:docMk/>
                <pc:sldMk cId="2529147503" sldId="291"/>
                <pc2:cmMk id="{99AD751A-A49A-4760-8D63-0228553184B0}"/>
              </pc2:cmMkLst>
            </pc226:cmChg>
          </p:ext>
        </pc:extLst>
      </pc:sldChg>
      <pc:sldChg chg="modSp delCm modCm">
        <pc:chgData name="Paul (Pablo) Martin" userId="S::pmartin@sdccd.edu::badddea0-29fe-4086-b57f-36cfef03347c" providerId="AD" clId="Web-{1460B12F-F0D7-8950-7D04-BC004D29FE79}" dt="2024-01-23T23:52:19.469" v="23"/>
        <pc:sldMkLst>
          <pc:docMk/>
          <pc:sldMk cId="1324268054" sldId="297"/>
        </pc:sldMkLst>
        <pc:spChg chg="mod">
          <ac:chgData name="Paul (Pablo) Martin" userId="S::pmartin@sdccd.edu::badddea0-29fe-4086-b57f-36cfef03347c" providerId="AD" clId="Web-{1460B12F-F0D7-8950-7D04-BC004D29FE79}" dt="2024-01-23T23:52:19.313" v="22" actId="20577"/>
          <ac:spMkLst>
            <pc:docMk/>
            <pc:sldMk cId="1324268054" sldId="297"/>
            <ac:spMk id="3" creationId="{00000000-0000-0000-0000-000000000000}"/>
          </ac:spMkLst>
        </pc:spChg>
        <pc:extLst>
          <p:ext xmlns:p="http://schemas.openxmlformats.org/presentationml/2006/main" uri="{D6D511B9-2390-475A-947B-AFAB55BFBCF1}">
            <pc226:cmChg xmlns:pc226="http://schemas.microsoft.com/office/powerpoint/2022/06/main/command" chg="del mod">
              <pc226:chgData name="Paul (Pablo) Martin" userId="S::pmartin@sdccd.edu::badddea0-29fe-4086-b57f-36cfef03347c" providerId="AD" clId="Web-{1460B12F-F0D7-8950-7D04-BC004D29FE79}" dt="2024-01-23T23:52:19.469" v="23"/>
              <pc2:cmMkLst xmlns:pc2="http://schemas.microsoft.com/office/powerpoint/2019/9/main/command">
                <pc:docMk/>
                <pc:sldMk cId="1324268054" sldId="297"/>
                <pc2:cmMk id="{380F5EDE-668B-4B12-A178-4451D023D4DD}"/>
              </pc2:cmMkLst>
            </pc226:cmChg>
          </p:ext>
        </pc:extLst>
      </pc:sldChg>
      <pc:sldChg chg="modSp modCm">
        <pc:chgData name="Paul (Pablo) Martin" userId="S::pmartin@sdccd.edu::badddea0-29fe-4086-b57f-36cfef03347c" providerId="AD" clId="Web-{1460B12F-F0D7-8950-7D04-BC004D29FE79}" dt="2024-01-23T23:48:34.690" v="19" actId="20577"/>
        <pc:sldMkLst>
          <pc:docMk/>
          <pc:sldMk cId="2223211301" sldId="774"/>
        </pc:sldMkLst>
        <pc:spChg chg="mod">
          <ac:chgData name="Paul (Pablo) Martin" userId="S::pmartin@sdccd.edu::badddea0-29fe-4086-b57f-36cfef03347c" providerId="AD" clId="Web-{1460B12F-F0D7-8950-7D04-BC004D29FE79}" dt="2024-01-23T23:48:34.690" v="19" actId="20577"/>
          <ac:spMkLst>
            <pc:docMk/>
            <pc:sldMk cId="2223211301" sldId="774"/>
            <ac:spMk id="3" creationId="{00000000-0000-0000-0000-000000000000}"/>
          </ac:spMkLst>
        </pc:spChg>
        <pc:extLst>
          <p:ext xmlns:p="http://schemas.openxmlformats.org/presentationml/2006/main" uri="{D6D511B9-2390-475A-947B-AFAB55BFBCF1}">
            <pc226:cmChg xmlns:pc226="http://schemas.microsoft.com/office/powerpoint/2022/06/main/command" chg="">
              <pc226:chgData name="Paul (Pablo) Martin" userId="S::pmartin@sdccd.edu::badddea0-29fe-4086-b57f-36cfef03347c" providerId="AD" clId="Web-{1460B12F-F0D7-8950-7D04-BC004D29FE79}" dt="2024-01-23T23:48:15.674" v="17"/>
              <pc2:cmMkLst xmlns:pc2="http://schemas.microsoft.com/office/powerpoint/2019/9/main/command">
                <pc:docMk/>
                <pc:sldMk cId="2223211301" sldId="774"/>
                <pc2:cmMk id="{97BF7D07-3A47-4E6D-BBE9-25AD5904DED3}"/>
              </pc2:cmMkLst>
              <pc226:cmRplyChg chg="add del">
                <pc226:chgData name="Paul (Pablo) Martin" userId="S::pmartin@sdccd.edu::badddea0-29fe-4086-b57f-36cfef03347c" providerId="AD" clId="Web-{1460B12F-F0D7-8950-7D04-BC004D29FE79}" dt="2024-01-23T23:48:15.674" v="17"/>
                <pc2:cmRplyMkLst xmlns:pc2="http://schemas.microsoft.com/office/powerpoint/2019/9/main/command">
                  <pc:docMk/>
                  <pc:sldMk cId="2223211301" sldId="774"/>
                  <pc2:cmMk id="{97BF7D07-3A47-4E6D-BBE9-25AD5904DED3}"/>
                  <pc2:cmRplyMk id="{2FDD79F0-B4C6-4E0F-8553-D34364E5B3BF}"/>
                </pc2:cmRplyMkLst>
              </pc226:cmRplyChg>
            </pc226:cmChg>
          </p:ext>
        </pc:extLst>
      </pc:sldChg>
      <pc:sldChg chg="delCm">
        <pc:chgData name="Paul (Pablo) Martin" userId="S::pmartin@sdccd.edu::badddea0-29fe-4086-b57f-36cfef03347c" providerId="AD" clId="Web-{1460B12F-F0D7-8950-7D04-BC004D29FE79}" dt="2024-01-23T23:45:42.618" v="2"/>
        <pc:sldMkLst>
          <pc:docMk/>
          <pc:sldMk cId="1135603723" sldId="776"/>
        </pc:sldMkLst>
        <pc:extLst>
          <p:ext xmlns:p="http://schemas.openxmlformats.org/presentationml/2006/main" uri="{D6D511B9-2390-475A-947B-AFAB55BFBCF1}">
            <pc226:cmChg xmlns:pc226="http://schemas.microsoft.com/office/powerpoint/2022/06/main/command" chg="del">
              <pc226:chgData name="Paul (Pablo) Martin" userId="S::pmartin@sdccd.edu::badddea0-29fe-4086-b57f-36cfef03347c" providerId="AD" clId="Web-{1460B12F-F0D7-8950-7D04-BC004D29FE79}" dt="2024-01-23T23:45:42.618" v="2"/>
              <pc2:cmMkLst xmlns:pc2="http://schemas.microsoft.com/office/powerpoint/2019/9/main/command">
                <pc:docMk/>
                <pc:sldMk cId="1135603723" sldId="776"/>
                <pc2:cmMk id="{7DEB7538-8880-4710-8273-A99F08C117A3}"/>
              </pc2:cmMkLst>
            </pc226:cmChg>
          </p:ext>
        </pc:extLst>
      </pc:sldChg>
    </pc:docChg>
  </pc:docChgLst>
  <pc:docChgLst>
    <pc:chgData name="Carmen Jay" userId="S::cjay@sdccd.edu::986d20b2-90d3-4563-a900-6b44b3ca31dc" providerId="AD" clId="Web-{2DE5EC0F-0025-5067-9D1A-1BEFCFFFAE5C}"/>
    <pc:docChg chg="modSld">
      <pc:chgData name="Carmen Jay" userId="S::cjay@sdccd.edu::986d20b2-90d3-4563-a900-6b44b3ca31dc" providerId="AD" clId="Web-{2DE5EC0F-0025-5067-9D1A-1BEFCFFFAE5C}" dt="2023-12-12T01:55:15.008" v="15" actId="20577"/>
      <pc:docMkLst>
        <pc:docMk/>
      </pc:docMkLst>
      <pc:sldChg chg="modSp modCm">
        <pc:chgData name="Carmen Jay" userId="S::cjay@sdccd.edu::986d20b2-90d3-4563-a900-6b44b3ca31dc" providerId="AD" clId="Web-{2DE5EC0F-0025-5067-9D1A-1BEFCFFFAE5C}" dt="2023-12-12T01:55:15.008" v="15" actId="20577"/>
        <pc:sldMkLst>
          <pc:docMk/>
          <pc:sldMk cId="1628715840" sldId="260"/>
        </pc:sldMkLst>
        <pc:spChg chg="mod">
          <ac:chgData name="Carmen Jay" userId="S::cjay@sdccd.edu::986d20b2-90d3-4563-a900-6b44b3ca31dc" providerId="AD" clId="Web-{2DE5EC0F-0025-5067-9D1A-1BEFCFFFAE5C}" dt="2023-12-12T01:55:15.008" v="15" actId="20577"/>
          <ac:spMkLst>
            <pc:docMk/>
            <pc:sldMk cId="1628715840" sldId="26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Carmen Jay" userId="S::cjay@sdccd.edu::986d20b2-90d3-4563-a900-6b44b3ca31dc" providerId="AD" clId="Web-{2DE5EC0F-0025-5067-9D1A-1BEFCFFFAE5C}" dt="2023-12-12T01:55:15.008" v="15" actId="20577"/>
              <pc2:cmMkLst xmlns:pc2="http://schemas.microsoft.com/office/powerpoint/2019/9/main/command">
                <pc:docMk/>
                <pc:sldMk cId="1628715840" sldId="260"/>
                <pc2:cmMk id="{976BFE7E-3C2D-4A13-933D-A9C196A692EA}"/>
              </pc2:cmMkLst>
            </pc226:cmChg>
          </p:ext>
        </pc:extLst>
      </pc:sldChg>
    </pc:docChg>
  </pc:docChgLst>
  <pc:docChgLst>
    <pc:chgData name="Carmen Jay" userId="S::cjay@sdccd.edu::986d20b2-90d3-4563-a900-6b44b3ca31dc" providerId="AD" clId="Web-{05251718-4678-EAFB-C941-BAEF82FEA213}"/>
    <pc:docChg chg="modSld">
      <pc:chgData name="Carmen Jay" userId="S::cjay@sdccd.edu::986d20b2-90d3-4563-a900-6b44b3ca31dc" providerId="AD" clId="Web-{05251718-4678-EAFB-C941-BAEF82FEA213}" dt="2024-01-21T22:30:15.959" v="1" actId="20577"/>
      <pc:docMkLst>
        <pc:docMk/>
      </pc:docMkLst>
      <pc:sldChg chg="modSp">
        <pc:chgData name="Carmen Jay" userId="S::cjay@sdccd.edu::986d20b2-90d3-4563-a900-6b44b3ca31dc" providerId="AD" clId="Web-{05251718-4678-EAFB-C941-BAEF82FEA213}" dt="2024-01-21T22:30:15.959" v="1" actId="20577"/>
        <pc:sldMkLst>
          <pc:docMk/>
          <pc:sldMk cId="1628715840" sldId="260"/>
        </pc:sldMkLst>
        <pc:spChg chg="mod">
          <ac:chgData name="Carmen Jay" userId="S::cjay@sdccd.edu::986d20b2-90d3-4563-a900-6b44b3ca31dc" providerId="AD" clId="Web-{05251718-4678-EAFB-C941-BAEF82FEA213}" dt="2024-01-21T22:30:15.959" v="1" actId="20577"/>
          <ac:spMkLst>
            <pc:docMk/>
            <pc:sldMk cId="1628715840" sldId="260"/>
            <ac:spMk id="3" creationId="{00000000-0000-0000-0000-000000000000}"/>
          </ac:spMkLst>
        </pc:spChg>
      </pc:sldChg>
    </pc:docChg>
  </pc:docChgLst>
  <pc:docChgLst>
    <pc:chgData name="Paul (Pablo) Martin" userId="S::pmartin@sdccd.edu::badddea0-29fe-4086-b57f-36cfef03347c" providerId="AD" clId="Web-{A2B54BE4-5573-A423-9BFC-95C26BAF139D}"/>
    <pc:docChg chg="addSld delSld modSld">
      <pc:chgData name="Paul (Pablo) Martin" userId="S::pmartin@sdccd.edu::badddea0-29fe-4086-b57f-36cfef03347c" providerId="AD" clId="Web-{A2B54BE4-5573-A423-9BFC-95C26BAF139D}" dt="2024-01-26T20:19:47.148" v="676" actId="20577"/>
      <pc:docMkLst>
        <pc:docMk/>
      </pc:docMkLst>
      <pc:sldChg chg="modSp modCm">
        <pc:chgData name="Paul (Pablo) Martin" userId="S::pmartin@sdccd.edu::badddea0-29fe-4086-b57f-36cfef03347c" providerId="AD" clId="Web-{A2B54BE4-5573-A423-9BFC-95C26BAF139D}" dt="2024-01-26T20:01:28.883" v="606"/>
        <pc:sldMkLst>
          <pc:docMk/>
          <pc:sldMk cId="1628715840" sldId="260"/>
        </pc:sldMkLst>
        <pc:spChg chg="mod">
          <ac:chgData name="Paul (Pablo) Martin" userId="S::pmartin@sdccd.edu::badddea0-29fe-4086-b57f-36cfef03347c" providerId="AD" clId="Web-{A2B54BE4-5573-A423-9BFC-95C26BAF139D}" dt="2024-01-24T21:13:49.087" v="204" actId="20577"/>
          <ac:spMkLst>
            <pc:docMk/>
            <pc:sldMk cId="1628715840" sldId="26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A2B54BE4-5573-A423-9BFC-95C26BAF139D}" dt="2024-01-26T20:01:28.883" v="606"/>
              <pc2:cmMkLst xmlns:pc2="http://schemas.microsoft.com/office/powerpoint/2019/9/main/command">
                <pc:docMk/>
                <pc:sldMk cId="1628715840" sldId="260"/>
                <pc2:cmMk id="{8122E77F-9E55-4311-A43F-618AFACA1EA8}"/>
              </pc2:cmMkLst>
            </pc226:cmChg>
          </p:ext>
        </pc:extLst>
      </pc:sldChg>
      <pc:sldChg chg="modSp delCm modCm modNotes">
        <pc:chgData name="Paul (Pablo) Martin" userId="S::pmartin@sdccd.edu::badddea0-29fe-4086-b57f-36cfef03347c" providerId="AD" clId="Web-{A2B54BE4-5573-A423-9BFC-95C26BAF139D}" dt="2024-01-26T20:19:47.148" v="676" actId="20577"/>
        <pc:sldMkLst>
          <pc:docMk/>
          <pc:sldMk cId="2261719649" sldId="280"/>
        </pc:sldMkLst>
        <pc:spChg chg="mod">
          <ac:chgData name="Paul (Pablo) Martin" userId="S::pmartin@sdccd.edu::badddea0-29fe-4086-b57f-36cfef03347c" providerId="AD" clId="Web-{A2B54BE4-5573-A423-9BFC-95C26BAF139D}" dt="2024-01-26T20:19:47.148" v="676" actId="20577"/>
          <ac:spMkLst>
            <pc:docMk/>
            <pc:sldMk cId="2261719649" sldId="280"/>
            <ac:spMk id="3" creationId="{00000000-0000-0000-0000-000000000000}"/>
          </ac:spMkLst>
        </pc:spChg>
        <pc:extLst>
          <p:ext xmlns:p="http://schemas.openxmlformats.org/presentationml/2006/main" uri="{D6D511B9-2390-475A-947B-AFAB55BFBCF1}">
            <pc226:cmChg xmlns:pc226="http://schemas.microsoft.com/office/powerpoint/2022/06/main/command" chg="del mod">
              <pc226:chgData name="Paul (Pablo) Martin" userId="S::pmartin@sdccd.edu::badddea0-29fe-4086-b57f-36cfef03347c" providerId="AD" clId="Web-{A2B54BE4-5573-A423-9BFC-95C26BAF139D}" dt="2024-01-24T21:03:43.001" v="157"/>
              <pc2:cmMkLst xmlns:pc2="http://schemas.microsoft.com/office/powerpoint/2019/9/main/command">
                <pc:docMk/>
                <pc:sldMk cId="2261719649" sldId="280"/>
                <pc2:cmMk id="{B9D7230D-A23A-4A2E-B9A9-08CEF9E7A76F}"/>
              </pc2:cmMkLst>
            </pc226:cmChg>
            <pc226:cmChg xmlns:pc226="http://schemas.microsoft.com/office/powerpoint/2022/06/main/command" chg="">
              <pc226:chgData name="Paul (Pablo) Martin" userId="S::pmartin@sdccd.edu::badddea0-29fe-4086-b57f-36cfef03347c" providerId="AD" clId="Web-{A2B54BE4-5573-A423-9BFC-95C26BAF139D}" dt="2024-01-26T20:01:06.866" v="605"/>
              <pc2:cmMkLst xmlns:pc2="http://schemas.microsoft.com/office/powerpoint/2019/9/main/command">
                <pc:docMk/>
                <pc:sldMk cId="2261719649" sldId="280"/>
                <pc2:cmMk id="{88EEBC66-4F58-45DF-A6F0-6FFB681CAB7F}"/>
              </pc2:cmMkLst>
              <pc226:cmRplyChg chg="add">
                <pc226:chgData name="Paul (Pablo) Martin" userId="S::pmartin@sdccd.edu::badddea0-29fe-4086-b57f-36cfef03347c" providerId="AD" clId="Web-{A2B54BE4-5573-A423-9BFC-95C26BAF139D}" dt="2024-01-26T20:01:06.866" v="605"/>
                <pc2:cmRplyMkLst xmlns:pc2="http://schemas.microsoft.com/office/powerpoint/2019/9/main/command">
                  <pc:docMk/>
                  <pc:sldMk cId="2261719649" sldId="280"/>
                  <pc2:cmMk id="{88EEBC66-4F58-45DF-A6F0-6FFB681CAB7F}"/>
                  <pc2:cmRplyMk id="{6BA3FD1E-DFE2-4F92-B36D-5401925F6D1E}"/>
                </pc2:cmRplyMkLst>
              </pc226:cmRplyChg>
            </pc226:cmChg>
            <pc226:cmChg xmlns:pc226="http://schemas.microsoft.com/office/powerpoint/2022/06/main/command" chg="del mod">
              <pc226:chgData name="Paul (Pablo) Martin" userId="S::pmartin@sdccd.edu::badddea0-29fe-4086-b57f-36cfef03347c" providerId="AD" clId="Web-{A2B54BE4-5573-A423-9BFC-95C26BAF139D}" dt="2024-01-24T21:03:51.376" v="158"/>
              <pc2:cmMkLst xmlns:pc2="http://schemas.microsoft.com/office/powerpoint/2019/9/main/command">
                <pc:docMk/>
                <pc:sldMk cId="2261719649" sldId="280"/>
                <pc2:cmMk id="{CBCE8083-BA66-487D-A230-59EECC54CB85}"/>
              </pc2:cmMkLst>
            </pc226:cmChg>
          </p:ext>
        </pc:extLst>
      </pc:sldChg>
      <pc:sldChg chg="modSp modCm modNotes">
        <pc:chgData name="Paul (Pablo) Martin" userId="S::pmartin@sdccd.edu::badddea0-29fe-4086-b57f-36cfef03347c" providerId="AD" clId="Web-{A2B54BE4-5573-A423-9BFC-95C26BAF139D}" dt="2024-01-26T20:15:55.063" v="664" actId="20577"/>
        <pc:sldMkLst>
          <pc:docMk/>
          <pc:sldMk cId="148747603" sldId="285"/>
        </pc:sldMkLst>
        <pc:spChg chg="mod">
          <ac:chgData name="Paul (Pablo) Martin" userId="S::pmartin@sdccd.edu::badddea0-29fe-4086-b57f-36cfef03347c" providerId="AD" clId="Web-{A2B54BE4-5573-A423-9BFC-95C26BAF139D}" dt="2024-01-26T20:15:55.063" v="664" actId="20577"/>
          <ac:spMkLst>
            <pc:docMk/>
            <pc:sldMk cId="148747603" sldId="285"/>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A2B54BE4-5573-A423-9BFC-95C26BAF139D}" dt="2024-01-24T21:22:29.467" v="215"/>
              <pc2:cmMkLst xmlns:pc2="http://schemas.microsoft.com/office/powerpoint/2019/9/main/command">
                <pc:docMk/>
                <pc:sldMk cId="148747603" sldId="285"/>
                <pc2:cmMk id="{48832036-08C2-43C1-93D1-A9C1C1EB263D}"/>
              </pc2:cmMkLst>
            </pc226:cmChg>
          </p:ext>
        </pc:extLst>
      </pc:sldChg>
      <pc:sldChg chg="modCm">
        <pc:chgData name="Paul (Pablo) Martin" userId="S::pmartin@sdccd.edu::badddea0-29fe-4086-b57f-36cfef03347c" providerId="AD" clId="Web-{A2B54BE4-5573-A423-9BFC-95C26BAF139D}" dt="2024-01-26T20:03:43.011" v="607"/>
        <pc:sldMkLst>
          <pc:docMk/>
          <pc:sldMk cId="1941581438" sldId="286"/>
        </pc:sldMkLst>
        <pc:extLst>
          <p:ext xmlns:p="http://schemas.openxmlformats.org/presentationml/2006/main" uri="{D6D511B9-2390-475A-947B-AFAB55BFBCF1}">
            <pc226:cmChg xmlns:pc226="http://schemas.microsoft.com/office/powerpoint/2022/06/main/command" chg="">
              <pc226:chgData name="Paul (Pablo) Martin" userId="S::pmartin@sdccd.edu::badddea0-29fe-4086-b57f-36cfef03347c" providerId="AD" clId="Web-{A2B54BE4-5573-A423-9BFC-95C26BAF139D}" dt="2024-01-26T20:03:43.011" v="607"/>
              <pc2:cmMkLst xmlns:pc2="http://schemas.microsoft.com/office/powerpoint/2019/9/main/command">
                <pc:docMk/>
                <pc:sldMk cId="1941581438" sldId="286"/>
                <pc2:cmMk id="{DE5E40A3-7C3D-4B8B-9B99-B69C8F42CB8A}"/>
              </pc2:cmMkLst>
              <pc226:cmRplyChg chg="add">
                <pc226:chgData name="Paul (Pablo) Martin" userId="S::pmartin@sdccd.edu::badddea0-29fe-4086-b57f-36cfef03347c" providerId="AD" clId="Web-{A2B54BE4-5573-A423-9BFC-95C26BAF139D}" dt="2024-01-26T20:03:43.011" v="607"/>
                <pc2:cmRplyMkLst xmlns:pc2="http://schemas.microsoft.com/office/powerpoint/2019/9/main/command">
                  <pc:docMk/>
                  <pc:sldMk cId="1941581438" sldId="286"/>
                  <pc2:cmMk id="{DE5E40A3-7C3D-4B8B-9B99-B69C8F42CB8A}"/>
                  <pc2:cmRplyMk id="{6F7D139E-1DC6-44F0-9475-A26C65B82370}"/>
                </pc2:cmRplyMkLst>
              </pc226:cmRplyChg>
            </pc226:cmChg>
          </p:ext>
        </pc:extLst>
      </pc:sldChg>
      <pc:sldChg chg="modSp">
        <pc:chgData name="Paul (Pablo) Martin" userId="S::pmartin@sdccd.edu::badddea0-29fe-4086-b57f-36cfef03347c" providerId="AD" clId="Web-{A2B54BE4-5573-A423-9BFC-95C26BAF139D}" dt="2024-01-26T19:49:10.643" v="597" actId="1076"/>
        <pc:sldMkLst>
          <pc:docMk/>
          <pc:sldMk cId="2129781463" sldId="288"/>
        </pc:sldMkLst>
        <pc:spChg chg="mod">
          <ac:chgData name="Paul (Pablo) Martin" userId="S::pmartin@sdccd.edu::badddea0-29fe-4086-b57f-36cfef03347c" providerId="AD" clId="Web-{A2B54BE4-5573-A423-9BFC-95C26BAF139D}" dt="2024-01-26T19:49:10.596" v="596" actId="1076"/>
          <ac:spMkLst>
            <pc:docMk/>
            <pc:sldMk cId="2129781463" sldId="288"/>
            <ac:spMk id="2" creationId="{00000000-0000-0000-0000-000000000000}"/>
          </ac:spMkLst>
        </pc:spChg>
        <pc:spChg chg="mod">
          <ac:chgData name="Paul (Pablo) Martin" userId="S::pmartin@sdccd.edu::badddea0-29fe-4086-b57f-36cfef03347c" providerId="AD" clId="Web-{A2B54BE4-5573-A423-9BFC-95C26BAF139D}" dt="2024-01-26T19:49:10.643" v="597" actId="1076"/>
          <ac:spMkLst>
            <pc:docMk/>
            <pc:sldMk cId="2129781463" sldId="288"/>
            <ac:spMk id="3" creationId="{00000000-0000-0000-0000-000000000000}"/>
          </ac:spMkLst>
        </pc:spChg>
      </pc:sldChg>
      <pc:sldChg chg="modSp">
        <pc:chgData name="Paul (Pablo) Martin" userId="S::pmartin@sdccd.edu::badddea0-29fe-4086-b57f-36cfef03347c" providerId="AD" clId="Web-{A2B54BE4-5573-A423-9BFC-95C26BAF139D}" dt="2024-01-24T21:20:27.947" v="211" actId="20577"/>
        <pc:sldMkLst>
          <pc:docMk/>
          <pc:sldMk cId="1212809558" sldId="289"/>
        </pc:sldMkLst>
        <pc:spChg chg="mod">
          <ac:chgData name="Paul (Pablo) Martin" userId="S::pmartin@sdccd.edu::badddea0-29fe-4086-b57f-36cfef03347c" providerId="AD" clId="Web-{A2B54BE4-5573-A423-9BFC-95C26BAF139D}" dt="2024-01-24T21:20:27.947" v="211" actId="20577"/>
          <ac:spMkLst>
            <pc:docMk/>
            <pc:sldMk cId="1212809558" sldId="289"/>
            <ac:spMk id="3" creationId="{00000000-0000-0000-0000-000000000000}"/>
          </ac:spMkLst>
        </pc:spChg>
      </pc:sldChg>
      <pc:sldChg chg="modSp delCm">
        <pc:chgData name="Paul (Pablo) Martin" userId="S::pmartin@sdccd.edu::badddea0-29fe-4086-b57f-36cfef03347c" providerId="AD" clId="Web-{A2B54BE4-5573-A423-9BFC-95C26BAF139D}" dt="2024-01-26T20:08:31.254" v="658"/>
        <pc:sldMkLst>
          <pc:docMk/>
          <pc:sldMk cId="2529147503" sldId="291"/>
        </pc:sldMkLst>
        <pc:spChg chg="mod">
          <ac:chgData name="Paul (Pablo) Martin" userId="S::pmartin@sdccd.edu::badddea0-29fe-4086-b57f-36cfef03347c" providerId="AD" clId="Web-{A2B54BE4-5573-A423-9BFC-95C26BAF139D}" dt="2024-01-24T21:21:25.746" v="214" actId="20577"/>
          <ac:spMkLst>
            <pc:docMk/>
            <pc:sldMk cId="2529147503" sldId="291"/>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Paul (Pablo) Martin" userId="S::pmartin@sdccd.edu::badddea0-29fe-4086-b57f-36cfef03347c" providerId="AD" clId="Web-{A2B54BE4-5573-A423-9BFC-95C26BAF139D}" dt="2024-01-26T20:08:31.254" v="658"/>
              <pc2:cmMkLst xmlns:pc2="http://schemas.microsoft.com/office/powerpoint/2019/9/main/command">
                <pc:docMk/>
                <pc:sldMk cId="2529147503" sldId="291"/>
                <pc2:cmMk id="{99AD751A-A49A-4760-8D63-0228553184B0}"/>
              </pc2:cmMkLst>
            </pc226:cmChg>
          </p:ext>
        </pc:extLst>
      </pc:sldChg>
      <pc:sldChg chg="modSp">
        <pc:chgData name="Paul (Pablo) Martin" userId="S::pmartin@sdccd.edu::badddea0-29fe-4086-b57f-36cfef03347c" providerId="AD" clId="Web-{A2B54BE4-5573-A423-9BFC-95C26BAF139D}" dt="2024-01-26T20:16:06.908" v="666" actId="20577"/>
        <pc:sldMkLst>
          <pc:docMk/>
          <pc:sldMk cId="4168080828" sldId="292"/>
        </pc:sldMkLst>
        <pc:spChg chg="mod">
          <ac:chgData name="Paul (Pablo) Martin" userId="S::pmartin@sdccd.edu::badddea0-29fe-4086-b57f-36cfef03347c" providerId="AD" clId="Web-{A2B54BE4-5573-A423-9BFC-95C26BAF139D}" dt="2024-01-26T20:16:06.908" v="666" actId="20577"/>
          <ac:spMkLst>
            <pc:docMk/>
            <pc:sldMk cId="4168080828" sldId="292"/>
            <ac:spMk id="3" creationId="{00000000-0000-0000-0000-000000000000}"/>
          </ac:spMkLst>
        </pc:spChg>
      </pc:sldChg>
      <pc:sldChg chg="modSp modCm">
        <pc:chgData name="Paul (Pablo) Martin" userId="S::pmartin@sdccd.edu::badddea0-29fe-4086-b57f-36cfef03347c" providerId="AD" clId="Web-{A2B54BE4-5573-A423-9BFC-95C26BAF139D}" dt="2024-01-26T20:17:06.144" v="668" actId="20577"/>
        <pc:sldMkLst>
          <pc:docMk/>
          <pc:sldMk cId="3967115337" sldId="293"/>
        </pc:sldMkLst>
        <pc:spChg chg="mod">
          <ac:chgData name="Paul (Pablo) Martin" userId="S::pmartin@sdccd.edu::badddea0-29fe-4086-b57f-36cfef03347c" providerId="AD" clId="Web-{A2B54BE4-5573-A423-9BFC-95C26BAF139D}" dt="2024-01-26T20:17:06.144" v="668" actId="20577"/>
          <ac:spMkLst>
            <pc:docMk/>
            <pc:sldMk cId="3967115337" sldId="293"/>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A2B54BE4-5573-A423-9BFC-95C26BAF139D}" dt="2024-01-24T21:23:00.890" v="216" actId="20577"/>
              <pc2:cmMkLst xmlns:pc2="http://schemas.microsoft.com/office/powerpoint/2019/9/main/command">
                <pc:docMk/>
                <pc:sldMk cId="3967115337" sldId="293"/>
                <pc2:cmMk id="{B9EB2E09-1BE1-4DEF-9AEC-268F143B891A}"/>
              </pc2:cmMkLst>
            </pc226:cmChg>
          </p:ext>
        </pc:extLst>
      </pc:sldChg>
      <pc:sldChg chg="modSp modNotes">
        <pc:chgData name="Paul (Pablo) Martin" userId="S::pmartin@sdccd.edu::badddea0-29fe-4086-b57f-36cfef03347c" providerId="AD" clId="Web-{A2B54BE4-5573-A423-9BFC-95C26BAF139D}" dt="2024-01-26T20:17:44.707" v="672" actId="20577"/>
        <pc:sldMkLst>
          <pc:docMk/>
          <pc:sldMk cId="1400068561" sldId="298"/>
        </pc:sldMkLst>
        <pc:spChg chg="mod">
          <ac:chgData name="Paul (Pablo) Martin" userId="S::pmartin@sdccd.edu::badddea0-29fe-4086-b57f-36cfef03347c" providerId="AD" clId="Web-{A2B54BE4-5573-A423-9BFC-95C26BAF139D}" dt="2024-01-26T20:17:44.707" v="672" actId="20577"/>
          <ac:spMkLst>
            <pc:docMk/>
            <pc:sldMk cId="1400068561" sldId="298"/>
            <ac:spMk id="3" creationId="{00000000-0000-0000-0000-000000000000}"/>
          </ac:spMkLst>
        </pc:spChg>
      </pc:sldChg>
      <pc:sldChg chg="modSp">
        <pc:chgData name="Paul (Pablo) Martin" userId="S::pmartin@sdccd.edu::badddea0-29fe-4086-b57f-36cfef03347c" providerId="AD" clId="Web-{A2B54BE4-5573-A423-9BFC-95C26BAF139D}" dt="2024-01-26T19:59:36.864" v="603" actId="20577"/>
        <pc:sldMkLst>
          <pc:docMk/>
          <pc:sldMk cId="2223211301" sldId="774"/>
        </pc:sldMkLst>
        <pc:spChg chg="mod">
          <ac:chgData name="Paul (Pablo) Martin" userId="S::pmartin@sdccd.edu::badddea0-29fe-4086-b57f-36cfef03347c" providerId="AD" clId="Web-{A2B54BE4-5573-A423-9BFC-95C26BAF139D}" dt="2024-01-26T19:59:36.864" v="603" actId="20577"/>
          <ac:spMkLst>
            <pc:docMk/>
            <pc:sldMk cId="2223211301" sldId="774"/>
            <ac:spMk id="3" creationId="{00000000-0000-0000-0000-000000000000}"/>
          </ac:spMkLst>
        </pc:spChg>
      </pc:sldChg>
      <pc:sldChg chg="modSp addCm delCm modCm modNotes">
        <pc:chgData name="Paul (Pablo) Martin" userId="S::pmartin@sdccd.edu::badddea0-29fe-4086-b57f-36cfef03347c" providerId="AD" clId="Web-{A2B54BE4-5573-A423-9BFC-95C26BAF139D}" dt="2024-01-26T01:26:23.855" v="568" actId="20577"/>
        <pc:sldMkLst>
          <pc:docMk/>
          <pc:sldMk cId="1135603723" sldId="776"/>
        </pc:sldMkLst>
        <pc:spChg chg="mod">
          <ac:chgData name="Paul (Pablo) Martin" userId="S::pmartin@sdccd.edu::badddea0-29fe-4086-b57f-36cfef03347c" providerId="AD" clId="Web-{A2B54BE4-5573-A423-9BFC-95C26BAF139D}" dt="2024-01-26T01:08:25.076" v="509" actId="20577"/>
          <ac:spMkLst>
            <pc:docMk/>
            <pc:sldMk cId="1135603723" sldId="776"/>
            <ac:spMk id="3" creationId="{43620072-97C8-9D1D-B64B-B96A6263B37B}"/>
          </ac:spMkLst>
        </pc:spChg>
        <pc:spChg chg="mod">
          <ac:chgData name="Paul (Pablo) Martin" userId="S::pmartin@sdccd.edu::badddea0-29fe-4086-b57f-36cfef03347c" providerId="AD" clId="Web-{A2B54BE4-5573-A423-9BFC-95C26BAF139D}" dt="2024-01-26T01:26:23.855" v="568" actId="20577"/>
          <ac:spMkLst>
            <pc:docMk/>
            <pc:sldMk cId="1135603723" sldId="776"/>
            <ac:spMk id="5" creationId="{46C229CC-491A-DA12-EBD0-738B37E2C79B}"/>
          </ac:spMkLst>
        </pc:spChg>
        <pc:extLst>
          <p:ext xmlns:p="http://schemas.openxmlformats.org/presentationml/2006/main" uri="{D6D511B9-2390-475A-947B-AFAB55BFBCF1}">
            <pc226:cmChg xmlns:pc226="http://schemas.microsoft.com/office/powerpoint/2022/06/main/command" chg="add del mod">
              <pc226:chgData name="Paul (Pablo) Martin" userId="S::pmartin@sdccd.edu::badddea0-29fe-4086-b57f-36cfef03347c" providerId="AD" clId="Web-{A2B54BE4-5573-A423-9BFC-95C26BAF139D}" dt="2024-01-26T01:01:52.972" v="232"/>
              <pc2:cmMkLst xmlns:pc2="http://schemas.microsoft.com/office/powerpoint/2019/9/main/command">
                <pc:docMk/>
                <pc:sldMk cId="1135603723" sldId="776"/>
                <pc2:cmMk id="{CF8448CC-391B-4FDC-98C2-075DE64DCAA8}"/>
              </pc2:cmMkLst>
            </pc226:cmChg>
          </p:ext>
        </pc:extLst>
      </pc:sldChg>
      <pc:sldChg chg="addSp modSp addCm delCm">
        <pc:chgData name="Paul (Pablo) Martin" userId="S::pmartin@sdccd.edu::badddea0-29fe-4086-b57f-36cfef03347c" providerId="AD" clId="Web-{A2B54BE4-5573-A423-9BFC-95C26BAF139D}" dt="2024-01-26T01:26:14.026" v="566" actId="1076"/>
        <pc:sldMkLst>
          <pc:docMk/>
          <pc:sldMk cId="1126827696" sldId="777"/>
        </pc:sldMkLst>
        <pc:spChg chg="add mod">
          <ac:chgData name="Paul (Pablo) Martin" userId="S::pmartin@sdccd.edu::badddea0-29fe-4086-b57f-36cfef03347c" providerId="AD" clId="Web-{A2B54BE4-5573-A423-9BFC-95C26BAF139D}" dt="2024-01-26T01:26:14.026" v="566" actId="1076"/>
          <ac:spMkLst>
            <pc:docMk/>
            <pc:sldMk cId="1126827696" sldId="777"/>
            <ac:spMk id="3" creationId="{E3E03301-D4CC-8D23-F97E-51DEF0455DD2}"/>
          </ac:spMkLst>
        </pc:spChg>
        <pc:spChg chg="mod">
          <ac:chgData name="Paul (Pablo) Martin" userId="S::pmartin@sdccd.edu::badddea0-29fe-4086-b57f-36cfef03347c" providerId="AD" clId="Web-{A2B54BE4-5573-A423-9BFC-95C26BAF139D}" dt="2024-01-24T21:17:46.159" v="208" actId="20577"/>
          <ac:spMkLst>
            <pc:docMk/>
            <pc:sldMk cId="1126827696" sldId="777"/>
            <ac:spMk id="5" creationId="{46C229CC-491A-DA12-EBD0-738B37E2C79B}"/>
          </ac:spMkLst>
        </pc:spChg>
        <pc:picChg chg="mod">
          <ac:chgData name="Paul (Pablo) Martin" userId="S::pmartin@sdccd.edu::badddea0-29fe-4086-b57f-36cfef03347c" providerId="AD" clId="Web-{A2B54BE4-5573-A423-9BFC-95C26BAF139D}" dt="2024-01-26T01:09:05.265" v="512" actId="1076"/>
          <ac:picMkLst>
            <pc:docMk/>
            <pc:sldMk cId="1126827696" sldId="777"/>
            <ac:picMk id="2" creationId="{7D45B3F7-776F-4E7B-B3A8-21CFCF8E0167}"/>
          </ac:picMkLst>
        </pc:picChg>
        <pc:extLst>
          <p:ext xmlns:p="http://schemas.openxmlformats.org/presentationml/2006/main" uri="{D6D511B9-2390-475A-947B-AFAB55BFBCF1}">
            <pc226:cmChg xmlns:pc226="http://schemas.microsoft.com/office/powerpoint/2022/06/main/command" chg="add del">
              <pc226:chgData name="Paul (Pablo) Martin" userId="S::pmartin@sdccd.edu::badddea0-29fe-4086-b57f-36cfef03347c" providerId="AD" clId="Web-{A2B54BE4-5573-A423-9BFC-95C26BAF139D}" dt="2024-01-26T01:08:45.296" v="511"/>
              <pc2:cmMkLst xmlns:pc2="http://schemas.microsoft.com/office/powerpoint/2019/9/main/command">
                <pc:docMk/>
                <pc:sldMk cId="1126827696" sldId="777"/>
                <pc2:cmMk id="{51C5A576-56F2-45C1-9C0C-6E5CB53CD74C}"/>
              </pc2:cmMkLst>
            </pc226:cmChg>
          </p:ext>
        </pc:extLst>
      </pc:sldChg>
      <pc:sldChg chg="modSp">
        <pc:chgData name="Paul (Pablo) Martin" userId="S::pmartin@sdccd.edu::badddea0-29fe-4086-b57f-36cfef03347c" providerId="AD" clId="Web-{A2B54BE4-5573-A423-9BFC-95C26BAF139D}" dt="2024-01-26T20:17:52.067" v="674" actId="20577"/>
        <pc:sldMkLst>
          <pc:docMk/>
          <pc:sldMk cId="1115868887" sldId="778"/>
        </pc:sldMkLst>
        <pc:spChg chg="mod">
          <ac:chgData name="Paul (Pablo) Martin" userId="S::pmartin@sdccd.edu::badddea0-29fe-4086-b57f-36cfef03347c" providerId="AD" clId="Web-{A2B54BE4-5573-A423-9BFC-95C26BAF139D}" dt="2024-01-26T20:17:52.067" v="674" actId="20577"/>
          <ac:spMkLst>
            <pc:docMk/>
            <pc:sldMk cId="1115868887" sldId="778"/>
            <ac:spMk id="3" creationId="{2A2C414B-1FFD-D3AB-D9DD-378901A6AA32}"/>
          </ac:spMkLst>
        </pc:spChg>
      </pc:sldChg>
      <pc:sldChg chg="addSp delSp modSp add del replId">
        <pc:chgData name="Paul (Pablo) Martin" userId="S::pmartin@sdccd.edu::badddea0-29fe-4086-b57f-36cfef03347c" providerId="AD" clId="Web-{A2B54BE4-5573-A423-9BFC-95C26BAF139D}" dt="2024-01-26T19:26:19.791" v="591"/>
        <pc:sldMkLst>
          <pc:docMk/>
          <pc:sldMk cId="2491856439" sldId="779"/>
        </pc:sldMkLst>
        <pc:spChg chg="mod">
          <ac:chgData name="Paul (Pablo) Martin" userId="S::pmartin@sdccd.edu::badddea0-29fe-4086-b57f-36cfef03347c" providerId="AD" clId="Web-{A2B54BE4-5573-A423-9BFC-95C26BAF139D}" dt="2024-01-24T21:23:37.954" v="219" actId="20577"/>
          <ac:spMkLst>
            <pc:docMk/>
            <pc:sldMk cId="2491856439" sldId="779"/>
            <ac:spMk id="2" creationId="{2F2BCCEF-9E75-E2ED-62BC-DFD6801A4636}"/>
          </ac:spMkLst>
        </pc:spChg>
        <pc:spChg chg="add del mod">
          <ac:chgData name="Paul (Pablo) Martin" userId="S::pmartin@sdccd.edu::badddea0-29fe-4086-b57f-36cfef03347c" providerId="AD" clId="Web-{A2B54BE4-5573-A423-9BFC-95C26BAF139D}" dt="2024-01-26T01:35:47.953" v="576"/>
          <ac:spMkLst>
            <pc:docMk/>
            <pc:sldMk cId="2491856439" sldId="779"/>
            <ac:spMk id="3" creationId="{85F1AC34-8347-7434-F32A-5A97FB5016F8}"/>
          </ac:spMkLst>
        </pc:spChg>
        <pc:picChg chg="del">
          <ac:chgData name="Paul (Pablo) Martin" userId="S::pmartin@sdccd.edu::badddea0-29fe-4086-b57f-36cfef03347c" providerId="AD" clId="Web-{A2B54BE4-5573-A423-9BFC-95C26BAF139D}" dt="2024-01-26T01:34:06.168" v="573"/>
          <ac:picMkLst>
            <pc:docMk/>
            <pc:sldMk cId="2491856439" sldId="779"/>
            <ac:picMk id="4" creationId="{2361A627-E4DF-F693-8DE7-8D3CBD439CB7}"/>
          </ac:picMkLst>
        </pc:picChg>
        <pc:picChg chg="add del mod ord">
          <ac:chgData name="Paul (Pablo) Martin" userId="S::pmartin@sdccd.edu::badddea0-29fe-4086-b57f-36cfef03347c" providerId="AD" clId="Web-{A2B54BE4-5573-A423-9BFC-95C26BAF139D}" dt="2024-01-26T01:34:56.326" v="575"/>
          <ac:picMkLst>
            <pc:docMk/>
            <pc:sldMk cId="2491856439" sldId="779"/>
            <ac:picMk id="5" creationId="{5371626E-BD17-D192-3971-5E386FB5C83A}"/>
          </ac:picMkLst>
        </pc:picChg>
        <pc:picChg chg="add mod ord">
          <ac:chgData name="Paul (Pablo) Martin" userId="S::pmartin@sdccd.edu::badddea0-29fe-4086-b57f-36cfef03347c" providerId="AD" clId="Web-{A2B54BE4-5573-A423-9BFC-95C26BAF139D}" dt="2024-01-26T01:35:58.094" v="579" actId="1076"/>
          <ac:picMkLst>
            <pc:docMk/>
            <pc:sldMk cId="2491856439" sldId="779"/>
            <ac:picMk id="6" creationId="{57CF5A06-9E12-EE7C-9BCD-4C8A93A0E702}"/>
          </ac:picMkLst>
        </pc:picChg>
      </pc:sldChg>
      <pc:sldChg chg="addSp delSp modSp new add del">
        <pc:chgData name="Paul (Pablo) Martin" userId="S::pmartin@sdccd.edu::badddea0-29fe-4086-b57f-36cfef03347c" providerId="AD" clId="Web-{A2B54BE4-5573-A423-9BFC-95C26BAF139D}" dt="2024-01-26T19:26:34.401" v="592" actId="1076"/>
        <pc:sldMkLst>
          <pc:docMk/>
          <pc:sldMk cId="2891893854" sldId="780"/>
        </pc:sldMkLst>
        <pc:spChg chg="del">
          <ac:chgData name="Paul (Pablo) Martin" userId="S::pmartin@sdccd.edu::badddea0-29fe-4086-b57f-36cfef03347c" providerId="AD" clId="Web-{A2B54BE4-5573-A423-9BFC-95C26BAF139D}" dt="2024-01-26T19:25:42.696" v="584"/>
          <ac:spMkLst>
            <pc:docMk/>
            <pc:sldMk cId="2891893854" sldId="780"/>
            <ac:spMk id="2" creationId="{61AAF16A-6A6B-03A4-36FC-90F5BD519F92}"/>
          </ac:spMkLst>
        </pc:spChg>
        <pc:spChg chg="del">
          <ac:chgData name="Paul (Pablo) Martin" userId="S::pmartin@sdccd.edu::badddea0-29fe-4086-b57f-36cfef03347c" providerId="AD" clId="Web-{A2B54BE4-5573-A423-9BFC-95C26BAF139D}" dt="2024-01-26T19:25:42.696" v="583"/>
          <ac:spMkLst>
            <pc:docMk/>
            <pc:sldMk cId="2891893854" sldId="780"/>
            <ac:spMk id="3" creationId="{4DD4E4BB-9CD4-C735-D977-95DE53538C25}"/>
          </ac:spMkLst>
        </pc:spChg>
        <pc:spChg chg="add mod">
          <ac:chgData name="Paul (Pablo) Martin" userId="S::pmartin@sdccd.edu::badddea0-29fe-4086-b57f-36cfef03347c" providerId="AD" clId="Web-{A2B54BE4-5573-A423-9BFC-95C26BAF139D}" dt="2024-01-26T19:26:34.401" v="592" actId="1076"/>
          <ac:spMkLst>
            <pc:docMk/>
            <pc:sldMk cId="2891893854" sldId="780"/>
            <ac:spMk id="5" creationId="{A50ABAF0-73BA-0B5C-19AA-6ED156AF7700}"/>
          </ac:spMkLst>
        </pc:spChg>
        <pc:picChg chg="add mod">
          <ac:chgData name="Paul (Pablo) Martin" userId="S::pmartin@sdccd.edu::badddea0-29fe-4086-b57f-36cfef03347c" providerId="AD" clId="Web-{A2B54BE4-5573-A423-9BFC-95C26BAF139D}" dt="2024-01-26T19:25:52.884" v="586"/>
          <ac:picMkLst>
            <pc:docMk/>
            <pc:sldMk cId="2891893854" sldId="780"/>
            <ac:picMk id="7" creationId="{C57BFDD5-5261-7DBD-EA1C-4C6DCEAC9A55}"/>
          </ac:picMkLst>
        </pc:picChg>
      </pc:sldChg>
    </pc:docChg>
  </pc:docChgLst>
  <pc:docChgLst>
    <pc:chgData name="Paul (Pablo) Martin" userId="S::pmartin@sdccd.edu::badddea0-29fe-4086-b57f-36cfef03347c" providerId="AD" clId="Web-{C6F0C214-1632-5897-A186-4342920FAD63}"/>
    <pc:docChg chg="modSld">
      <pc:chgData name="Paul (Pablo) Martin" userId="S::pmartin@sdccd.edu::badddea0-29fe-4086-b57f-36cfef03347c" providerId="AD" clId="Web-{C6F0C214-1632-5897-A186-4342920FAD63}" dt="2023-08-18T17:48:55.570" v="138"/>
      <pc:docMkLst>
        <pc:docMk/>
      </pc:docMkLst>
      <pc:sldChg chg="modSp modCm modNotes">
        <pc:chgData name="Paul (Pablo) Martin" userId="S::pmartin@sdccd.edu::badddea0-29fe-4086-b57f-36cfef03347c" providerId="AD" clId="Web-{C6F0C214-1632-5897-A186-4342920FAD63}" dt="2023-08-18T17:45:05.415" v="114"/>
        <pc:sldMkLst>
          <pc:docMk/>
          <pc:sldMk cId="2261719649" sldId="280"/>
        </pc:sldMkLst>
        <pc:spChg chg="mod">
          <ac:chgData name="Paul (Pablo) Martin" userId="S::pmartin@sdccd.edu::badddea0-29fe-4086-b57f-36cfef03347c" providerId="AD" clId="Web-{C6F0C214-1632-5897-A186-4342920FAD63}" dt="2023-08-18T17:35:01.064" v="40" actId="20577"/>
          <ac:spMkLst>
            <pc:docMk/>
            <pc:sldMk cId="2261719649" sldId="28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C6F0C214-1632-5897-A186-4342920FAD63}" dt="2023-08-18T17:34:59.564" v="39" actId="20577"/>
              <pc2:cmMkLst xmlns:pc2="http://schemas.microsoft.com/office/powerpoint/2019/9/main/command">
                <pc:docMk/>
                <pc:sldMk cId="2261719649" sldId="280"/>
                <pc2:cmMk id="{B9D7230D-A23A-4A2E-B9A9-08CEF9E7A76F}"/>
              </pc2:cmMkLst>
            </pc226:cmChg>
            <pc226:cmChg xmlns:pc226="http://schemas.microsoft.com/office/powerpoint/2022/06/main/command" chg="mod">
              <pc226:chgData name="Paul (Pablo) Martin" userId="S::pmartin@sdccd.edu::badddea0-29fe-4086-b57f-36cfef03347c" providerId="AD" clId="Web-{C6F0C214-1632-5897-A186-4342920FAD63}" dt="2023-08-18T17:34:59.564" v="39" actId="20577"/>
              <pc2:cmMkLst xmlns:pc2="http://schemas.microsoft.com/office/powerpoint/2019/9/main/command">
                <pc:docMk/>
                <pc:sldMk cId="2261719649" sldId="280"/>
                <pc2:cmMk id="{00555EE4-026A-4FB6-9751-AB6496ACADEE}"/>
              </pc2:cmMkLst>
            </pc226:cmChg>
          </p:ext>
        </pc:extLst>
      </pc:sldChg>
      <pc:sldChg chg="modCm">
        <pc:chgData name="Paul (Pablo) Martin" userId="S::pmartin@sdccd.edu::badddea0-29fe-4086-b57f-36cfef03347c" providerId="AD" clId="Web-{C6F0C214-1632-5897-A186-4342920FAD63}" dt="2023-08-18T17:47:26.502" v="116"/>
        <pc:sldMkLst>
          <pc:docMk/>
          <pc:sldMk cId="2529147503" sldId="291"/>
        </pc:sldMkLst>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C6F0C214-1632-5897-A186-4342920FAD63}" dt="2023-08-18T17:47:26.502" v="116"/>
              <pc2:cmMkLst xmlns:pc2="http://schemas.microsoft.com/office/powerpoint/2019/9/main/command">
                <pc:docMk/>
                <pc:sldMk cId="2529147503" sldId="291"/>
                <pc2:cmMk id="{99AD751A-A49A-4760-8D63-0228553184B0}"/>
              </pc2:cmMkLst>
            </pc226:cmChg>
          </p:ext>
        </pc:extLst>
      </pc:sldChg>
      <pc:sldChg chg="modSp modCm">
        <pc:chgData name="Paul (Pablo) Martin" userId="S::pmartin@sdccd.edu::badddea0-29fe-4086-b57f-36cfef03347c" providerId="AD" clId="Web-{C6F0C214-1632-5897-A186-4342920FAD63}" dt="2023-08-18T17:47:56.519" v="119" actId="20577"/>
        <pc:sldMkLst>
          <pc:docMk/>
          <pc:sldMk cId="3967115337" sldId="293"/>
        </pc:sldMkLst>
        <pc:spChg chg="mod">
          <ac:chgData name="Paul (Pablo) Martin" userId="S::pmartin@sdccd.edu::badddea0-29fe-4086-b57f-36cfef03347c" providerId="AD" clId="Web-{C6F0C214-1632-5897-A186-4342920FAD63}" dt="2023-08-18T17:47:56.519" v="119" actId="20577"/>
          <ac:spMkLst>
            <pc:docMk/>
            <pc:sldMk cId="3967115337" sldId="293"/>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C6F0C214-1632-5897-A186-4342920FAD63}" dt="2023-08-18T17:47:53.988" v="118" actId="20577"/>
              <pc2:cmMkLst xmlns:pc2="http://schemas.microsoft.com/office/powerpoint/2019/9/main/command">
                <pc:docMk/>
                <pc:sldMk cId="3967115337" sldId="293"/>
                <pc2:cmMk id="{B9EB2E09-1BE1-4DEF-9AEC-268F143B891A}"/>
              </pc2:cmMkLst>
            </pc226:cmChg>
          </p:ext>
        </pc:extLst>
      </pc:sldChg>
      <pc:sldChg chg="modNotes">
        <pc:chgData name="Paul (Pablo) Martin" userId="S::pmartin@sdccd.edu::badddea0-29fe-4086-b57f-36cfef03347c" providerId="AD" clId="Web-{C6F0C214-1632-5897-A186-4342920FAD63}" dt="2023-08-18T17:48:55.570" v="138"/>
        <pc:sldMkLst>
          <pc:docMk/>
          <pc:sldMk cId="1400068561" sldId="298"/>
        </pc:sldMkLst>
      </pc:sldChg>
      <pc:sldChg chg="modCm">
        <pc:chgData name="Paul (Pablo) Martin" userId="S::pmartin@sdccd.edu::badddea0-29fe-4086-b57f-36cfef03347c" providerId="AD" clId="Web-{C6F0C214-1632-5897-A186-4342920FAD63}" dt="2023-08-18T17:47:05.563" v="115"/>
        <pc:sldMkLst>
          <pc:docMk/>
          <pc:sldMk cId="2223211301" sldId="774"/>
        </pc:sldMkLst>
        <pc:extLst>
          <p:ext xmlns:p="http://schemas.openxmlformats.org/presentationml/2006/main" uri="{D6D511B9-2390-475A-947B-AFAB55BFBCF1}">
            <pc226:cmChg xmlns:pc226="http://schemas.microsoft.com/office/powerpoint/2022/06/main/command" chg="">
              <pc226:chgData name="Paul (Pablo) Martin" userId="S::pmartin@sdccd.edu::badddea0-29fe-4086-b57f-36cfef03347c" providerId="AD" clId="Web-{C6F0C214-1632-5897-A186-4342920FAD63}" dt="2023-08-18T17:47:05.563" v="115"/>
              <pc2:cmMkLst xmlns:pc2="http://schemas.microsoft.com/office/powerpoint/2019/9/main/command">
                <pc:docMk/>
                <pc:sldMk cId="2223211301" sldId="774"/>
                <pc2:cmMk id="{97BF7D07-3A47-4E6D-BBE9-25AD5904DED3}"/>
              </pc2:cmMkLst>
              <pc226:cmRplyChg chg="add">
                <pc226:chgData name="Paul (Pablo) Martin" userId="S::pmartin@sdccd.edu::badddea0-29fe-4086-b57f-36cfef03347c" providerId="AD" clId="Web-{C6F0C214-1632-5897-A186-4342920FAD63}" dt="2023-08-18T17:47:05.563" v="115"/>
                <pc2:cmRplyMkLst xmlns:pc2="http://schemas.microsoft.com/office/powerpoint/2019/9/main/command">
                  <pc:docMk/>
                  <pc:sldMk cId="2223211301" sldId="774"/>
                  <pc2:cmMk id="{97BF7D07-3A47-4E6D-BBE9-25AD5904DED3}"/>
                  <pc2:cmRplyMk id="{2FDD79F0-B4C6-4E0F-8553-D34364E5B3BF}"/>
                </pc2:cmRplyMkLst>
              </pc226:cmRplyChg>
            </pc226:cmChg>
          </p:ext>
        </pc:extLst>
      </pc:sldChg>
      <pc:sldChg chg="modCm">
        <pc:chgData name="Paul (Pablo) Martin" userId="S::pmartin@sdccd.edu::badddea0-29fe-4086-b57f-36cfef03347c" providerId="AD" clId="Web-{C6F0C214-1632-5897-A186-4342920FAD63}" dt="2023-08-18T17:32:46.571" v="0"/>
        <pc:sldMkLst>
          <pc:docMk/>
          <pc:sldMk cId="1135603723" sldId="776"/>
        </pc:sldMkLst>
        <pc:extLst>
          <p:ext xmlns:p="http://schemas.openxmlformats.org/presentationml/2006/main" uri="{D6D511B9-2390-475A-947B-AFAB55BFBCF1}">
            <pc226:cmChg xmlns:pc226="http://schemas.microsoft.com/office/powerpoint/2022/06/main/command" chg="mod">
              <pc226:chgData name="Paul (Pablo) Martin" userId="S::pmartin@sdccd.edu::badddea0-29fe-4086-b57f-36cfef03347c" providerId="AD" clId="Web-{C6F0C214-1632-5897-A186-4342920FAD63}" dt="2023-08-18T17:32:46.571" v="0"/>
              <pc2:cmMkLst xmlns:pc2="http://schemas.microsoft.com/office/powerpoint/2019/9/main/command">
                <pc:docMk/>
                <pc:sldMk cId="1135603723" sldId="776"/>
                <pc2:cmMk id="{7DEB7538-8880-4710-8273-A99F08C117A3}"/>
              </pc2:cmMkLst>
            </pc226:cmChg>
          </p:ext>
        </pc:extLst>
      </pc:sldChg>
    </pc:docChg>
  </pc:docChgLst>
</pc:chgInfo>
</file>

<file path=ppt/comments/modernComment_104_61143B40.xml><?xml version="1.0" encoding="utf-8"?>
<p188:cmLst xmlns:a="http://schemas.openxmlformats.org/drawingml/2006/main" xmlns:r="http://schemas.openxmlformats.org/officeDocument/2006/relationships" xmlns:p188="http://schemas.microsoft.com/office/powerpoint/2018/8/main">
  <p188:cm id="{8122E77F-9E55-4311-A43F-618AFACA1EA8}" authorId="{0531B0FD-30E4-4A7B-E386-688125BC2968}" created="2023-08-16T21:26:22.652">
    <pc:sldMkLst xmlns:pc="http://schemas.microsoft.com/office/powerpoint/2013/main/command">
      <pc:docMk/>
      <pc:sldMk cId="1628715840" sldId="260"/>
    </pc:sldMkLst>
    <p188:txBody>
      <a:bodyPr/>
      <a:lstStyle/>
      <a:p>
        <a:r>
          <a:rPr lang="en-US"/>
          <a:t>Pablo will cover slides 1-6</a:t>
        </a:r>
      </a:p>
    </p188:txBody>
  </p188:cm>
</p188:cmLst>
</file>

<file path=ppt/comments/modernComment_118_86CF1A61.xml><?xml version="1.0" encoding="utf-8"?>
<p188:cmLst xmlns:a="http://schemas.openxmlformats.org/drawingml/2006/main" xmlns:r="http://schemas.openxmlformats.org/officeDocument/2006/relationships" xmlns:p188="http://schemas.microsoft.com/office/powerpoint/2018/8/main">
  <p188:cm id="{88EEBC66-4F58-45DF-A6F0-6FFB681CAB7F}" authorId="{FF385DF6-874D-2BEB-F99F-5A6BABE8969D}" created="2023-08-11T00:32:26.736">
    <pc:sldMkLst xmlns:pc="http://schemas.microsoft.com/office/powerpoint/2013/main/command">
      <pc:docMk/>
      <pc:sldMk cId="2261719649" sldId="280"/>
    </pc:sldMkLst>
    <p188:replyLst>
      <p188:reply id="{6BA3FD1E-DFE2-4F92-B36D-5401925F6D1E}" authorId="{0531B0FD-30E4-4A7B-E386-688125BC2968}" created="2024-01-26T20:01:06.866">
        <p188:txBody>
          <a:bodyPr/>
          <a:lstStyle/>
          <a:p>
            <a:r>
              <a:rPr lang="en-US"/>
              <a:t>Slides 7-12</a:t>
            </a:r>
          </a:p>
        </p188:txBody>
      </p188:reply>
    </p188:replyLst>
    <p188:txBody>
      <a:bodyPr/>
      <a:lstStyle/>
      <a:p>
        <a:r>
          <a:rPr lang="en-US"/>
          <a:t>Carol will cover before meeting</a:t>
        </a:r>
      </a:p>
    </p188:txBody>
  </p188:cm>
</p188:cmLst>
</file>

<file path=ppt/comments/modernComment_11D_8DDB553.xml><?xml version="1.0" encoding="utf-8"?>
<p188:cmLst xmlns:a="http://schemas.openxmlformats.org/drawingml/2006/main" xmlns:r="http://schemas.openxmlformats.org/officeDocument/2006/relationships" xmlns:p188="http://schemas.microsoft.com/office/powerpoint/2018/8/main">
  <p188:cm id="{48832036-08C2-43C1-93D1-A9C1C1EB263D}" authorId="{0531B0FD-30E4-4A7B-E386-688125BC2968}" created="2023-08-16T21:57:02.827">
    <pc:sldMkLst xmlns:pc="http://schemas.microsoft.com/office/powerpoint/2013/main/command">
      <pc:docMk/>
      <pc:sldMk cId="148747603" sldId="285"/>
    </pc:sldMkLst>
    <p188:txBody>
      <a:bodyPr/>
      <a:lstStyle/>
      <a:p>
        <a:r>
          <a:rPr lang="en-US"/>
          <a:t>Carmen will cover these slides (13-15)</a:t>
        </a:r>
      </a:p>
    </p188:txBody>
  </p188:cm>
</p188:cmLst>
</file>

<file path=ppt/comments/modernComment_11E_73BA2E7E.xml><?xml version="1.0" encoding="utf-8"?>
<p188:cmLst xmlns:a="http://schemas.openxmlformats.org/drawingml/2006/main" xmlns:r="http://schemas.openxmlformats.org/officeDocument/2006/relationships" xmlns:p188="http://schemas.microsoft.com/office/powerpoint/2018/8/main">
  <p188:cm id="{DE5E40A3-7C3D-4B8B-9B99-B69C8F42CB8A}" authorId="{FF385DF6-874D-2BEB-F99F-5A6BABE8969D}" created="2023-08-11T00:33:59.366">
    <pc:sldMkLst xmlns:pc="http://schemas.microsoft.com/office/powerpoint/2013/main/command">
      <pc:docMk/>
      <pc:sldMk cId="1941581438" sldId="286"/>
    </pc:sldMkLst>
    <p188:replyLst>
      <p188:reply id="{6F7D139E-1DC6-44F0-9475-A26C65B82370}" authorId="{0531B0FD-30E4-4A7B-E386-688125BC2968}" created="2024-01-26T20:03:43.011">
        <p188:txBody>
          <a:bodyPr/>
          <a:lstStyle/>
          <a:p>
            <a:r>
              <a:rPr lang="en-US"/>
              <a:t>Slides 16-17</a:t>
            </a:r>
          </a:p>
        </p188:txBody>
      </p188:reply>
    </p188:replyLst>
    <p188:txBody>
      <a:bodyPr/>
      <a:lstStyle/>
      <a:p>
        <a:r>
          <a:rPr lang="en-US"/>
          <a:t>Malia will cover after the meeting</a:t>
        </a:r>
      </a:p>
    </p188:txBody>
  </p188:cm>
</p188:cmLst>
</file>

<file path=ppt/comments/modernComment_125_EC756049.xml><?xml version="1.0" encoding="utf-8"?>
<p188:cmLst xmlns:a="http://schemas.openxmlformats.org/drawingml/2006/main" xmlns:r="http://schemas.openxmlformats.org/officeDocument/2006/relationships" xmlns:p188="http://schemas.microsoft.com/office/powerpoint/2018/8/main">
  <p188:cm id="{B9EB2E09-1BE1-4DEF-9AEC-268F143B891A}" authorId="{0531B0FD-30E4-4A7B-E386-688125BC2968}" created="2023-08-16T22:04:35.917">
    <ac:txMkLst xmlns:ac="http://schemas.microsoft.com/office/drawing/2013/main/command">
      <pc:docMk xmlns:pc="http://schemas.microsoft.com/office/powerpoint/2013/main/command"/>
      <pc:sldMk xmlns:pc="http://schemas.microsoft.com/office/powerpoint/2013/main/command" cId="3967115337" sldId="293"/>
      <ac:spMk id="3" creationId="{00000000-0000-0000-0000-000000000000}"/>
      <ac:txMk cp="359">
        <ac:context len="360" hash="3041166110"/>
      </ac:txMk>
    </ac:txMkLst>
    <p188:pos x="2745036" y="2901108"/>
    <p188:txBody>
      <a:bodyPr/>
      <a:lstStyle/>
      <a:p>
        <a:r>
          <a:rPr lang="en-US"/>
          <a:t>Carmen will cover/manage the open discussion</a:t>
        </a:r>
      </a:p>
    </p188:txBody>
  </p188:cm>
</p188:cmLst>
</file>

<file path=ppt/comments/modernComment_306_84838325.xml><?xml version="1.0" encoding="utf-8"?>
<p188:cmLst xmlns:a="http://schemas.openxmlformats.org/drawingml/2006/main" xmlns:r="http://schemas.openxmlformats.org/officeDocument/2006/relationships" xmlns:p188="http://schemas.microsoft.com/office/powerpoint/2018/8/main">
  <p188:cm id="{97BF7D07-3A47-4E6D-BBE9-25AD5904DED3}" authorId="{0531B0FD-30E4-4A7B-E386-688125BC2968}" created="2023-08-16T21:56:07.901">
    <pc:sldMkLst xmlns:pc="http://schemas.microsoft.com/office/powerpoint/2013/main/command">
      <pc:docMk/>
      <pc:sldMk cId="2223211301" sldId="774"/>
    </pc:sldMkLst>
    <p188:replyLst/>
    <p188:txBody>
      <a:bodyPr/>
      <a:lstStyle/>
      <a:p>
        <a:r>
          <a:rPr lang="en-US"/>
          <a:t>Carmen will cover the next two slides</a:t>
        </a:r>
      </a:p>
    </p188:txBody>
  </p188:cm>
</p188:cmLst>
</file>

<file path=ppt/comments/modernComment_307_6BF1A114.xml><?xml version="1.0" encoding="utf-8"?>
<p188:cmLst xmlns:a="http://schemas.openxmlformats.org/drawingml/2006/main" xmlns:r="http://schemas.openxmlformats.org/officeDocument/2006/relationships" xmlns:p188="http://schemas.microsoft.com/office/powerpoint/2018/8/main">
  <p188:cm id="{A9E1871D-B9CE-460C-B2FA-16800F0C2BFF}" authorId="{0531B0FD-30E4-4A7B-E386-688125BC2968}" status="resolved" created="2023-08-08T21:04:29.509" complete="100000">
    <ac:deMkLst xmlns:ac="http://schemas.microsoft.com/office/drawing/2013/main/command">
      <pc:docMk xmlns:pc="http://schemas.microsoft.com/office/powerpoint/2013/main/command"/>
      <pc:sldMk xmlns:pc="http://schemas.microsoft.com/office/powerpoint/2013/main/command" cId="1810997524" sldId="775"/>
      <ac:picMk id="6" creationId="{CC1A87E4-CDD6-E841-BC4D-6B30DCD10F88}"/>
    </ac:deMkLst>
    <p188:replyLst>
      <p188:reply id="{55AD96BD-2A8F-4398-8FD2-2B4C00EF9A4E}" authorId="{FF385DF6-874D-2BEB-F99F-5A6BABE8969D}" created="2023-08-11T00:13:12.307">
        <p188:txBody>
          <a:bodyPr/>
          <a:lstStyle/>
          <a:p>
            <a:r>
              <a:rPr lang="en-US"/>
              <a:t>I like it :)</a:t>
            </a:r>
          </a:p>
        </p188:txBody>
      </p188:reply>
    </p188:replyLst>
    <p188:txBody>
      <a:bodyPr/>
      <a:lstStyle/>
      <a:p>
        <a:r>
          <a:rPr lang="en-US"/>
          <a:t>This whole slide is really for comic relief. I'm fine deleting it if anyone wants to.</a:t>
        </a:r>
      </a:p>
    </p188:txBody>
  </p188:cm>
</p188:cmLst>
</file>

<file path=ppt/comments/modernComment_30A_4282CED7.xml><?xml version="1.0" encoding="utf-8"?>
<p188:cmLst xmlns:a="http://schemas.openxmlformats.org/drawingml/2006/main" xmlns:r="http://schemas.openxmlformats.org/officeDocument/2006/relationships" xmlns:p188="http://schemas.microsoft.com/office/powerpoint/2018/8/main">
  <p188:cm id="{6379DF25-A5FB-49B4-8C06-F31F735ABC36}" authorId="{58CBE196-DF49-C013-EA4C-52052480155D}" created="2024-01-24T17:22:57.539">
    <pc:sldMkLst xmlns:pc="http://schemas.microsoft.com/office/powerpoint/2013/main/command">
      <pc:docMk/>
      <pc:sldMk cId="1115868887" sldId="778"/>
    </pc:sldMkLst>
    <p188:txBody>
      <a:bodyPr/>
      <a:lstStyle/>
      <a:p>
        <a:r>
          <a:rPr lang="en-US"/>
          <a:t>Carmen will cover this.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1/26/2024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1/26/2024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813057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286092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204416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400"/>
              </a:spcBef>
            </a:pPr>
            <a:r>
              <a:rPr lang="en-US"/>
              <a:t>* Note: consider asking members to review the highlights, conclusions, as well as action items from the meeting to ensure everyone leaves "on the same page;" the College Council usually concludes their meetings by verbally identifying any items that need to be reported or acted on</a:t>
            </a: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82111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919489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 Again, some folx upload “DRAFT” minutes to the committee webpage, share them via the calendar entry for the upcoming meeting, or email them directly to committee members. Choose an option and stick with it.</a:t>
            </a:r>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94830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a:ea typeface="+mn-lt"/>
              <a:cs typeface="+mn-lt"/>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418169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335569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366179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43424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346677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5</a:t>
            </a:fld>
            <a:endParaRPr lang="en-US"/>
          </a:p>
        </p:txBody>
      </p:sp>
    </p:spTree>
    <p:extLst>
      <p:ext uri="{BB962C8B-B14F-4D97-AF65-F5344CB8AC3E}">
        <p14:creationId xmlns:p14="http://schemas.microsoft.com/office/powerpoint/2010/main" val="412679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895522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1335" lvl="2">
              <a:lnSpc>
                <a:spcPct val="90000"/>
              </a:lnSpc>
              <a:spcBef>
                <a:spcPts val="400"/>
              </a:spcBef>
            </a:pPr>
            <a:r>
              <a:rPr lang="en-US"/>
              <a:t>* Regarding “Important Documents” vs. “Associated Documents”: For example, draft documents such as “Technology Plan” should be posted on the webpage for the committee meeting it will be discussed at. Once the plan is approved or adopted, it should then be attached as an “Important Document” to the main committee webpage.</a:t>
            </a: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172665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299101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3732014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 name="Picture 9" descr="Closeup of plant shoot"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t>Click to edit Master title style</a:t>
            </a: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r>
              <a:rPr lang="en-US"/>
              <a:t>July 22, 2012</a:t>
            </a:r>
            <a:endParaRP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t>Click to edit Master title style</a:t>
            </a:r>
          </a:p>
        </p:txBody>
      </p:sp>
      <p:sp>
        <p:nvSpPr>
          <p:cNvPr id="3" name="Vertical Text Placeholder 2"/>
          <p:cNvSpPr>
            <a:spLocks noGrp="1"/>
          </p:cNvSpPr>
          <p:nvPr>
            <p:ph type="body" orient="vert" idx="1"/>
          </p:nvPr>
        </p:nvSpPr>
        <p:spPr>
          <a:xfrm>
            <a:off x="838200" y="190500"/>
            <a:ext cx="7734300" cy="5986463"/>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r>
              <a:rPr lang="en-US"/>
              <a:t>July 22, 2012</a:t>
            </a:r>
            <a:endParaRP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r>
              <a:rPr lang="en-US"/>
              <a:t>July 22, 2012</a:t>
            </a:r>
            <a:endParaRP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t>Click to edit Master title style</a:t>
            </a: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t>Click to 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r>
              <a:rPr lang="en-US"/>
              <a:t>July 22, 2012</a:t>
            </a:r>
            <a:endParaRP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409699" y="2378392"/>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72200" y="2378392"/>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r>
              <a:rPr lang="en-US"/>
              <a:t>July 22, 2012</a:t>
            </a:r>
            <a:endParaRPr/>
          </a:p>
        </p:txBody>
      </p:sp>
      <p:sp>
        <p:nvSpPr>
          <p:cNvPr id="8" name="Footer Placeholder 7"/>
          <p:cNvSpPr>
            <a:spLocks noGrp="1"/>
          </p:cNvSpPr>
          <p:nvPr>
            <p:ph type="ftr" sz="quarter" idx="11"/>
          </p:nvPr>
        </p:nvSpPr>
        <p:spPr/>
        <p:txBody>
          <a:bodyPr/>
          <a:lstStyle/>
          <a:p>
            <a:r>
              <a:t>Footer text here</a:t>
            </a: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r>
              <a:rPr lang="en-US"/>
              <a:t>July 22, 2012</a:t>
            </a:r>
            <a:endParaRPr/>
          </a:p>
        </p:txBody>
      </p:sp>
      <p:sp>
        <p:nvSpPr>
          <p:cNvPr id="4" name="Footer Placeholder 3"/>
          <p:cNvSpPr>
            <a:spLocks noGrp="1"/>
          </p:cNvSpPr>
          <p:nvPr>
            <p:ph type="ftr" sz="quarter" idx="11"/>
          </p:nvPr>
        </p:nvSpPr>
        <p:spPr/>
        <p:txBody>
          <a:bodyPr/>
          <a:lstStyle/>
          <a:p>
            <a:r>
              <a:t>Footer text here</a:t>
            </a: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22, 2012</a:t>
            </a:r>
            <a:endParaRPr/>
          </a:p>
        </p:txBody>
      </p:sp>
      <p:sp>
        <p:nvSpPr>
          <p:cNvPr id="3" name="Footer Placeholder 2"/>
          <p:cNvSpPr>
            <a:spLocks noGrp="1"/>
          </p:cNvSpPr>
          <p:nvPr>
            <p:ph type="ftr" sz="quarter" idx="11"/>
          </p:nvPr>
        </p:nvSpPr>
        <p:spPr/>
        <p:txBody>
          <a:bodyPr/>
          <a:lstStyle/>
          <a:p>
            <a:r>
              <a:t>Footer text here</a:t>
            </a:r>
          </a:p>
        </p:txBody>
      </p:sp>
      <p:sp>
        <p:nvSpPr>
          <p:cNvPr id="4" name="Slide Number Placeholder 3"/>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2532888"/>
          </a:xfrm>
        </p:spPr>
        <p:txBody>
          <a:bodyPr anchor="b"/>
          <a:lstStyle>
            <a:lvl1pPr>
              <a:defRPr sz="3200"/>
            </a:lvl1pPr>
          </a:lstStyle>
          <a:p>
            <a:r>
              <a:t>Click to edit Master title style</a:t>
            </a: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r>
              <a:rPr lang="en-US"/>
              <a:t>July 22, 2012</a:t>
            </a:r>
            <a:endParaRP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0" y="919616"/>
            <a:ext cx="4155622" cy="2532888"/>
          </a:xfrm>
        </p:spPr>
        <p:txBody>
          <a:bodyPr anchor="b"/>
          <a:lstStyle>
            <a:lvl1pPr>
              <a:defRPr sz="3200"/>
            </a:lvl1pPr>
          </a:lstStyle>
          <a:p>
            <a:r>
              <a:t>Click to edit Master title style</a:t>
            </a: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r>
              <a:rPr lang="en-US"/>
              <a:t>July 22, 2012</a:t>
            </a:r>
            <a:endParaRP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pPr/>
              <a:t>‹#›</a:t>
            </a:fld>
            <a:endParaRPr/>
          </a:p>
        </p:txBody>
      </p:sp>
      <p:sp>
        <p:nvSpPr>
          <p:cNvPr id="4" name="Date Placeholder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r>
              <a:rPr lang="en-US"/>
              <a:t>July 22, 2012</a:t>
            </a:r>
            <a:endParaRPr/>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r>
              <a:t>Footer text here</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306_8483832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reedsmith.com/en/perspectives/2022/09/ab-2449-changes-remote-attendanc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D_8DDB553.xml"/><Relationship Id="rId7" Type="http://schemas.openxmlformats.org/officeDocument/2006/relationships/hyperlink" Target="https://sdccd0-my.sharepoint.com/:b:/r/personal/pmartin_sdccd_edu/Documents/PGA%20Folder/Guiding%20Principles%20for%20Committee%20Work.pdf?csf=1&amp;web=1&amp;e=8X7bwI"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dmiramar.edu/committees/handbook" TargetMode="External"/><Relationship Id="rId5" Type="http://schemas.openxmlformats.org/officeDocument/2006/relationships/hyperlink" Target="https://sdccd0-my.sharepoint.com/:b:/r/personal/pmartin_sdccd_edu/Documents/PGA%20Folder/Roberts%20Rules%20of%20Order%20Cheat%20Sheet.pdf?csf=1&amp;web=1&amp;e=JcGobx" TargetMode="External"/><Relationship Id="rId4" Type="http://schemas.openxmlformats.org/officeDocument/2006/relationships/hyperlink" Target="https://sdccd0-my.sharepoint.com/:b:/r/personal/pmartin_sdccd_edu/Documents/PGA%20Folder/Guiding%20Principles%20for%20Committee%20Work.pdf?csf=1&amp;web=1&amp;e=IvOeR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dccd0-my.sharepoint.com/:b:/r/personal/pmartin_sdccd_edu/Documents/PGA%20Folder/Guiding%20Principles%20for%20Committee%20Work.pdf?csf=1&amp;web=1&amp;e=8X7bw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25_EC756049.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sdmiramar.edu/sites/default/files/2023-08/CGH%20Change%20Process.pdf" TargetMode="External"/><Relationship Id="rId4" Type="http://schemas.openxmlformats.org/officeDocument/2006/relationships/hyperlink" Target="https://sdmiramar.edu/committees/handbook" TargetMode="Externa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E_73BA2E7E.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dmiramar.edu/sites/default/files/2022-12/asen-m221115.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30A_4282CED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4_61143B40.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dmiramar.edu/sites/default/files/2023-11/fall_2023_cgh_change_request_summary.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dmiramar.edu/committees/handboo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8_86CF1A61.xml"/><Relationship Id="rId7" Type="http://schemas.openxmlformats.org/officeDocument/2006/relationships/hyperlink" Target="https://sdmiramar.edu/governance/committees/curriculum-committe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forms.gle/DZTF5HTwMEyGYrNf7" TargetMode="External"/><Relationship Id="rId5" Type="http://schemas.openxmlformats.org/officeDocument/2006/relationships/hyperlink" Target="https://docs.google.com/forms/d/e/1FAIpQLSenaPahh_tvs75CTSVjNjUTIkCsEgoKegtuIMqM9NE6qXwN1A/viewform" TargetMode="External"/><Relationship Id="rId4" Type="http://schemas.openxmlformats.org/officeDocument/2006/relationships/hyperlink" Target="https://sdmiramar.edu/committe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dmiramar.edu/committees/meetings/16872/2022-12-0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307_6BF1A114.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87699"/>
            <a:ext cx="4846320" cy="5817190"/>
          </a:xfrm>
        </p:spPr>
        <p:txBody>
          <a:bodyPr>
            <a:normAutofit/>
          </a:bodyPr>
          <a:lstStyle/>
          <a:p>
            <a:r>
              <a:rPr lang="en-US" sz="4300">
                <a:ea typeface="+mj-lt"/>
                <a:cs typeface="+mj-lt"/>
              </a:rPr>
              <a:t>S.D. Miramar College Participatory </a:t>
            </a:r>
            <a:br>
              <a:rPr lang="en-US" sz="4300">
                <a:ea typeface="+mj-lt"/>
                <a:cs typeface="+mj-lt"/>
              </a:rPr>
            </a:br>
            <a:r>
              <a:rPr lang="en-US" sz="4300">
                <a:ea typeface="+mj-lt"/>
                <a:cs typeface="+mj-lt"/>
              </a:rPr>
              <a:t>Governance</a:t>
            </a:r>
            <a:br>
              <a:rPr lang="en-US" sz="4300">
                <a:ea typeface="+mj-lt"/>
                <a:cs typeface="+mj-lt"/>
              </a:rPr>
            </a:br>
            <a:r>
              <a:rPr lang="en-US" sz="4300">
                <a:ea typeface="+mj-lt"/>
                <a:cs typeface="+mj-lt"/>
              </a:rPr>
              <a:t>Academy</a:t>
            </a:r>
            <a:br>
              <a:rPr lang="en-US" sz="4300">
                <a:ea typeface="+mj-lt"/>
                <a:cs typeface="+mj-lt"/>
              </a:rPr>
            </a:br>
            <a:br>
              <a:rPr lang="en-US"/>
            </a:br>
            <a:r>
              <a:rPr lang="en-US"/>
              <a:t>Spring 2024</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mj-lt"/>
                <a:cs typeface="+mj-lt"/>
              </a:rPr>
              <a:t>Before Each Meeting</a:t>
            </a:r>
            <a:endParaRPr lang="en-US" sz="4000"/>
          </a:p>
        </p:txBody>
      </p:sp>
      <p:sp>
        <p:nvSpPr>
          <p:cNvPr id="3" name="Content Placeholder 2"/>
          <p:cNvSpPr>
            <a:spLocks noGrp="1"/>
          </p:cNvSpPr>
          <p:nvPr>
            <p:ph idx="1"/>
          </p:nvPr>
        </p:nvSpPr>
        <p:spPr>
          <a:xfrm>
            <a:off x="1410027" y="1566001"/>
            <a:ext cx="10375994" cy="4620682"/>
          </a:xfrm>
        </p:spPr>
        <p:txBody>
          <a:bodyPr vert="horz" lIns="91440" tIns="45720" rIns="91440" bIns="45720" rtlCol="0" anchor="t">
            <a:normAutofit lnSpcReduction="10000"/>
          </a:bodyPr>
          <a:lstStyle/>
          <a:p>
            <a:pPr marL="285750" indent="-285750">
              <a:buNone/>
            </a:pPr>
            <a:r>
              <a:rPr lang="en-US" sz="2400">
                <a:ea typeface="+mn-lt"/>
                <a:cs typeface="+mn-lt"/>
              </a:rPr>
              <a:t>3. Notify committee members at least 72 hours prior to the meeting (for meetings subject to the Brown Act, notify the campus body of the meeting via email and post the agenda at the physical location of the meeting 72 hours in advance)</a:t>
            </a:r>
            <a:endParaRPr lang="en-US"/>
          </a:p>
          <a:p>
            <a:pPr marL="1774825" indent="-1255395">
              <a:buNone/>
            </a:pPr>
            <a:r>
              <a:rPr lang="en-US" sz="2400" b="1">
                <a:ea typeface="+mn-lt"/>
                <a:cs typeface="+mn-lt"/>
              </a:rPr>
              <a:t>Option 1:</a:t>
            </a:r>
            <a:r>
              <a:rPr lang="en-US" sz="2400">
                <a:ea typeface="+mn-lt"/>
                <a:cs typeface="+mn-lt"/>
              </a:rPr>
              <a:t> Email a link to the meeting webpage (which includes the time, location, agenda, and associated documents); if the draft minutes from the last meeting are not  already uploaded there, attach them to the email</a:t>
            </a:r>
          </a:p>
          <a:p>
            <a:pPr marL="1774825" indent="-1255395">
              <a:buNone/>
            </a:pPr>
            <a:r>
              <a:rPr lang="en-US" sz="2400" b="1">
                <a:ea typeface="+mn-lt"/>
                <a:cs typeface="+mn-lt"/>
              </a:rPr>
              <a:t>Option 2:</a:t>
            </a:r>
            <a:r>
              <a:rPr lang="en-US" sz="2400">
                <a:ea typeface="+mn-lt"/>
                <a:cs typeface="+mn-lt"/>
              </a:rPr>
              <a:t> Share the Outlook Calendar entry for the meeting and attach the draft minutes if necessary; consider adding a link to the meeting webpage</a:t>
            </a:r>
          </a:p>
          <a:p>
            <a:pPr marL="1774825" indent="-1255395">
              <a:buNone/>
            </a:pPr>
            <a:r>
              <a:rPr lang="en-US" sz="2400" b="1">
                <a:ea typeface="+mn-lt"/>
                <a:cs typeface="+mn-lt"/>
              </a:rPr>
              <a:t>Option 3:</a:t>
            </a:r>
            <a:r>
              <a:rPr lang="en-US" sz="2400">
                <a:ea typeface="+mn-lt"/>
                <a:cs typeface="+mn-lt"/>
              </a:rPr>
              <a:t> Email the agenda, associated documents, and draft minutes as attachments (this can be cumbersome for members, especially if any documents are updated or added prior to the meeting) </a:t>
            </a:r>
          </a:p>
          <a:p>
            <a:pPr marL="13970" indent="-13970">
              <a:buNone/>
            </a:pPr>
            <a:endParaRPr lang="en-US" sz="2400">
              <a:ea typeface="+mn-lt"/>
              <a:cs typeface="+mn-lt"/>
            </a:endParaRPr>
          </a:p>
        </p:txBody>
      </p:sp>
    </p:spTree>
    <p:extLst>
      <p:ext uri="{BB962C8B-B14F-4D97-AF65-F5344CB8AC3E}">
        <p14:creationId xmlns:p14="http://schemas.microsoft.com/office/powerpoint/2010/main" val="1212809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448609"/>
          </a:xfrm>
        </p:spPr>
        <p:txBody>
          <a:bodyPr>
            <a:normAutofit/>
          </a:bodyPr>
          <a:lstStyle/>
          <a:p>
            <a:r>
              <a:rPr lang="en-US" sz="4000" b="1">
                <a:ea typeface="+mj-lt"/>
                <a:cs typeface="+mj-lt"/>
              </a:rPr>
              <a:t>Before Each Meeting</a:t>
            </a:r>
            <a:endParaRPr lang="en-US" sz="4000">
              <a:ea typeface="+mj-lt"/>
              <a:cs typeface="+mj-lt"/>
            </a:endParaRPr>
          </a:p>
          <a:p>
            <a:r>
              <a:rPr lang="en-US" sz="4000" b="1" i="1"/>
              <a:t>A Note on Meeting Modality Options</a:t>
            </a:r>
            <a:endParaRPr lang="en-US"/>
          </a:p>
        </p:txBody>
      </p:sp>
      <p:sp>
        <p:nvSpPr>
          <p:cNvPr id="3" name="Content Placeholder 2"/>
          <p:cNvSpPr>
            <a:spLocks noGrp="1"/>
          </p:cNvSpPr>
          <p:nvPr>
            <p:ph idx="1"/>
          </p:nvPr>
        </p:nvSpPr>
        <p:spPr>
          <a:xfrm>
            <a:off x="1410027" y="1566001"/>
            <a:ext cx="10375994" cy="4620682"/>
          </a:xfrm>
        </p:spPr>
        <p:txBody>
          <a:bodyPr vert="horz" lIns="91440" tIns="45720" rIns="91440" bIns="45720" rtlCol="0" anchor="t">
            <a:noAutofit/>
          </a:bodyPr>
          <a:lstStyle/>
          <a:p>
            <a:pPr marL="13970" indent="-13970">
              <a:buClr>
                <a:srgbClr val="20557B"/>
              </a:buClr>
              <a:buNone/>
            </a:pPr>
            <a:endParaRPr lang="en-US" sz="2400">
              <a:solidFill>
                <a:schemeClr val="tx2">
                  <a:lumMod val="95000"/>
                  <a:lumOff val="5000"/>
                </a:schemeClr>
              </a:solidFill>
              <a:latin typeface="Corbel" panose="020B0503020204020204" pitchFamily="34" charset="0"/>
            </a:endParaRPr>
          </a:p>
          <a:p>
            <a:pPr marL="285750" indent="-285750">
              <a:buClr>
                <a:srgbClr val="20557B"/>
              </a:buClr>
              <a:buNone/>
            </a:pPr>
            <a:r>
              <a:rPr lang="en-US" sz="2400">
                <a:solidFill>
                  <a:schemeClr val="tx2">
                    <a:lumMod val="95000"/>
                    <a:lumOff val="5000"/>
                  </a:schemeClr>
                </a:solidFill>
                <a:latin typeface="Corbel"/>
              </a:rPr>
              <a:t>4. The Brown Act ensures the public has access to meetings. If your committee must follow the Brown Act, as of March 2023 we  now choose to follow either </a:t>
            </a:r>
            <a:r>
              <a:rPr lang="en-US" sz="2400">
                <a:solidFill>
                  <a:schemeClr val="tx2">
                    <a:lumMod val="95000"/>
                    <a:lumOff val="5000"/>
                  </a:schemeClr>
                </a:solidFill>
                <a:ea typeface="+mn-lt"/>
                <a:cs typeface="+mn-lt"/>
              </a:rPr>
              <a:t>AB 2449 or </a:t>
            </a:r>
            <a:r>
              <a:rPr lang="en-US" sz="2400">
                <a:solidFill>
                  <a:schemeClr val="tx2">
                    <a:lumMod val="95000"/>
                    <a:lumOff val="5000"/>
                  </a:schemeClr>
                </a:solidFill>
                <a:latin typeface="Corbel"/>
              </a:rPr>
              <a:t>the “traditional Brown Act”:</a:t>
            </a:r>
          </a:p>
          <a:p>
            <a:pPr marL="685800" lvl="1" indent="-457200">
              <a:buClr>
                <a:srgbClr val="20557B"/>
              </a:buClr>
              <a:buAutoNum type="arabicPeriod"/>
            </a:pPr>
            <a:r>
              <a:rPr lang="en-US" sz="2400">
                <a:solidFill>
                  <a:srgbClr val="000000"/>
                </a:solidFill>
                <a:latin typeface="Corbel"/>
              </a:rPr>
              <a:t>If your committee opts to follow the AB 2449 guidelines, in short:</a:t>
            </a:r>
          </a:p>
          <a:p>
            <a:pPr marL="1071245" lvl="2" indent="-467995">
              <a:buClr>
                <a:srgbClr val="20557B"/>
              </a:buClr>
              <a:buFont typeface="+mj-lt"/>
              <a:buAutoNum type="alphaLcPeriod"/>
            </a:pPr>
            <a:r>
              <a:rPr lang="en-US" sz="2400">
                <a:solidFill>
                  <a:srgbClr val="000000"/>
                </a:solidFill>
                <a:latin typeface="Corbel"/>
              </a:rPr>
              <a:t>51% of members must be present in person.</a:t>
            </a:r>
          </a:p>
          <a:p>
            <a:pPr marL="1071245" lvl="2" indent="-467995">
              <a:buClr>
                <a:srgbClr val="20557B"/>
              </a:buClr>
              <a:buFont typeface="+mj-lt"/>
              <a:buAutoNum type="alphaLcPeriod"/>
            </a:pPr>
            <a:r>
              <a:rPr lang="en-US" sz="2400">
                <a:solidFill>
                  <a:srgbClr val="000000"/>
                </a:solidFill>
                <a:latin typeface="Corbel"/>
              </a:rPr>
              <a:t>Members can only miss two meetings a year due to </a:t>
            </a:r>
            <a:r>
              <a:rPr lang="en-US" sz="2400">
                <a:solidFill>
                  <a:schemeClr val="tx2"/>
                </a:solidFill>
                <a:latin typeface="Corbel"/>
              </a:rPr>
              <a:t>“</a:t>
            </a:r>
            <a:r>
              <a:rPr lang="en-US" sz="2400">
                <a:solidFill>
                  <a:srgbClr val="0070C0"/>
                </a:solidFill>
                <a:latin typeface="Corbel"/>
                <a:hlinkClick r:id="rId4">
                  <a:extLst>
                    <a:ext uri="{A12FA001-AC4F-418D-AE19-62706E023703}">
                      <ahyp:hlinkClr xmlns:ahyp="http://schemas.microsoft.com/office/drawing/2018/hyperlinkcolor" val="tx"/>
                    </a:ext>
                  </a:extLst>
                </a:hlinkClick>
              </a:rPr>
              <a:t>just cause</a:t>
            </a:r>
            <a:r>
              <a:rPr lang="en-US" sz="2400">
                <a:solidFill>
                  <a:schemeClr val="tx2"/>
                </a:solidFill>
                <a:latin typeface="Corbel"/>
              </a:rPr>
              <a:t>.”</a:t>
            </a:r>
            <a:r>
              <a:rPr lang="en-US" sz="2400">
                <a:solidFill>
                  <a:srgbClr val="000000"/>
                </a:solidFill>
                <a:latin typeface="Corbel"/>
              </a:rPr>
              <a:t> More meetings can be missed due to  "emergency circumstances.”</a:t>
            </a:r>
          </a:p>
          <a:p>
            <a:pPr marL="696595" lvl="1" indent="-467995">
              <a:buClr>
                <a:srgbClr val="20557B"/>
              </a:buClr>
              <a:buFont typeface="+mj-lt"/>
              <a:buAutoNum type="arabicPeriod"/>
            </a:pPr>
            <a:r>
              <a:rPr lang="en-US" sz="2400">
                <a:solidFill>
                  <a:srgbClr val="000000"/>
                </a:solidFill>
                <a:latin typeface="Corbel"/>
              </a:rPr>
              <a:t>If your committee opts to follow the traditional Brown Act, in short:</a:t>
            </a:r>
          </a:p>
          <a:p>
            <a:pPr marL="1071245" lvl="2" indent="-467995">
              <a:buClr>
                <a:srgbClr val="20557B"/>
              </a:buClr>
              <a:buFont typeface="+mj-lt"/>
              <a:buAutoNum type="alphaLcPeriod"/>
            </a:pPr>
            <a:r>
              <a:rPr lang="en-US" sz="2400">
                <a:solidFill>
                  <a:srgbClr val="000000"/>
                </a:solidFill>
                <a:latin typeface="Corbel"/>
              </a:rPr>
              <a:t>All members can attend meetings remotely (aka via “teleconference”).</a:t>
            </a:r>
          </a:p>
          <a:p>
            <a:pPr marL="1071245" lvl="2" indent="-467995">
              <a:buClr>
                <a:srgbClr val="20557B"/>
              </a:buClr>
              <a:buFont typeface="+mj-lt"/>
              <a:buAutoNum type="alphaLcPeriod"/>
            </a:pPr>
            <a:r>
              <a:rPr lang="en-US" sz="2400">
                <a:solidFill>
                  <a:srgbClr val="000000"/>
                </a:solidFill>
                <a:latin typeface="Corbel"/>
              </a:rPr>
              <a:t>Folx must list a physical address that they will teleconference from.</a:t>
            </a:r>
          </a:p>
        </p:txBody>
      </p:sp>
    </p:spTree>
    <p:extLst>
      <p:ext uri="{BB962C8B-B14F-4D97-AF65-F5344CB8AC3E}">
        <p14:creationId xmlns:p14="http://schemas.microsoft.com/office/powerpoint/2010/main" val="2223211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mj-lt"/>
                <a:cs typeface="+mj-lt"/>
              </a:rPr>
              <a:t>Before Each Meeting</a:t>
            </a:r>
            <a:endParaRPr lang="en-US" sz="4000"/>
          </a:p>
        </p:txBody>
      </p:sp>
      <p:sp>
        <p:nvSpPr>
          <p:cNvPr id="3" name="Content Placeholder 2"/>
          <p:cNvSpPr>
            <a:spLocks noGrp="1"/>
          </p:cNvSpPr>
          <p:nvPr>
            <p:ph idx="1"/>
          </p:nvPr>
        </p:nvSpPr>
        <p:spPr>
          <a:xfrm>
            <a:off x="1410027" y="1566001"/>
            <a:ext cx="10375994" cy="4620682"/>
          </a:xfrm>
        </p:spPr>
        <p:txBody>
          <a:bodyPr vert="horz" lIns="91440" tIns="45720" rIns="91440" bIns="45720" rtlCol="0" anchor="t">
            <a:noAutofit/>
          </a:bodyPr>
          <a:lstStyle/>
          <a:p>
            <a:pPr marL="514350" indent="-514350">
              <a:lnSpc>
                <a:spcPct val="100000"/>
              </a:lnSpc>
              <a:spcBef>
                <a:spcPts val="0"/>
              </a:spcBef>
              <a:buFont typeface="+mj-lt"/>
              <a:buAutoNum type="arabicPeriod" startAt="5"/>
            </a:pPr>
            <a:endParaRPr lang="en-US" sz="2400">
              <a:ea typeface="+mn-lt"/>
              <a:cs typeface="+mn-lt"/>
            </a:endParaRPr>
          </a:p>
          <a:p>
            <a:pPr marL="0" indent="0">
              <a:lnSpc>
                <a:spcPct val="100000"/>
              </a:lnSpc>
              <a:spcBef>
                <a:spcPts val="0"/>
              </a:spcBef>
              <a:buNone/>
            </a:pPr>
            <a:endParaRPr lang="en-US" sz="2400">
              <a:ea typeface="+mn-lt"/>
              <a:cs typeface="+mn-lt"/>
            </a:endParaRPr>
          </a:p>
          <a:p>
            <a:pPr marL="13970" lvl="1" indent="0">
              <a:lnSpc>
                <a:spcPct val="150000"/>
              </a:lnSpc>
              <a:spcBef>
                <a:spcPts val="0"/>
              </a:spcBef>
              <a:buNone/>
            </a:pPr>
            <a:r>
              <a:rPr lang="en-US" sz="2400" b="1">
                <a:ea typeface="+mn-lt"/>
                <a:cs typeface="+mn-lt"/>
              </a:rPr>
              <a:t>What are your thoughts on which approach works best regarding: </a:t>
            </a:r>
          </a:p>
          <a:p>
            <a:pPr marL="739775" lvl="1" indent="-457200">
              <a:lnSpc>
                <a:spcPct val="150000"/>
              </a:lnSpc>
              <a:spcBef>
                <a:spcPts val="0"/>
              </a:spcBef>
              <a:buFont typeface="+mj-lt"/>
              <a:buAutoNum type="alphaLcPeriod"/>
            </a:pPr>
            <a:r>
              <a:rPr lang="en-US" sz="2400">
                <a:ea typeface="+mn-lt"/>
                <a:cs typeface="+mn-lt"/>
              </a:rPr>
              <a:t>Using the Outlook Calendar or the committee webpage?</a:t>
            </a:r>
          </a:p>
          <a:p>
            <a:pPr marL="739775" lvl="1" indent="-457200">
              <a:lnSpc>
                <a:spcPct val="150000"/>
              </a:lnSpc>
              <a:spcBef>
                <a:spcPts val="0"/>
              </a:spcBef>
              <a:buFont typeface="+mj-lt"/>
              <a:buAutoNum type="alphaLcPeriod"/>
            </a:pPr>
            <a:r>
              <a:rPr lang="en-US" sz="2400">
                <a:ea typeface="+mn-lt"/>
                <a:cs typeface="+mn-lt"/>
              </a:rPr>
              <a:t>How to post/share minutes?</a:t>
            </a:r>
            <a:endParaRPr lang="en-US" sz="2400" i="1">
              <a:ea typeface="+mn-lt"/>
              <a:cs typeface="+mn-lt"/>
            </a:endParaRPr>
          </a:p>
        </p:txBody>
      </p:sp>
    </p:spTree>
    <p:extLst>
      <p:ext uri="{BB962C8B-B14F-4D97-AF65-F5344CB8AC3E}">
        <p14:creationId xmlns:p14="http://schemas.microsoft.com/office/powerpoint/2010/main" val="2529147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mj-lt"/>
                <a:cs typeface="+mj-lt"/>
              </a:rPr>
              <a:t>During Meetings</a:t>
            </a:r>
            <a:endParaRPr lang="en-US" sz="4000"/>
          </a:p>
        </p:txBody>
      </p:sp>
      <p:sp>
        <p:nvSpPr>
          <p:cNvPr id="3" name="Content Placeholder 2"/>
          <p:cNvSpPr>
            <a:spLocks noGrp="1"/>
          </p:cNvSpPr>
          <p:nvPr>
            <p:ph idx="1"/>
          </p:nvPr>
        </p:nvSpPr>
        <p:spPr/>
        <p:txBody>
          <a:bodyPr vert="horz" lIns="91440" tIns="45720" rIns="91440" bIns="45720" rtlCol="0" anchor="t">
            <a:noAutofit/>
          </a:bodyPr>
          <a:lstStyle/>
          <a:p>
            <a:pPr marL="346075" indent="-346075">
              <a:lnSpc>
                <a:spcPct val="100000"/>
              </a:lnSpc>
              <a:spcBef>
                <a:spcPts val="0"/>
              </a:spcBef>
              <a:buAutoNum type="arabicPeriod"/>
            </a:pPr>
            <a:r>
              <a:rPr lang="en-US" sz="2400"/>
              <a:t>When conducting a meeting, committees should adhere to the Brown Act and Miramar’s College Governance Handbook*, follow Robert’s Rules of Order, and be collegial (see these links: “</a:t>
            </a:r>
            <a:r>
              <a:rPr lang="en-US" sz="2400">
                <a:hlinkClick r:id="rId4"/>
              </a:rPr>
              <a:t>Guiding Principles for Committee Work</a:t>
            </a:r>
            <a:r>
              <a:rPr lang="en-US" sz="2400"/>
              <a:t>,” the </a:t>
            </a:r>
            <a:r>
              <a:rPr lang="en-US" sz="2400">
                <a:hlinkClick r:id="rId5"/>
              </a:rPr>
              <a:t>RRO “Cheat Sheet”</a:t>
            </a:r>
            <a:r>
              <a:rPr lang="en-US" sz="2400"/>
              <a:t>, and the </a:t>
            </a:r>
            <a:r>
              <a:rPr lang="en-US" sz="2400">
                <a:hlinkClick r:id="rId6"/>
              </a:rPr>
              <a:t>CGH</a:t>
            </a:r>
            <a:r>
              <a:rPr lang="en-US" sz="2400"/>
              <a:t>) </a:t>
            </a:r>
          </a:p>
          <a:p>
            <a:pPr marL="346075" indent="-346075">
              <a:lnSpc>
                <a:spcPct val="100000"/>
              </a:lnSpc>
              <a:spcBef>
                <a:spcPts val="0"/>
              </a:spcBef>
              <a:buAutoNum type="arabicPeriod"/>
            </a:pPr>
            <a:r>
              <a:rPr lang="en-US" sz="2400"/>
              <a:t>Take attendance and establish quorum. Quorum is defined in RRO as 50% of the membership plus one.</a:t>
            </a:r>
          </a:p>
          <a:p>
            <a:pPr marL="346075" indent="-346075">
              <a:lnSpc>
                <a:spcPct val="100000"/>
              </a:lnSpc>
              <a:spcBef>
                <a:spcPts val="0"/>
              </a:spcBef>
              <a:buAutoNum type="arabicPeriod"/>
            </a:pPr>
            <a:r>
              <a:rPr lang="en-US" sz="2400"/>
              <a:t>Ensure someone is taking minutes (see “Guidelines for Writing Meeting Minutes” in “</a:t>
            </a:r>
            <a:r>
              <a:rPr lang="en-US" sz="2400">
                <a:hlinkClick r:id="rId7"/>
              </a:rPr>
              <a:t>Guiding Principles for Committee Work</a:t>
            </a:r>
            <a:r>
              <a:rPr lang="en-US" sz="2400"/>
              <a:t>” and consider using Zoom's AI to help with/draft the minutes)</a:t>
            </a:r>
          </a:p>
          <a:p>
            <a:pPr marL="346075" indent="-346075">
              <a:lnSpc>
                <a:spcPct val="100000"/>
              </a:lnSpc>
              <a:spcBef>
                <a:spcPts val="0"/>
              </a:spcBef>
              <a:buAutoNum type="arabicPeriod"/>
            </a:pPr>
            <a:r>
              <a:rPr lang="en-US" sz="2400"/>
              <a:t>Follow the agenda (see “</a:t>
            </a:r>
            <a:r>
              <a:rPr lang="en-US" sz="2400">
                <a:hlinkClick r:id="rId7"/>
              </a:rPr>
              <a:t>Guiding Principles for Committee Work</a:t>
            </a:r>
            <a:r>
              <a:rPr lang="en-US" sz="2400"/>
              <a:t>”) </a:t>
            </a:r>
          </a:p>
          <a:p>
            <a:pPr marL="346075" indent="-346075">
              <a:lnSpc>
                <a:spcPct val="100000"/>
              </a:lnSpc>
              <a:spcBef>
                <a:spcPts val="0"/>
              </a:spcBef>
              <a:buAutoNum type="arabicPeriod"/>
            </a:pPr>
            <a:r>
              <a:rPr lang="en-US" sz="2400"/>
              <a:t>Ensure full participation but limit unnecessary reiteration of points.</a:t>
            </a:r>
          </a:p>
          <a:p>
            <a:pPr marL="346075" indent="-346075">
              <a:lnSpc>
                <a:spcPct val="100000"/>
              </a:lnSpc>
              <a:spcBef>
                <a:spcPts val="0"/>
              </a:spcBef>
              <a:buAutoNum type="arabicPeriod"/>
            </a:pPr>
            <a:r>
              <a:rPr lang="en-US" sz="2400"/>
              <a:t>For lengthy discussions, summarize the main points (this also helps with preparing minutes).</a:t>
            </a:r>
          </a:p>
        </p:txBody>
      </p:sp>
    </p:spTree>
    <p:extLst>
      <p:ext uri="{BB962C8B-B14F-4D97-AF65-F5344CB8AC3E}">
        <p14:creationId xmlns:p14="http://schemas.microsoft.com/office/powerpoint/2010/main" val="148747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mj-lt"/>
                <a:cs typeface="+mj-lt"/>
              </a:rPr>
              <a:t>During Meetings</a:t>
            </a:r>
            <a:endParaRPr lang="en-US" sz="4000"/>
          </a:p>
        </p:txBody>
      </p:sp>
      <p:sp>
        <p:nvSpPr>
          <p:cNvPr id="3" name="Content Placeholder 2"/>
          <p:cNvSpPr>
            <a:spLocks noGrp="1"/>
          </p:cNvSpPr>
          <p:nvPr>
            <p:ph idx="1"/>
          </p:nvPr>
        </p:nvSpPr>
        <p:spPr/>
        <p:txBody>
          <a:bodyPr vert="horz" lIns="91440" tIns="45720" rIns="91440" bIns="45720" rtlCol="0" anchor="t">
            <a:normAutofit/>
          </a:bodyPr>
          <a:lstStyle/>
          <a:p>
            <a:pPr marL="457200" indent="-457200">
              <a:buFont typeface="+mj-lt"/>
              <a:buAutoNum type="arabicPeriod" startAt="7"/>
            </a:pPr>
            <a:r>
              <a:rPr lang="en-US" sz="2400"/>
              <a:t>Summarize arguments for and against an issue. </a:t>
            </a:r>
          </a:p>
          <a:p>
            <a:pPr marL="457200" indent="-457200">
              <a:buAutoNum type="arabicPeriod" startAt="7"/>
            </a:pPr>
            <a:r>
              <a:rPr lang="en-US" sz="2400"/>
              <a:t>If an issue is contentious, have each side address the chair rather than each other. </a:t>
            </a:r>
          </a:p>
          <a:p>
            <a:pPr marL="457200" indent="-457200">
              <a:buAutoNum type="arabicPeriod" startAt="7"/>
            </a:pPr>
            <a:r>
              <a:rPr lang="en-US" sz="2400"/>
              <a:t>Follow proper procedures for making and voting on motions (see “</a:t>
            </a:r>
            <a:r>
              <a:rPr lang="en-US" sz="2400">
                <a:hlinkClick r:id="rId3"/>
              </a:rPr>
              <a:t>Guiding Principles for Committee Work</a:t>
            </a:r>
            <a:r>
              <a:rPr lang="en-US" sz="2400"/>
              <a:t>”). </a:t>
            </a:r>
          </a:p>
          <a:p>
            <a:pPr marL="457200" indent="-457200">
              <a:buAutoNum type="arabicPeriod" startAt="7"/>
            </a:pPr>
            <a:r>
              <a:rPr lang="en-US" sz="2400"/>
              <a:t>Specify the action items (i.e. what must be done after the meeting, including reports to constituents and/or parent committees). *</a:t>
            </a:r>
          </a:p>
          <a:p>
            <a:pPr marL="457200" indent="-457200">
              <a:buAutoNum type="arabicPeriod" startAt="7"/>
            </a:pPr>
            <a:r>
              <a:rPr lang="en-US" sz="2400"/>
              <a:t>End on time  (or take a vote to extend time if necessary).</a:t>
            </a:r>
          </a:p>
        </p:txBody>
      </p:sp>
    </p:spTree>
    <p:extLst>
      <p:ext uri="{BB962C8B-B14F-4D97-AF65-F5344CB8AC3E}">
        <p14:creationId xmlns:p14="http://schemas.microsoft.com/office/powerpoint/2010/main" val="416808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mj-lt"/>
                <a:cs typeface="+mj-lt"/>
              </a:rPr>
              <a:t>During Meetings</a:t>
            </a:r>
            <a:endParaRPr lang="en-US" sz="4000"/>
          </a:p>
        </p:txBody>
      </p:sp>
      <p:sp>
        <p:nvSpPr>
          <p:cNvPr id="3" name="Content Placeholder 2"/>
          <p:cNvSpPr>
            <a:spLocks noGrp="1"/>
          </p:cNvSpPr>
          <p:nvPr>
            <p:ph idx="1"/>
          </p:nvPr>
        </p:nvSpPr>
        <p:spPr/>
        <p:txBody>
          <a:bodyPr vert="horz" lIns="91440" tIns="45720" rIns="91440" bIns="45720" rtlCol="0" anchor="t">
            <a:normAutofit/>
          </a:bodyPr>
          <a:lstStyle/>
          <a:p>
            <a:pPr marL="457200" indent="-457200">
              <a:buFont typeface="+mj-lt"/>
              <a:buAutoNum type="arabicPeriod" startAt="12"/>
            </a:pPr>
            <a:endParaRPr lang="en-US" sz="2400" b="1"/>
          </a:p>
          <a:p>
            <a:pPr marL="457200" indent="-457200">
              <a:buAutoNum type="arabicPeriod" startAt="12"/>
            </a:pPr>
            <a:r>
              <a:rPr lang="en-US" sz="2400" b="1"/>
              <a:t>At the first meeting of the year:</a:t>
            </a:r>
            <a:endParaRPr lang="en-US"/>
          </a:p>
          <a:p>
            <a:pPr marL="685800" lvl="1" indent="-457200">
              <a:buFont typeface="+mj-lt"/>
              <a:buAutoNum type="alphaLcPeriod"/>
            </a:pPr>
            <a:r>
              <a:rPr lang="en-US" sz="2400"/>
              <a:t>Review the committee charge as it is stated in Miramar’s </a:t>
            </a:r>
            <a:r>
              <a:rPr lang="en-US" sz="2400">
                <a:hlinkClick r:id="rId4"/>
              </a:rPr>
              <a:t>CGH</a:t>
            </a:r>
          </a:p>
          <a:p>
            <a:pPr marL="1225550" lvl="2" indent="-457200">
              <a:buAutoNum type="romanLcPeriod"/>
            </a:pPr>
            <a:r>
              <a:rPr lang="en-US" sz="2400"/>
              <a:t>If the committee wishes to make changes moving forward, they can do so via </a:t>
            </a:r>
            <a:r>
              <a:rPr lang="en-US" sz="2400">
                <a:hlinkClick r:id="rId5"/>
              </a:rPr>
              <a:t>this process</a:t>
            </a:r>
          </a:p>
          <a:p>
            <a:pPr marL="685800" lvl="1" indent="-457200">
              <a:buFont typeface="+mj-lt"/>
              <a:buAutoNum type="alphaLcPeriod"/>
            </a:pPr>
            <a:r>
              <a:rPr lang="en-US" sz="2400"/>
              <a:t>Review the Chair and other committee members’ roles  </a:t>
            </a:r>
          </a:p>
          <a:p>
            <a:pPr marL="685800" lvl="1" indent="-457200">
              <a:buFont typeface="+mj-lt"/>
              <a:buAutoNum type="alphaLcPeriod"/>
            </a:pPr>
            <a:r>
              <a:rPr lang="en-US" sz="2400"/>
              <a:t>Clarify who the voting members are and how proxies work</a:t>
            </a:r>
          </a:p>
          <a:p>
            <a:pPr marL="685800" lvl="1" indent="-457200">
              <a:buFont typeface="+mj-lt"/>
              <a:buAutoNum type="alphaLcPeriod"/>
            </a:pPr>
            <a:r>
              <a:rPr lang="en-US" sz="2400"/>
              <a:t>Clarify the role of Ex-Officio (aka resource) members and guests </a:t>
            </a:r>
          </a:p>
        </p:txBody>
      </p:sp>
    </p:spTree>
    <p:extLst>
      <p:ext uri="{BB962C8B-B14F-4D97-AF65-F5344CB8AC3E}">
        <p14:creationId xmlns:p14="http://schemas.microsoft.com/office/powerpoint/2010/main" val="3967115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mj-lt"/>
                <a:cs typeface="+mj-lt"/>
              </a:rPr>
              <a:t>After Meetings</a:t>
            </a:r>
            <a:endParaRPr lang="en-US" sz="4000"/>
          </a:p>
        </p:txBody>
      </p:sp>
      <p:sp>
        <p:nvSpPr>
          <p:cNvPr id="3" name="Content Placeholder 2"/>
          <p:cNvSpPr>
            <a:spLocks noGrp="1"/>
          </p:cNvSpPr>
          <p:nvPr>
            <p:ph idx="1"/>
          </p:nvPr>
        </p:nvSpPr>
        <p:spPr/>
        <p:txBody>
          <a:bodyPr vert="horz" lIns="91440" tIns="45720" rIns="91440" bIns="45720" rtlCol="0" anchor="t">
            <a:noAutofit/>
          </a:bodyPr>
          <a:lstStyle/>
          <a:p>
            <a:pPr marL="457200" indent="-457200">
              <a:buAutoNum type="arabicPeriod"/>
            </a:pPr>
            <a:r>
              <a:rPr lang="en-US" sz="2400">
                <a:ea typeface="+mn-lt"/>
                <a:cs typeface="+mn-lt"/>
              </a:rPr>
              <a:t>Post approved minutes from the previous meeting to the committee meeting webpage</a:t>
            </a:r>
          </a:p>
          <a:p>
            <a:pPr marL="457200" indent="-457200">
              <a:buAutoNum type="arabicPeriod"/>
            </a:pPr>
            <a:r>
              <a:rPr lang="en-US" sz="2400">
                <a:ea typeface="+mn-lt"/>
                <a:cs typeface="+mn-lt"/>
              </a:rPr>
              <a:t>Share draft minutes with committee members ASAP (within 72 hours, if possible)*</a:t>
            </a:r>
          </a:p>
          <a:p>
            <a:pPr marL="685800" lvl="1" indent="-457200">
              <a:buFont typeface="+mj-lt"/>
              <a:buAutoNum type="alphaLcPeriod"/>
            </a:pPr>
            <a:r>
              <a:rPr lang="en-US" sz="2400">
                <a:ea typeface="+mn-lt"/>
                <a:cs typeface="+mn-lt"/>
              </a:rPr>
              <a:t>This helps ensure their accuracy as folx are more likely to remember what transpired at the meeting</a:t>
            </a:r>
          </a:p>
          <a:p>
            <a:pPr marL="685800" lvl="1" indent="-457200">
              <a:buFont typeface="+mj-lt"/>
              <a:buAutoNum type="alphaLcPeriod"/>
            </a:pPr>
            <a:r>
              <a:rPr lang="en-US" sz="2400">
                <a:ea typeface="+mn-lt"/>
                <a:cs typeface="+mn-lt"/>
              </a:rPr>
              <a:t>This is especially helpful when there are action items for members to complete</a:t>
            </a:r>
          </a:p>
          <a:p>
            <a:pPr marL="460375" indent="-460375">
              <a:buNone/>
            </a:pPr>
            <a:endParaRPr lang="en-US" sz="2400">
              <a:ea typeface="+mn-lt"/>
              <a:cs typeface="+mn-lt"/>
            </a:endParaRPr>
          </a:p>
          <a:p>
            <a:pPr marL="460375" indent="-460375">
              <a:buNone/>
            </a:pPr>
            <a:r>
              <a:rPr lang="en-US" sz="2400">
                <a:ea typeface="+mn-lt"/>
                <a:cs typeface="+mn-lt"/>
              </a:rPr>
              <a:t>Note: While we don’t have to approve minutes in our meetings as per Robert’s Rules, we are required to post meeting minutes to the committee’s web page</a:t>
            </a:r>
          </a:p>
          <a:p>
            <a:pPr marL="457200" indent="-457200">
              <a:buAutoNum type="arabicPeriod"/>
            </a:pPr>
            <a:endParaRPr lang="en-US" sz="2400"/>
          </a:p>
          <a:p>
            <a:pPr marL="210185" indent="-210185"/>
            <a:endParaRPr lang="en-US" sz="2400">
              <a:ea typeface="+mn-lt"/>
              <a:cs typeface="+mn-lt"/>
            </a:endParaRPr>
          </a:p>
        </p:txBody>
      </p:sp>
    </p:spTree>
    <p:extLst>
      <p:ext uri="{BB962C8B-B14F-4D97-AF65-F5344CB8AC3E}">
        <p14:creationId xmlns:p14="http://schemas.microsoft.com/office/powerpoint/2010/main" val="1941581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mj-lt"/>
                <a:cs typeface="+mj-lt"/>
              </a:rPr>
              <a:t>After Meetings</a:t>
            </a:r>
            <a:endParaRPr lang="en-US" sz="4000"/>
          </a:p>
        </p:txBody>
      </p:sp>
      <p:sp>
        <p:nvSpPr>
          <p:cNvPr id="3" name="Content Placeholder 2"/>
          <p:cNvSpPr>
            <a:spLocks noGrp="1"/>
          </p:cNvSpPr>
          <p:nvPr>
            <p:ph idx="1"/>
          </p:nvPr>
        </p:nvSpPr>
        <p:spPr/>
        <p:txBody>
          <a:bodyPr vert="horz" lIns="91440" tIns="45720" rIns="91440" bIns="45720" rtlCol="0" anchor="t">
            <a:noAutofit/>
          </a:bodyPr>
          <a:lstStyle/>
          <a:p>
            <a:pPr marL="457200" indent="-457200">
              <a:buFont typeface="+mj-lt"/>
              <a:buAutoNum type="arabicPeriod" startAt="3"/>
            </a:pPr>
            <a:r>
              <a:rPr lang="en-US" sz="2400"/>
              <a:t>Each committee should determine the best way to share recommendations and make reports to the campus/constituents </a:t>
            </a:r>
          </a:p>
          <a:p>
            <a:pPr marL="685800" lvl="1" indent="-457200">
              <a:buFont typeface="+mj-lt"/>
              <a:buAutoNum type="alphaLcPeriod"/>
            </a:pPr>
            <a:r>
              <a:rPr lang="en-US" sz="2400"/>
              <a:t>Note: the College Council lists items to report and/or take action on and shares this with their membership immediately after each meeting. The Academic Senate highlights these items separately and includes sample ballots for constituents when necessary. Both bodies include these lists in their minutes as well (</a:t>
            </a:r>
            <a:r>
              <a:rPr lang="en-US" sz="2400">
                <a:hlinkClick r:id="rId3"/>
              </a:rPr>
              <a:t>see an example here</a:t>
            </a:r>
            <a:r>
              <a:rPr lang="en-US" sz="2400"/>
              <a:t>).</a:t>
            </a:r>
          </a:p>
          <a:p>
            <a:pPr marL="457200" indent="-457200">
              <a:buAutoNum type="arabicPeriod" startAt="3"/>
            </a:pPr>
            <a:r>
              <a:rPr lang="en-US" sz="2400"/>
              <a:t>If the committee is a subcommittee or under the purview of another body (such as the Classified or Academic Senate), schedule reports with them as needed.</a:t>
            </a:r>
          </a:p>
          <a:p>
            <a:pPr marL="457200" indent="-457200">
              <a:buAutoNum type="arabicPeriod" startAt="3"/>
            </a:pPr>
            <a:r>
              <a:rPr lang="en-US" sz="2400"/>
              <a:t>Other thoughts? </a:t>
            </a:r>
          </a:p>
        </p:txBody>
      </p:sp>
    </p:spTree>
    <p:extLst>
      <p:ext uri="{BB962C8B-B14F-4D97-AF65-F5344CB8AC3E}">
        <p14:creationId xmlns:p14="http://schemas.microsoft.com/office/powerpoint/2010/main" val="1400068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2B304-4FD9-69BE-794A-2E1A02218D2C}"/>
              </a:ext>
            </a:extLst>
          </p:cNvPr>
          <p:cNvSpPr>
            <a:spLocks noGrp="1"/>
          </p:cNvSpPr>
          <p:nvPr>
            <p:ph type="title"/>
          </p:nvPr>
        </p:nvSpPr>
        <p:spPr>
          <a:xfrm>
            <a:off x="640080" y="325369"/>
            <a:ext cx="4368602" cy="1956841"/>
          </a:xfrm>
        </p:spPr>
        <p:txBody>
          <a:bodyPr anchor="b">
            <a:normAutofit/>
          </a:bodyPr>
          <a:lstStyle/>
          <a:p>
            <a:pPr>
              <a:lnSpc>
                <a:spcPct val="90000"/>
              </a:lnSpc>
            </a:pPr>
            <a:r>
              <a:rPr lang="en-US" sz="3800"/>
              <a:t>Small Group Discussion: Committee Mergers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C414B-1FFD-D3AB-D9DD-378901A6AA32}"/>
              </a:ext>
            </a:extLst>
          </p:cNvPr>
          <p:cNvSpPr>
            <a:spLocks noGrp="1"/>
          </p:cNvSpPr>
          <p:nvPr>
            <p:ph idx="1"/>
          </p:nvPr>
        </p:nvSpPr>
        <p:spPr>
          <a:xfrm>
            <a:off x="640080" y="2872899"/>
            <a:ext cx="4243589" cy="3320668"/>
          </a:xfrm>
        </p:spPr>
        <p:txBody>
          <a:bodyPr vert="horz" lIns="91440" tIns="45720" rIns="91440" bIns="45720" rtlCol="0" anchor="t">
            <a:normAutofit fontScale="92500" lnSpcReduction="20000"/>
          </a:bodyPr>
          <a:lstStyle/>
          <a:p>
            <a:pPr marL="210185" indent="-210185"/>
            <a:r>
              <a:rPr lang="en-US" sz="2400">
                <a:ea typeface="+mn-lt"/>
                <a:cs typeface="+mn-lt"/>
              </a:rPr>
              <a:t>Have you, in your role as committee chair or committee member, ever considered combining or merging your committee with another committee on campus?  </a:t>
            </a:r>
          </a:p>
          <a:p>
            <a:pPr marL="210185" indent="-210185"/>
            <a:r>
              <a:rPr lang="en-US" sz="2400">
                <a:ea typeface="+mn-lt"/>
                <a:cs typeface="+mn-lt"/>
              </a:rPr>
              <a:t>What sort of guidance or support might you need to support this type of discussion? </a:t>
            </a:r>
          </a:p>
          <a:p>
            <a:pPr marL="210185" indent="-210185"/>
            <a:endParaRPr lang="en-US" sz="2400"/>
          </a:p>
          <a:p>
            <a:pPr marL="0" indent="0">
              <a:buNone/>
            </a:pPr>
            <a:br>
              <a:rPr lang="en-US" sz="1700">
                <a:ea typeface="+mn-lt"/>
                <a:cs typeface="+mn-lt"/>
              </a:rPr>
            </a:br>
            <a:endParaRPr lang="en-US" sz="2400">
              <a:ea typeface="+mn-lt"/>
              <a:cs typeface="+mn-lt"/>
            </a:endParaRPr>
          </a:p>
        </p:txBody>
      </p:sp>
      <p:pic>
        <p:nvPicPr>
          <p:cNvPr id="4" name="Picture 3" descr="Five square speech bubbles in color">
            <a:extLst>
              <a:ext uri="{FF2B5EF4-FFF2-40B4-BE49-F238E27FC236}">
                <a16:creationId xmlns:a16="http://schemas.microsoft.com/office/drawing/2014/main" id="{00A367CA-1799-FBE6-FB50-5D5D68DB9765}"/>
              </a:ext>
            </a:extLst>
          </p:cNvPr>
          <p:cNvPicPr>
            <a:picLocks noChangeAspect="1"/>
          </p:cNvPicPr>
          <p:nvPr/>
        </p:nvPicPr>
        <p:blipFill rotWithShape="1">
          <a:blip r:embed="rId3"/>
          <a:srcRect l="586" r="2920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15868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0ABAF0-73BA-0B5C-19AA-6ED156AF7700}"/>
              </a:ext>
            </a:extLst>
          </p:cNvPr>
          <p:cNvSpPr>
            <a:spLocks noGrp="1"/>
          </p:cNvSpPr>
          <p:nvPr>
            <p:ph type="title"/>
          </p:nvPr>
        </p:nvSpPr>
        <p:spPr>
          <a:xfrm>
            <a:off x="935048" y="1685498"/>
            <a:ext cx="4368602" cy="2825357"/>
          </a:xfrm>
        </p:spPr>
        <p:txBody>
          <a:bodyPr anchor="b">
            <a:noAutofit/>
          </a:bodyPr>
          <a:lstStyle/>
          <a:p>
            <a:pPr algn="ctr">
              <a:lnSpc>
                <a:spcPct val="90000"/>
              </a:lnSpc>
            </a:pPr>
            <a:r>
              <a:rPr lang="en-US" sz="4600">
                <a:ea typeface="+mj-lt"/>
                <a:cs typeface="+mj-lt"/>
              </a:rPr>
              <a:t>Successes and Highlights from the Curriculum Committee</a:t>
            </a:r>
          </a:p>
        </p:txBody>
      </p:sp>
      <p:pic>
        <p:nvPicPr>
          <p:cNvPr id="7" name="Content Placeholder 5" descr="A person and person sitting on a large pink and white sign&#10;&#10;Description automatically generated">
            <a:extLst>
              <a:ext uri="{FF2B5EF4-FFF2-40B4-BE49-F238E27FC236}">
                <a16:creationId xmlns:a16="http://schemas.microsoft.com/office/drawing/2014/main" id="{C57BFDD5-5261-7DBD-EA1C-4C6DCEAC9A55}"/>
              </a:ext>
            </a:extLst>
          </p:cNvPr>
          <p:cNvPicPr>
            <a:picLocks noGrp="1" noChangeAspect="1"/>
          </p:cNvPicPr>
          <p:nvPr>
            <p:ph idx="1"/>
          </p:nvPr>
        </p:nvPicPr>
        <p:blipFill>
          <a:blip r:embed="rId2"/>
          <a:stretch>
            <a:fillRect/>
          </a:stretch>
        </p:blipFill>
        <p:spPr>
          <a:xfrm>
            <a:off x="6601015" y="230800"/>
            <a:ext cx="3792685" cy="5622412"/>
          </a:xfrm>
        </p:spPr>
      </p:pic>
    </p:spTree>
    <p:extLst>
      <p:ext uri="{BB962C8B-B14F-4D97-AF65-F5344CB8AC3E}">
        <p14:creationId xmlns:p14="http://schemas.microsoft.com/office/powerpoint/2010/main" val="2891893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237295"/>
            <a:ext cx="9715174" cy="1183566"/>
          </a:xfrm>
        </p:spPr>
        <p:txBody>
          <a:bodyPr>
            <a:normAutofit/>
          </a:bodyPr>
          <a:lstStyle/>
          <a:p>
            <a:r>
              <a:rPr lang="en-US" sz="4000" b="1">
                <a:ea typeface="+mj-lt"/>
                <a:cs typeface="+mj-lt"/>
              </a:rPr>
              <a:t>Participatory Governance Academy Agenda</a:t>
            </a:r>
            <a:endParaRPr lang="fr-FR" sz="4000" b="1">
              <a:ea typeface="+mj-lt"/>
              <a:cs typeface="+mj-lt"/>
            </a:endParaRPr>
          </a:p>
        </p:txBody>
      </p:sp>
      <p:sp>
        <p:nvSpPr>
          <p:cNvPr id="3" name="Content Placeholder 2"/>
          <p:cNvSpPr>
            <a:spLocks noGrp="1"/>
          </p:cNvSpPr>
          <p:nvPr>
            <p:ph idx="1"/>
          </p:nvPr>
        </p:nvSpPr>
        <p:spPr/>
        <p:txBody>
          <a:bodyPr vert="horz" lIns="91440" tIns="45720" rIns="91440" bIns="45720" rtlCol="0" anchor="t">
            <a:noAutofit/>
          </a:bodyPr>
          <a:lstStyle/>
          <a:p>
            <a:pPr marL="228600" indent="-228600">
              <a:lnSpc>
                <a:spcPct val="150000"/>
              </a:lnSpc>
              <a:buAutoNum type="arabicPeriod"/>
            </a:pPr>
            <a:r>
              <a:rPr lang="en-US" sz="2400">
                <a:latin typeface="Corbel"/>
                <a:ea typeface="Tahoma"/>
                <a:cs typeface="Tahoma"/>
              </a:rPr>
              <a:t>The rationale and goals for this academy</a:t>
            </a:r>
            <a:endParaRPr lang="en-US" sz="2400">
              <a:latin typeface="Corbel"/>
            </a:endParaRPr>
          </a:p>
          <a:p>
            <a:pPr marL="228600" indent="-228600">
              <a:lnSpc>
                <a:spcPct val="150000"/>
              </a:lnSpc>
              <a:buAutoNum type="arabicPeriod"/>
            </a:pPr>
            <a:r>
              <a:rPr lang="en-US" sz="2400">
                <a:latin typeface="Corbel"/>
                <a:ea typeface="Tahoma"/>
                <a:cs typeface="Tahoma"/>
              </a:rPr>
              <a:t>Updates to and highlights from the College Governance Handbook</a:t>
            </a:r>
          </a:p>
          <a:p>
            <a:pPr marL="228600" indent="-228600">
              <a:lnSpc>
                <a:spcPct val="150000"/>
              </a:lnSpc>
              <a:buAutoNum type="arabicPeriod"/>
            </a:pPr>
            <a:r>
              <a:rPr lang="en-US" sz="2400">
                <a:latin typeface="Corbel"/>
                <a:ea typeface="Tahoma"/>
                <a:cs typeface="Tahoma"/>
              </a:rPr>
              <a:t>Before meetings (and hosting the first meeting)</a:t>
            </a:r>
          </a:p>
          <a:p>
            <a:pPr marL="228600" indent="-228600">
              <a:lnSpc>
                <a:spcPct val="150000"/>
              </a:lnSpc>
              <a:buAutoNum type="arabicPeriod"/>
            </a:pPr>
            <a:r>
              <a:rPr lang="en-US" sz="2400">
                <a:latin typeface="Corbel"/>
                <a:ea typeface="Tahoma"/>
                <a:cs typeface="Tahoma"/>
              </a:rPr>
              <a:t>During meetings (including guiding principles)</a:t>
            </a:r>
            <a:endParaRPr lang="en-US"/>
          </a:p>
          <a:p>
            <a:pPr marL="228600" indent="-228600">
              <a:lnSpc>
                <a:spcPct val="150000"/>
              </a:lnSpc>
              <a:buAutoNum type="arabicPeriod"/>
            </a:pPr>
            <a:r>
              <a:rPr lang="en-US" sz="2400">
                <a:latin typeface="Corbel"/>
                <a:ea typeface="Tahoma"/>
                <a:cs typeface="Tahoma"/>
              </a:rPr>
              <a:t>After meetings</a:t>
            </a:r>
          </a:p>
          <a:p>
            <a:pPr marL="228600" indent="-228600">
              <a:lnSpc>
                <a:spcPct val="150000"/>
              </a:lnSpc>
              <a:buAutoNum type="arabicPeriod"/>
            </a:pPr>
            <a:r>
              <a:rPr lang="en-US" sz="2400"/>
              <a:t>Small group discussion: Committee mergers</a:t>
            </a:r>
          </a:p>
          <a:p>
            <a:pPr marL="228600" indent="-228600">
              <a:lnSpc>
                <a:spcPct val="150000"/>
              </a:lnSpc>
              <a:buAutoNum type="arabicPeriod"/>
            </a:pPr>
            <a:r>
              <a:rPr lang="en-US" sz="2400">
                <a:latin typeface="Corbel"/>
                <a:ea typeface="Tahoma"/>
                <a:cs typeface="Tahoma"/>
              </a:rPr>
              <a:t>Committee highlights and open floor/discussion</a:t>
            </a:r>
            <a:endParaRPr lang="en-US"/>
          </a:p>
          <a:p>
            <a:pPr marL="457200" indent="-457200">
              <a:lnSpc>
                <a:spcPct val="150000"/>
              </a:lnSpc>
              <a:buAutoNum type="arabicPeriod"/>
            </a:pPr>
            <a:endParaRPr lang="en-US" sz="2400"/>
          </a:p>
        </p:txBody>
      </p:sp>
    </p:spTree>
    <p:extLst>
      <p:ext uri="{BB962C8B-B14F-4D97-AF65-F5344CB8AC3E}">
        <p14:creationId xmlns:p14="http://schemas.microsoft.com/office/powerpoint/2010/main" val="1628715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189003"/>
            <a:ext cx="9371949" cy="1183566"/>
          </a:xfrm>
        </p:spPr>
        <p:txBody>
          <a:bodyPr>
            <a:normAutofit/>
          </a:bodyPr>
          <a:lstStyle/>
          <a:p>
            <a:r>
              <a:rPr lang="en-US" sz="4000" b="1">
                <a:ea typeface="+mj-lt"/>
                <a:cs typeface="+mj-lt"/>
              </a:rPr>
              <a:t>Final Discussion</a:t>
            </a:r>
            <a:endParaRPr lang="en-US" sz="4000"/>
          </a:p>
        </p:txBody>
      </p:sp>
      <p:sp>
        <p:nvSpPr>
          <p:cNvPr id="3" name="Content Placeholder 2"/>
          <p:cNvSpPr>
            <a:spLocks noGrp="1"/>
          </p:cNvSpPr>
          <p:nvPr>
            <p:ph idx="1"/>
          </p:nvPr>
        </p:nvSpPr>
        <p:spPr>
          <a:xfrm>
            <a:off x="1410027" y="1478917"/>
            <a:ext cx="9371948" cy="4620682"/>
          </a:xfrm>
        </p:spPr>
        <p:txBody>
          <a:bodyPr vert="horz" lIns="91440" tIns="45720" rIns="91440" bIns="45720" rtlCol="0" anchor="t">
            <a:noAutofit/>
          </a:bodyPr>
          <a:lstStyle/>
          <a:p>
            <a:pPr marL="457200" indent="-457200">
              <a:buAutoNum type="arabicPeriod"/>
            </a:pPr>
            <a:endParaRPr lang="en-US" sz="2400"/>
          </a:p>
          <a:p>
            <a:pPr marL="457200" indent="-457200">
              <a:buAutoNum type="arabicPeriod"/>
            </a:pPr>
            <a:r>
              <a:rPr lang="en-US" sz="2400"/>
              <a:t>How does your committee report information with its constituents and other committees that oversee or are related to yours? </a:t>
            </a:r>
            <a:endParaRPr lang="en-US"/>
          </a:p>
          <a:p>
            <a:pPr marL="457200" indent="-457200">
              <a:buAutoNum type="arabicPeriod"/>
            </a:pPr>
            <a:r>
              <a:rPr lang="en-US" sz="2400"/>
              <a:t>As a member of the campus community, how would you like to hear reports from other committees? </a:t>
            </a:r>
          </a:p>
          <a:p>
            <a:pPr marL="685800" lvl="1" indent="-457200">
              <a:buFont typeface="+mj-lt"/>
              <a:buAutoNum type="alphaLcPeriod"/>
            </a:pPr>
            <a:r>
              <a:rPr lang="en-US" sz="2400"/>
              <a:t>What do you think about a college-wide practice of committees creating a one-page document summarizing all that your committee has accomplished during the month/semester/year?</a:t>
            </a:r>
          </a:p>
          <a:p>
            <a:pPr marL="457200" indent="-457200">
              <a:buAutoNum type="arabicPeriod"/>
            </a:pPr>
            <a:r>
              <a:rPr lang="en-US" sz="2400"/>
              <a:t>Any other thoughts or questions?</a:t>
            </a:r>
            <a:endParaRPr lang="en-US"/>
          </a:p>
        </p:txBody>
      </p:sp>
    </p:spTree>
    <p:extLst>
      <p:ext uri="{BB962C8B-B14F-4D97-AF65-F5344CB8AC3E}">
        <p14:creationId xmlns:p14="http://schemas.microsoft.com/office/powerpoint/2010/main" val="1324268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Autofit/>
          </a:bodyPr>
          <a:lstStyle/>
          <a:p>
            <a:r>
              <a:rPr lang="fr-FR" sz="4000" b="1" err="1">
                <a:ea typeface="+mj-lt"/>
                <a:cs typeface="+mj-lt"/>
              </a:rPr>
              <a:t>Rationale</a:t>
            </a:r>
            <a:endParaRPr lang="fr-FR" sz="4000" b="1" err="1"/>
          </a:p>
        </p:txBody>
      </p:sp>
      <p:sp>
        <p:nvSpPr>
          <p:cNvPr id="3" name="Content Placeholder 2"/>
          <p:cNvSpPr>
            <a:spLocks noGrp="1"/>
          </p:cNvSpPr>
          <p:nvPr>
            <p:ph idx="1"/>
          </p:nvPr>
        </p:nvSpPr>
        <p:spPr/>
        <p:txBody>
          <a:bodyPr vert="horz" lIns="91440" tIns="45720" rIns="91440" bIns="45720" rtlCol="0" anchor="t">
            <a:normAutofit/>
          </a:bodyPr>
          <a:lstStyle/>
          <a:p>
            <a:pPr marL="210185" indent="-210185">
              <a:lnSpc>
                <a:spcPct val="150000"/>
              </a:lnSpc>
              <a:buNone/>
            </a:pPr>
            <a:r>
              <a:rPr lang="en-US" sz="2400">
                <a:ea typeface="+mn-lt"/>
                <a:cs typeface="+mn-lt"/>
              </a:rPr>
              <a:t>This academy/workshop is the culmination of years of faculty, staff, and administrative efforts discussing ways to help Miramar's committees function at their best. </a:t>
            </a:r>
            <a:endParaRPr lang="en-US" sz="2400"/>
          </a:p>
          <a:p>
            <a:pPr marL="210185" indent="-210185">
              <a:lnSpc>
                <a:spcPct val="150000"/>
              </a:lnSpc>
              <a:buNone/>
            </a:pPr>
            <a:r>
              <a:rPr lang="en-US" sz="2400">
                <a:ea typeface="+mn-lt"/>
                <a:cs typeface="+mn-lt"/>
              </a:rPr>
              <a:t>The two primary goals behind this work are to achieve: </a:t>
            </a:r>
          </a:p>
          <a:p>
            <a:pPr marL="742950" lvl="1" indent="-514350">
              <a:lnSpc>
                <a:spcPct val="150000"/>
              </a:lnSpc>
              <a:buAutoNum type="arabicPeriod"/>
            </a:pPr>
            <a:r>
              <a:rPr lang="en-US" sz="2400">
                <a:ea typeface="+mn-lt"/>
                <a:cs typeface="+mn-lt"/>
              </a:rPr>
              <a:t>optimally functioning committees</a:t>
            </a:r>
          </a:p>
          <a:p>
            <a:pPr marL="742950" lvl="1" indent="-514350">
              <a:lnSpc>
                <a:spcPct val="150000"/>
              </a:lnSpc>
              <a:buAutoNum type="arabicPeriod"/>
            </a:pPr>
            <a:r>
              <a:rPr lang="en-US" sz="2400">
                <a:ea typeface="+mn-lt"/>
                <a:cs typeface="+mn-lt"/>
              </a:rPr>
              <a:t>effective committee integration with, and communication to, the greater campus</a:t>
            </a:r>
            <a:endParaRPr lang="en-US" sz="2400"/>
          </a:p>
          <a:p>
            <a:pPr marL="0" indent="0">
              <a:lnSpc>
                <a:spcPct val="150000"/>
              </a:lnSpc>
              <a:buNone/>
            </a:pPr>
            <a:endParaRPr lang="en-US" sz="2400"/>
          </a:p>
          <a:p>
            <a:pPr marL="457200" indent="-457200">
              <a:lnSpc>
                <a:spcPct val="150000"/>
              </a:lnSpc>
              <a:buAutoNum type="arabicPeriod"/>
            </a:pPr>
            <a:endParaRPr lang="en-US" sz="2400"/>
          </a:p>
          <a:p>
            <a:pPr marL="210185" indent="-210185">
              <a:lnSpc>
                <a:spcPct val="150000"/>
              </a:lnSpc>
            </a:pPr>
            <a:endParaRPr lang="en-US" sz="2400"/>
          </a:p>
        </p:txBody>
      </p:sp>
    </p:spTree>
    <p:extLst>
      <p:ext uri="{BB962C8B-B14F-4D97-AF65-F5344CB8AC3E}">
        <p14:creationId xmlns:p14="http://schemas.microsoft.com/office/powerpoint/2010/main" val="709036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Autofit/>
          </a:bodyPr>
          <a:lstStyle/>
          <a:p>
            <a:r>
              <a:rPr lang="fr-FR" sz="4000" b="1" err="1">
                <a:ea typeface="+mj-lt"/>
                <a:cs typeface="+mj-lt"/>
              </a:rPr>
              <a:t>Disclaimer</a:t>
            </a:r>
            <a:endParaRPr lang="fr-FR" sz="4000">
              <a:ea typeface="+mj-lt"/>
              <a:cs typeface="+mj-lt"/>
            </a:endParaRPr>
          </a:p>
        </p:txBody>
      </p:sp>
      <p:sp>
        <p:nvSpPr>
          <p:cNvPr id="3" name="Content Placeholder 2"/>
          <p:cNvSpPr>
            <a:spLocks noGrp="1"/>
          </p:cNvSpPr>
          <p:nvPr>
            <p:ph idx="1"/>
          </p:nvPr>
        </p:nvSpPr>
        <p:spPr/>
        <p:txBody>
          <a:bodyPr vert="horz" lIns="91440" tIns="45720" rIns="91440" bIns="45720" rtlCol="0" anchor="t">
            <a:normAutofit/>
          </a:bodyPr>
          <a:lstStyle/>
          <a:p>
            <a:pPr marL="210185" indent="-210185">
              <a:lnSpc>
                <a:spcPct val="150000"/>
              </a:lnSpc>
              <a:buNone/>
            </a:pPr>
            <a:r>
              <a:rPr lang="en-US" sz="2400">
                <a:ea typeface="+mn-lt"/>
                <a:cs typeface="+mn-lt"/>
              </a:rPr>
              <a:t>The presenters are not "experts" on committees, nor do we pretend to have the final word on their best practices!</a:t>
            </a:r>
            <a:endParaRPr lang="en-US" sz="2400"/>
          </a:p>
          <a:p>
            <a:pPr marL="210185" indent="-210185">
              <a:lnSpc>
                <a:spcPct val="150000"/>
              </a:lnSpc>
              <a:buNone/>
            </a:pPr>
            <a:r>
              <a:rPr lang="en-US" sz="2400">
                <a:ea typeface="+mn-lt"/>
                <a:cs typeface="+mn-lt"/>
              </a:rPr>
              <a:t>We are hosting this workshop because we want to promote helpful, efficient, and transparent committee processes.</a:t>
            </a:r>
            <a:endParaRPr lang="en-US" sz="2400"/>
          </a:p>
          <a:p>
            <a:pPr marL="210185" indent="-210185">
              <a:lnSpc>
                <a:spcPct val="150000"/>
              </a:lnSpc>
              <a:buNone/>
            </a:pPr>
            <a:r>
              <a:rPr lang="en-US" sz="2400">
                <a:ea typeface="+mn-lt"/>
                <a:cs typeface="+mn-lt"/>
              </a:rPr>
              <a:t>This is a space for discussion. You are invited to share your ideas, experiences, and best practices–and of course, ask questions!</a:t>
            </a:r>
            <a:endParaRPr lang="en-US" sz="2400"/>
          </a:p>
        </p:txBody>
      </p:sp>
    </p:spTree>
    <p:extLst>
      <p:ext uri="{BB962C8B-B14F-4D97-AF65-F5344CB8AC3E}">
        <p14:creationId xmlns:p14="http://schemas.microsoft.com/office/powerpoint/2010/main" val="4066810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620072-97C8-9D1D-B64B-B96A6263B37B}"/>
              </a:ext>
            </a:extLst>
          </p:cNvPr>
          <p:cNvSpPr>
            <a:spLocks noGrp="1"/>
          </p:cNvSpPr>
          <p:nvPr>
            <p:ph idx="1"/>
          </p:nvPr>
        </p:nvSpPr>
        <p:spPr>
          <a:xfrm>
            <a:off x="1217338" y="1566001"/>
            <a:ext cx="9564637" cy="4620682"/>
          </a:xfrm>
        </p:spPr>
        <p:txBody>
          <a:bodyPr vert="horz" lIns="91440" tIns="45720" rIns="91440" bIns="45720" rtlCol="0" anchor="t">
            <a:normAutofit/>
          </a:bodyPr>
          <a:lstStyle/>
          <a:p>
            <a:pPr marL="210185" indent="-210185"/>
            <a:r>
              <a:rPr lang="en-US">
                <a:ea typeface="+mn-lt"/>
                <a:cs typeface="+mn-lt"/>
              </a:rPr>
              <a:t>Please see the </a:t>
            </a:r>
            <a:r>
              <a:rPr lang="en-US">
                <a:ea typeface="+mn-lt"/>
                <a:cs typeface="+mn-lt"/>
                <a:hlinkClick r:id="rId3"/>
              </a:rPr>
              <a:t>updates to the CGH from Fall 2023</a:t>
            </a:r>
            <a:endParaRPr lang="en-US">
              <a:ea typeface="+mn-lt"/>
              <a:cs typeface="+mn-lt"/>
            </a:endParaRPr>
          </a:p>
          <a:p>
            <a:pPr marL="210185" indent="-210185"/>
            <a:r>
              <a:rPr lang="en-US">
                <a:ea typeface="+mn-lt"/>
                <a:cs typeface="+mn-lt"/>
              </a:rPr>
              <a:t>Highlights:</a:t>
            </a:r>
          </a:p>
          <a:p>
            <a:pPr marL="438785" indent="-154940"/>
            <a:r>
              <a:rPr lang="en-US">
                <a:ea typeface="+mn-lt"/>
                <a:cs typeface="+mn-lt"/>
              </a:rPr>
              <a:t>Environmental Sustainability Subcommittee changed their charge</a:t>
            </a:r>
            <a:r>
              <a:rPr lang="en-US" sz="2200">
                <a:ea typeface="+mn-lt"/>
                <a:cs typeface="+mn-lt"/>
              </a:rPr>
              <a:t> to read</a:t>
            </a:r>
            <a:r>
              <a:rPr lang="en-US">
                <a:ea typeface="+mn-lt"/>
                <a:cs typeface="+mn-lt"/>
              </a:rPr>
              <a:t>, "</a:t>
            </a:r>
            <a:r>
              <a:rPr lang="en-US" sz="2200">
                <a:ea typeface="+mn-lt"/>
                <a:cs typeface="+mn-lt"/>
              </a:rPr>
              <a:t>Collect </a:t>
            </a:r>
            <a:r>
              <a:rPr lang="en-US">
                <a:ea typeface="+mn-lt"/>
                <a:cs typeface="+mn-lt"/>
              </a:rPr>
              <a:t>environmental</a:t>
            </a:r>
            <a:r>
              <a:rPr lang="en-US" sz="2200">
                <a:ea typeface="+mn-lt"/>
                <a:cs typeface="+mn-lt"/>
              </a:rPr>
              <a:t> sustainability data and research, and make recommendations to the Facilities, Health, and Safety Committee. Promote environmental stewardship and awareness on campus</a:t>
            </a:r>
            <a:r>
              <a:rPr lang="en-US">
                <a:ea typeface="+mn-lt"/>
                <a:cs typeface="+mn-lt"/>
              </a:rPr>
              <a:t>." The purpose</a:t>
            </a:r>
            <a:r>
              <a:rPr lang="en-US" sz="2200">
                <a:ea typeface="+mn-lt"/>
                <a:cs typeface="+mn-lt"/>
              </a:rPr>
              <a:t> of </a:t>
            </a:r>
            <a:r>
              <a:rPr lang="en-US">
                <a:ea typeface="+mn-lt"/>
                <a:cs typeface="+mn-lt"/>
              </a:rPr>
              <a:t>the change is to enable the ESC to take</a:t>
            </a:r>
            <a:r>
              <a:rPr lang="en-US" sz="2200">
                <a:ea typeface="+mn-lt"/>
                <a:cs typeface="+mn-lt"/>
              </a:rPr>
              <a:t> on a more visible role on campus </a:t>
            </a:r>
            <a:r>
              <a:rPr lang="en-US">
                <a:ea typeface="+mn-lt"/>
                <a:cs typeface="+mn-lt"/>
              </a:rPr>
              <a:t>promoting</a:t>
            </a:r>
            <a:r>
              <a:rPr lang="en-US" sz="2200">
                <a:ea typeface="+mn-lt"/>
                <a:cs typeface="+mn-lt"/>
              </a:rPr>
              <a:t> environmental stewardship and awareness</a:t>
            </a:r>
            <a:r>
              <a:rPr lang="en-US">
                <a:ea typeface="+mn-lt"/>
                <a:cs typeface="+mn-lt"/>
              </a:rPr>
              <a:t>.</a:t>
            </a:r>
          </a:p>
          <a:p>
            <a:pPr marL="438785" indent="-154940"/>
            <a:r>
              <a:rPr lang="en-US"/>
              <a:t>Clarifications regarding membership during sabbaticals and breaks in service (such as those for adjunct faculty). </a:t>
            </a:r>
          </a:p>
          <a:p>
            <a:pPr marL="438785" indent="-154940"/>
            <a:r>
              <a:rPr lang="en-US"/>
              <a:t>In addition to other, minor and technical changes, including those due to institutional reorganizations.</a:t>
            </a:r>
          </a:p>
        </p:txBody>
      </p:sp>
      <p:sp>
        <p:nvSpPr>
          <p:cNvPr id="5" name="Title 1">
            <a:extLst>
              <a:ext uri="{FF2B5EF4-FFF2-40B4-BE49-F238E27FC236}">
                <a16:creationId xmlns:a16="http://schemas.microsoft.com/office/drawing/2014/main" id="{46C229CC-491A-DA12-EBD0-738B37E2C79B}"/>
              </a:ext>
            </a:extLst>
          </p:cNvPr>
          <p:cNvSpPr txBox="1">
            <a:spLocks/>
          </p:cNvSpPr>
          <p:nvPr/>
        </p:nvSpPr>
        <p:spPr>
          <a:xfrm>
            <a:off x="1066799" y="237295"/>
            <a:ext cx="9715174" cy="1183566"/>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r>
              <a:rPr lang="en-US" sz="4000" b="1">
                <a:ea typeface="+mj-lt"/>
                <a:cs typeface="+mj-lt"/>
              </a:rPr>
              <a:t>Updates to and Highlights from the </a:t>
            </a:r>
            <a:r>
              <a:rPr lang="en-US" sz="4000" b="1">
                <a:ea typeface="+mj-lt"/>
                <a:cs typeface="+mj-lt"/>
                <a:hlinkClick r:id="rId4"/>
              </a:rPr>
              <a:t>CGH</a:t>
            </a:r>
            <a:endParaRPr lang="en-US" b="1"/>
          </a:p>
        </p:txBody>
      </p:sp>
    </p:spTree>
    <p:extLst>
      <p:ext uri="{BB962C8B-B14F-4D97-AF65-F5344CB8AC3E}">
        <p14:creationId xmlns:p14="http://schemas.microsoft.com/office/powerpoint/2010/main" val="1135603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C229CC-491A-DA12-EBD0-738B37E2C79B}"/>
              </a:ext>
            </a:extLst>
          </p:cNvPr>
          <p:cNvSpPr txBox="1">
            <a:spLocks/>
          </p:cNvSpPr>
          <p:nvPr/>
        </p:nvSpPr>
        <p:spPr>
          <a:xfrm>
            <a:off x="1066799" y="237295"/>
            <a:ext cx="9715174" cy="1183566"/>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solidFill>
                <a:latin typeface="+mj-lt"/>
                <a:ea typeface="+mj-ea"/>
                <a:cs typeface="+mj-cs"/>
              </a:defRPr>
            </a:lvl1pPr>
          </a:lstStyle>
          <a:p>
            <a:r>
              <a:rPr lang="en-US" sz="4000" b="1">
                <a:ea typeface="+mj-lt"/>
                <a:cs typeface="+mj-lt"/>
              </a:rPr>
              <a:t>Updates to and Highlights from the CGH*</a:t>
            </a:r>
            <a:endParaRPr lang="en-US" b="1"/>
          </a:p>
        </p:txBody>
      </p:sp>
      <p:pic>
        <p:nvPicPr>
          <p:cNvPr id="2" name="Picture 1" descr="College-wide Decision-Making Structure Chart from SDMC CGH, Spring 2023">
            <a:extLst>
              <a:ext uri="{FF2B5EF4-FFF2-40B4-BE49-F238E27FC236}">
                <a16:creationId xmlns:a16="http://schemas.microsoft.com/office/drawing/2014/main" id="{7D45B3F7-776F-4E7B-B3A8-21CFCF8E0167}"/>
              </a:ext>
            </a:extLst>
          </p:cNvPr>
          <p:cNvPicPr>
            <a:picLocks noChangeAspect="1"/>
          </p:cNvPicPr>
          <p:nvPr/>
        </p:nvPicPr>
        <p:blipFill>
          <a:blip r:embed="rId2"/>
          <a:stretch>
            <a:fillRect/>
          </a:stretch>
        </p:blipFill>
        <p:spPr>
          <a:xfrm>
            <a:off x="1067709" y="1414667"/>
            <a:ext cx="7159127" cy="4912636"/>
          </a:xfrm>
          <a:prstGeom prst="rect">
            <a:avLst/>
          </a:prstGeom>
        </p:spPr>
      </p:pic>
      <p:sp>
        <p:nvSpPr>
          <p:cNvPr id="3" name="TextBox 2">
            <a:extLst>
              <a:ext uri="{FF2B5EF4-FFF2-40B4-BE49-F238E27FC236}">
                <a16:creationId xmlns:a16="http://schemas.microsoft.com/office/drawing/2014/main" id="{E3E03301-D4CC-8D23-F97E-51DEF0455DD2}"/>
              </a:ext>
            </a:extLst>
          </p:cNvPr>
          <p:cNvSpPr txBox="1"/>
          <p:nvPr/>
        </p:nvSpPr>
        <p:spPr>
          <a:xfrm>
            <a:off x="8439354" y="3252838"/>
            <a:ext cx="32282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Note that this graphic isn't entirely up to date, including the merging of some committees.</a:t>
            </a:r>
            <a:endParaRPr lang="en-US"/>
          </a:p>
        </p:txBody>
      </p:sp>
    </p:spTree>
    <p:extLst>
      <p:ext uri="{BB962C8B-B14F-4D97-AF65-F5344CB8AC3E}">
        <p14:creationId xmlns:p14="http://schemas.microsoft.com/office/powerpoint/2010/main" val="1126827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3" y="-74258"/>
            <a:ext cx="10976631" cy="1183566"/>
          </a:xfrm>
        </p:spPr>
        <p:txBody>
          <a:bodyPr>
            <a:noAutofit/>
          </a:bodyPr>
          <a:lstStyle/>
          <a:p>
            <a:r>
              <a:rPr lang="en-US" sz="4000" b="1">
                <a:ea typeface="+mj-lt"/>
                <a:cs typeface="+mj-lt"/>
              </a:rPr>
              <a:t>Before Meetings: The beginning of the semester</a:t>
            </a:r>
            <a:endParaRPr lang="en-US" sz="4000" b="1"/>
          </a:p>
        </p:txBody>
      </p:sp>
      <p:sp>
        <p:nvSpPr>
          <p:cNvPr id="3" name="Content Placeholder 2"/>
          <p:cNvSpPr>
            <a:spLocks noGrp="1"/>
          </p:cNvSpPr>
          <p:nvPr>
            <p:ph idx="1"/>
          </p:nvPr>
        </p:nvSpPr>
        <p:spPr>
          <a:xfrm>
            <a:off x="849311" y="1215656"/>
            <a:ext cx="10493380" cy="4620682"/>
          </a:xfrm>
        </p:spPr>
        <p:txBody>
          <a:bodyPr vert="horz" lIns="91440" tIns="45720" rIns="91440" bIns="45720" rtlCol="0" anchor="t">
            <a:noAutofit/>
          </a:bodyPr>
          <a:lstStyle/>
          <a:p>
            <a:pPr marL="514350" indent="-514350">
              <a:buAutoNum type="arabicPeriod"/>
            </a:pPr>
            <a:r>
              <a:rPr lang="en-US" sz="2400">
                <a:ea typeface="+mn-lt"/>
                <a:cs typeface="+mn-lt"/>
              </a:rPr>
              <a:t>Prior to the first meeting (or during the first scheduled meeting of the year), confirm membership term lengths/dates by contacting </a:t>
            </a:r>
            <a:r>
              <a:rPr lang="en-US" sz="2400">
                <a:solidFill>
                  <a:schemeClr val="accent2"/>
                </a:solidFill>
                <a:ea typeface="+mn-lt"/>
                <a:cs typeface="+mn-lt"/>
                <a:hlinkClick r:id="rId4">
                  <a:extLst>
                    <a:ext uri="{A12FA001-AC4F-418D-AE19-62706E023703}">
                      <ahyp:hlinkClr xmlns:ahyp="http://schemas.microsoft.com/office/drawing/2018/hyperlinkcolor" val="tx"/>
                    </a:ext>
                  </a:extLst>
                </a:hlinkClick>
              </a:rPr>
              <a:t>committee chairs.</a:t>
            </a:r>
            <a:endParaRPr lang="en-US" sz="2400">
              <a:solidFill>
                <a:schemeClr val="accent2"/>
              </a:solidFill>
            </a:endParaRPr>
          </a:p>
          <a:p>
            <a:pPr marL="742950" lvl="1" indent="-514350">
              <a:buAutoNum type="alphaLcPeriod"/>
            </a:pPr>
            <a:r>
              <a:rPr lang="en-US" sz="2400">
                <a:ea typeface="+mn-lt"/>
                <a:cs typeface="+mn-lt"/>
              </a:rPr>
              <a:t>Share any changes with constituent leaders. </a:t>
            </a:r>
          </a:p>
          <a:p>
            <a:pPr marL="980440" lvl="2" indent="-514350">
              <a:buAutoNum type="romanLcPeriod"/>
            </a:pPr>
            <a:r>
              <a:rPr lang="en-US" sz="2400">
                <a:ea typeface="+mn-lt"/>
                <a:cs typeface="+mn-lt"/>
              </a:rPr>
              <a:t>For faculty: updates can be shared via this </a:t>
            </a:r>
            <a:r>
              <a:rPr lang="en-US" sz="2400">
                <a:solidFill>
                  <a:srgbClr val="2A6CB2"/>
                </a:solidFill>
                <a:ea typeface="+mn-lt"/>
                <a:cs typeface="+mn-lt"/>
                <a:hlinkClick r:id="rId5"/>
              </a:rPr>
              <a:t>form</a:t>
            </a:r>
            <a:r>
              <a:rPr lang="en-US" sz="2400">
                <a:ea typeface="+mn-lt"/>
                <a:cs typeface="+mn-lt"/>
              </a:rPr>
              <a:t>; interest can be collected via this </a:t>
            </a:r>
            <a:r>
              <a:rPr lang="en-US" sz="2400">
                <a:ea typeface="+mn-lt"/>
                <a:cs typeface="+mn-lt"/>
                <a:hlinkClick r:id="rId6"/>
              </a:rPr>
              <a:t>form</a:t>
            </a:r>
            <a:r>
              <a:rPr lang="en-US" sz="2400">
                <a:ea typeface="+mn-lt"/>
                <a:cs typeface="+mn-lt"/>
              </a:rPr>
              <a:t>.</a:t>
            </a:r>
            <a:endParaRPr lang="en-US" sz="2400"/>
          </a:p>
          <a:p>
            <a:pPr marL="980440" lvl="2" indent="-514350">
              <a:buAutoNum type="romanLcPeriod"/>
            </a:pPr>
            <a:r>
              <a:rPr lang="en-US" sz="2400">
                <a:ea typeface="+mn-lt"/>
                <a:cs typeface="+mn-lt"/>
              </a:rPr>
              <a:t>For classified: please contact your Senate President or Vice-President.</a:t>
            </a:r>
          </a:p>
          <a:p>
            <a:pPr marL="742950" lvl="1" indent="-514350">
              <a:buAutoNum type="alphaLcPeriod"/>
            </a:pPr>
            <a:r>
              <a:rPr lang="en-US" sz="2400">
                <a:ea typeface="+mn-lt"/>
                <a:cs typeface="+mn-lt"/>
              </a:rPr>
              <a:t>Please make sure committee webpages are up to date.</a:t>
            </a:r>
            <a:endParaRPr lang="en-US" sz="2400"/>
          </a:p>
          <a:p>
            <a:pPr marL="514350" indent="-514350">
              <a:buAutoNum type="arabicPeriod"/>
            </a:pPr>
            <a:r>
              <a:rPr lang="en-US" sz="2400">
                <a:ea typeface="+mn-lt"/>
                <a:cs typeface="+mn-lt"/>
              </a:rPr>
              <a:t>Calendar/create committee meeting events. </a:t>
            </a:r>
            <a:r>
              <a:rPr lang="en-US" sz="2400" b="1">
                <a:ea typeface="+mn-lt"/>
                <a:cs typeface="+mn-lt"/>
              </a:rPr>
              <a:t>Options include:</a:t>
            </a:r>
          </a:p>
          <a:p>
            <a:pPr marL="742950" lvl="1" indent="-514350">
              <a:buAutoNum type="alphaLcPeriod"/>
            </a:pPr>
            <a:r>
              <a:rPr lang="en-US" sz="2400">
                <a:ea typeface="+mn-lt"/>
                <a:cs typeface="+mn-lt"/>
              </a:rPr>
              <a:t>On the committee web page, create a new meeting page for each meeting of the semester or academic year (under “Content: Add Content: Committee Meeting) —this automatically sets a date on the Campus Calendar (see the </a:t>
            </a:r>
            <a:r>
              <a:rPr lang="en-US" sz="2400">
                <a:ea typeface="+mn-lt"/>
                <a:cs typeface="+mn-lt"/>
                <a:hlinkClick r:id="rId7"/>
              </a:rPr>
              <a:t>Curriculum Committee</a:t>
            </a:r>
            <a:r>
              <a:rPr lang="en-US" sz="2400">
                <a:ea typeface="+mn-lt"/>
                <a:cs typeface="+mn-lt"/>
              </a:rPr>
              <a:t>).</a:t>
            </a:r>
          </a:p>
          <a:p>
            <a:pPr marL="742950" lvl="1" indent="-514350">
              <a:buAutoNum type="alphaLcPeriod"/>
            </a:pPr>
            <a:r>
              <a:rPr lang="en-US" sz="2400">
                <a:ea typeface="+mn-lt"/>
                <a:cs typeface="+mn-lt"/>
              </a:rPr>
              <a:t>In the Outlook Calendar, create an entry for each meeting.</a:t>
            </a:r>
          </a:p>
        </p:txBody>
      </p:sp>
    </p:spTree>
    <p:extLst>
      <p:ext uri="{BB962C8B-B14F-4D97-AF65-F5344CB8AC3E}">
        <p14:creationId xmlns:p14="http://schemas.microsoft.com/office/powerpoint/2010/main" val="2261719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53" y="78165"/>
            <a:ext cx="9371949" cy="1183566"/>
          </a:xfrm>
        </p:spPr>
        <p:txBody>
          <a:bodyPr>
            <a:normAutofit/>
          </a:bodyPr>
          <a:lstStyle/>
          <a:p>
            <a:r>
              <a:rPr lang="en-US" sz="4000" b="1">
                <a:ea typeface="+mj-lt"/>
                <a:cs typeface="+mj-lt"/>
              </a:rPr>
              <a:t>Before Each Meeting</a:t>
            </a:r>
            <a:endParaRPr lang="en-US" sz="4000"/>
          </a:p>
        </p:txBody>
      </p:sp>
      <p:sp>
        <p:nvSpPr>
          <p:cNvPr id="3" name="Content Placeholder 2"/>
          <p:cNvSpPr>
            <a:spLocks noGrp="1"/>
          </p:cNvSpPr>
          <p:nvPr>
            <p:ph idx="1"/>
          </p:nvPr>
        </p:nvSpPr>
        <p:spPr>
          <a:xfrm>
            <a:off x="1169754" y="1368079"/>
            <a:ext cx="10375994" cy="4620682"/>
          </a:xfrm>
        </p:spPr>
        <p:txBody>
          <a:bodyPr vert="horz" lIns="91440" tIns="45720" rIns="91440" bIns="45720" rtlCol="0" anchor="t">
            <a:noAutofit/>
          </a:bodyPr>
          <a:lstStyle/>
          <a:p>
            <a:pPr marL="514350" indent="-514350">
              <a:lnSpc>
                <a:spcPct val="100000"/>
              </a:lnSpc>
              <a:spcBef>
                <a:spcPts val="0"/>
              </a:spcBef>
              <a:buFont typeface="+mj-lt"/>
              <a:buAutoNum type="arabicPeriod"/>
            </a:pPr>
            <a:r>
              <a:rPr lang="en-US" sz="2400">
                <a:ea typeface="+mn-lt"/>
                <a:cs typeface="+mn-lt"/>
              </a:rPr>
              <a:t>Ask committee members for agenda items well before the next meeting and consider asking them to review the agenda before it's finalized</a:t>
            </a:r>
          </a:p>
          <a:p>
            <a:pPr marL="514350" indent="-514350">
              <a:lnSpc>
                <a:spcPct val="100000"/>
              </a:lnSpc>
              <a:spcBef>
                <a:spcPts val="0"/>
              </a:spcBef>
              <a:buAutoNum type="arabicPeriod"/>
            </a:pPr>
            <a:r>
              <a:rPr lang="en-US" sz="2400">
                <a:ea typeface="+mn-lt"/>
                <a:cs typeface="+mn-lt"/>
              </a:rPr>
              <a:t>Post the agenda and any documents relevant to the meeting</a:t>
            </a:r>
            <a:endParaRPr lang="en-US" sz="2400"/>
          </a:p>
          <a:p>
            <a:pPr marL="741045" lvl="1" indent="-457200">
              <a:lnSpc>
                <a:spcPct val="100000"/>
              </a:lnSpc>
              <a:spcBef>
                <a:spcPts val="0"/>
              </a:spcBef>
              <a:buAutoNum type="alphaLcPeriod"/>
            </a:pPr>
            <a:r>
              <a:rPr lang="en-US" sz="2400">
                <a:ea typeface="+mn-lt"/>
                <a:cs typeface="+mn-lt"/>
              </a:rPr>
              <a:t>If using the Outlook Calendar, you can attach them there</a:t>
            </a:r>
          </a:p>
          <a:p>
            <a:pPr marL="741045" lvl="1" indent="-457200">
              <a:lnSpc>
                <a:spcPct val="100000"/>
              </a:lnSpc>
              <a:spcBef>
                <a:spcPts val="0"/>
              </a:spcBef>
              <a:buAutoNum type="alphaLcPeriod"/>
            </a:pPr>
            <a:r>
              <a:rPr lang="en-US" sz="2400">
                <a:ea typeface="+mn-lt"/>
                <a:cs typeface="+mn-lt"/>
              </a:rPr>
              <a:t>If using the committee meeting webpage, upload the different documents to the appropriate location (i.e. under “Agenda” or “Associated Documents,” </a:t>
            </a:r>
            <a:r>
              <a:rPr lang="en-US" sz="2400">
                <a:ea typeface="+mn-lt"/>
                <a:cs typeface="+mn-lt"/>
                <a:hlinkClick r:id="rId3"/>
              </a:rPr>
              <a:t>here’s an example</a:t>
            </a:r>
            <a:r>
              <a:rPr lang="en-US" sz="2400">
                <a:ea typeface="+mn-lt"/>
                <a:cs typeface="+mn-lt"/>
              </a:rPr>
              <a:t>)</a:t>
            </a:r>
          </a:p>
          <a:p>
            <a:pPr marL="978535" lvl="2" indent="-457200">
              <a:lnSpc>
                <a:spcPct val="100000"/>
              </a:lnSpc>
              <a:spcBef>
                <a:spcPts val="0"/>
              </a:spcBef>
              <a:buAutoNum type="romanLcPeriod"/>
            </a:pPr>
            <a:r>
              <a:rPr lang="en-US" sz="2400">
                <a:ea typeface="+mn-lt"/>
                <a:cs typeface="+mn-lt"/>
              </a:rPr>
              <a:t>Note that “Important Documents” on the committee webpage is different from “Associated Documents” on the subsidiary committee meeting webpages*</a:t>
            </a:r>
          </a:p>
          <a:p>
            <a:pPr marL="978535" lvl="2" indent="-457200">
              <a:lnSpc>
                <a:spcPct val="100000"/>
              </a:lnSpc>
              <a:spcBef>
                <a:spcPts val="0"/>
              </a:spcBef>
              <a:buAutoNum type="romanLcPeriod"/>
            </a:pPr>
            <a:r>
              <a:rPr lang="en-US" sz="2400">
                <a:ea typeface="+mn-lt"/>
                <a:cs typeface="+mn-lt"/>
              </a:rPr>
              <a:t>Some folx upload “DRAFT” minutes to the webpage, the calendar entry, or email them directly to committee members only–whichever approach you use, strive to be consistent</a:t>
            </a:r>
          </a:p>
        </p:txBody>
      </p:sp>
    </p:spTree>
    <p:extLst>
      <p:ext uri="{BB962C8B-B14F-4D97-AF65-F5344CB8AC3E}">
        <p14:creationId xmlns:p14="http://schemas.microsoft.com/office/powerpoint/2010/main" val="2129781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0550" y="640080"/>
            <a:ext cx="4471952" cy="3566160"/>
          </a:xfrm>
        </p:spPr>
        <p:txBody>
          <a:bodyPr vert="horz" lIns="91440" tIns="45720" rIns="91440" bIns="45720" rtlCol="0" anchor="b">
            <a:normAutofit fontScale="90000"/>
          </a:bodyPr>
          <a:lstStyle/>
          <a:p>
            <a:pPr>
              <a:lnSpc>
                <a:spcPct val="90000"/>
              </a:lnSpc>
            </a:pPr>
            <a:r>
              <a:rPr lang="en-US" sz="5400" b="1" i="1">
                <a:solidFill>
                  <a:schemeClr val="tx1"/>
                </a:solidFill>
              </a:rPr>
              <a:t>If you are sending an email—consider these protocols</a:t>
            </a:r>
            <a:endParaRPr lang="en-US" sz="5400" i="1">
              <a:solidFill>
                <a:schemeClr val="tx1"/>
              </a:solidFill>
            </a:endParaRP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C1A87E4-CDD6-E841-BC4D-6B30DCD10F88}"/>
              </a:ext>
            </a:extLst>
          </p:cNvPr>
          <p:cNvPicPr>
            <a:picLocks noChangeAspect="1"/>
          </p:cNvPicPr>
          <p:nvPr/>
        </p:nvPicPr>
        <p:blipFill rotWithShape="1">
          <a:blip r:embed="rId4"/>
          <a:srcRect r="220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1099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{7A235BCA-E950-0D41-B3A7-3B08A64E0239}tf16401378</Template>
  <Application>Microsoft Office PowerPoint</Application>
  <PresentationFormat>Widescreen</PresentationFormat>
  <Slides>20</Slides>
  <Notes>17</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Ecology 16x9</vt:lpstr>
      <vt:lpstr>S.D. Miramar College Participatory  Governance Academy  Spring 2024</vt:lpstr>
      <vt:lpstr>Participatory Governance Academy Agenda</vt:lpstr>
      <vt:lpstr>Rationale</vt:lpstr>
      <vt:lpstr>Disclaimer</vt:lpstr>
      <vt:lpstr>PowerPoint Presentation</vt:lpstr>
      <vt:lpstr>PowerPoint Presentation</vt:lpstr>
      <vt:lpstr>Before Meetings: The beginning of the semester</vt:lpstr>
      <vt:lpstr>Before Each Meeting</vt:lpstr>
      <vt:lpstr>If you are sending an email—consider these protocols</vt:lpstr>
      <vt:lpstr>Before Each Meeting</vt:lpstr>
      <vt:lpstr>Before Each Meeting A Note on Meeting Modality Options</vt:lpstr>
      <vt:lpstr>Before Each Meeting</vt:lpstr>
      <vt:lpstr>During Meetings</vt:lpstr>
      <vt:lpstr>During Meetings</vt:lpstr>
      <vt:lpstr>During Meetings</vt:lpstr>
      <vt:lpstr>After Meetings</vt:lpstr>
      <vt:lpstr>After Meetings</vt:lpstr>
      <vt:lpstr>Small Group Discussion: Committee Mergers</vt:lpstr>
      <vt:lpstr>Successes and Highlights from the Curriculum Committee</vt:lpstr>
      <vt:lpstr>Final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
  <cp:revision>1</cp:revision>
  <dcterms:created xsi:type="dcterms:W3CDTF">2022-10-21T23:34:51Z</dcterms:created>
  <dcterms:modified xsi:type="dcterms:W3CDTF">2024-01-26T20:20:27Z</dcterms:modified>
</cp:coreProperties>
</file>