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8"/>
  </p:notesMasterIdLst>
  <p:sldIdLst>
    <p:sldId id="273" r:id="rId5"/>
    <p:sldId id="280" r:id="rId6"/>
    <p:sldId id="28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01" d="100"/>
          <a:sy n="101" d="100"/>
        </p:scale>
        <p:origin x="126" y="31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a Palma-Sanft" userId="9fec60c6-cae2-4329-9d0f-db5a0dd90bbd" providerId="ADAL" clId="{E74EA8D7-26DD-4440-98B7-97AEBF041D28}"/>
    <pc:docChg chg="custSel delSld modSld modMainMaster">
      <pc:chgData name="Mara Palma-Sanft" userId="9fec60c6-cae2-4329-9d0f-db5a0dd90bbd" providerId="ADAL" clId="{E74EA8D7-26DD-4440-98B7-97AEBF041D28}" dt="2023-12-05T21:44:03.665" v="1341" actId="20577"/>
      <pc:docMkLst>
        <pc:docMk/>
      </pc:docMkLst>
      <pc:sldChg chg="modSp">
        <pc:chgData name="Mara Palma-Sanft" userId="9fec60c6-cae2-4329-9d0f-db5a0dd90bbd" providerId="ADAL" clId="{E74EA8D7-26DD-4440-98B7-97AEBF041D28}" dt="2023-12-05T21:42:11.400" v="1310" actId="20577"/>
        <pc:sldMkLst>
          <pc:docMk/>
          <pc:sldMk cId="3046390537" sldId="273"/>
        </pc:sldMkLst>
        <pc:spChg chg="mod">
          <ac:chgData name="Mara Palma-Sanft" userId="9fec60c6-cae2-4329-9d0f-db5a0dd90bbd" providerId="ADAL" clId="{E74EA8D7-26DD-4440-98B7-97AEBF041D28}" dt="2023-12-05T21:42:11.400" v="1310" actId="20577"/>
          <ac:spMkLst>
            <pc:docMk/>
            <pc:sldMk cId="3046390537" sldId="273"/>
            <ac:spMk id="2" creationId="{00000000-0000-0000-0000-000000000000}"/>
          </ac:spMkLst>
        </pc:spChg>
        <pc:spChg chg="mod">
          <ac:chgData name="Mara Palma-Sanft" userId="9fec60c6-cae2-4329-9d0f-db5a0dd90bbd" providerId="ADAL" clId="{E74EA8D7-26DD-4440-98B7-97AEBF041D28}" dt="2023-12-05T21:39:48.526" v="1213" actId="6549"/>
          <ac:spMkLst>
            <pc:docMk/>
            <pc:sldMk cId="3046390537" sldId="273"/>
            <ac:spMk id="3" creationId="{00000000-0000-0000-0000-000000000000}"/>
          </ac:spMkLst>
        </pc:spChg>
        <pc:spChg chg="mod">
          <ac:chgData name="Mara Palma-Sanft" userId="9fec60c6-cae2-4329-9d0f-db5a0dd90bbd" providerId="ADAL" clId="{E74EA8D7-26DD-4440-98B7-97AEBF041D28}" dt="2023-12-05T21:06:49.864" v="813" actId="255"/>
          <ac:spMkLst>
            <pc:docMk/>
            <pc:sldMk cId="3046390537" sldId="273"/>
            <ac:spMk id="4" creationId="{5EE3ED3B-1ADF-430B-9F27-D26AD1BF8428}"/>
          </ac:spMkLst>
        </pc:spChg>
      </pc:sldChg>
      <pc:sldChg chg="modSp">
        <pc:chgData name="Mara Palma-Sanft" userId="9fec60c6-cae2-4329-9d0f-db5a0dd90bbd" providerId="ADAL" clId="{E74EA8D7-26DD-4440-98B7-97AEBF041D28}" dt="2023-12-05T21:44:03.665" v="1341" actId="20577"/>
        <pc:sldMkLst>
          <pc:docMk/>
          <pc:sldMk cId="2023473813" sldId="280"/>
        </pc:sldMkLst>
        <pc:spChg chg="mod">
          <ac:chgData name="Mara Palma-Sanft" userId="9fec60c6-cae2-4329-9d0f-db5a0dd90bbd" providerId="ADAL" clId="{E74EA8D7-26DD-4440-98B7-97AEBF041D28}" dt="2023-12-05T21:44:03.665" v="1341" actId="20577"/>
          <ac:spMkLst>
            <pc:docMk/>
            <pc:sldMk cId="2023473813" sldId="280"/>
            <ac:spMk id="2" creationId="{00000000-0000-0000-0000-000000000000}"/>
          </ac:spMkLst>
        </pc:spChg>
        <pc:spChg chg="mod">
          <ac:chgData name="Mara Palma-Sanft" userId="9fec60c6-cae2-4329-9d0f-db5a0dd90bbd" providerId="ADAL" clId="{E74EA8D7-26DD-4440-98B7-97AEBF041D28}" dt="2023-12-05T21:39:53.377" v="1215" actId="27636"/>
          <ac:spMkLst>
            <pc:docMk/>
            <pc:sldMk cId="2023473813" sldId="280"/>
            <ac:spMk id="3" creationId="{00000000-0000-0000-0000-000000000000}"/>
          </ac:spMkLst>
        </pc:spChg>
        <pc:spChg chg="mod">
          <ac:chgData name="Mara Palma-Sanft" userId="9fec60c6-cae2-4329-9d0f-db5a0dd90bbd" providerId="ADAL" clId="{E74EA8D7-26DD-4440-98B7-97AEBF041D28}" dt="2023-12-05T21:13:41.549" v="1035" actId="1037"/>
          <ac:spMkLst>
            <pc:docMk/>
            <pc:sldMk cId="2023473813" sldId="280"/>
            <ac:spMk id="4" creationId="{7376A70A-04CE-4E45-ACD9-D66DA36545F5}"/>
          </ac:spMkLst>
        </pc:spChg>
      </pc:sldChg>
      <pc:sldChg chg="modSp">
        <pc:chgData name="Mara Palma-Sanft" userId="9fec60c6-cae2-4329-9d0f-db5a0dd90bbd" providerId="ADAL" clId="{E74EA8D7-26DD-4440-98B7-97AEBF041D28}" dt="2023-12-05T21:39:58.929" v="1217" actId="27636"/>
        <pc:sldMkLst>
          <pc:docMk/>
          <pc:sldMk cId="3243366823" sldId="281"/>
        </pc:sldMkLst>
        <pc:spChg chg="mod">
          <ac:chgData name="Mara Palma-Sanft" userId="9fec60c6-cae2-4329-9d0f-db5a0dd90bbd" providerId="ADAL" clId="{E74EA8D7-26DD-4440-98B7-97AEBF041D28}" dt="2023-12-05T21:39:12.333" v="1212" actId="20577"/>
          <ac:spMkLst>
            <pc:docMk/>
            <pc:sldMk cId="3243366823" sldId="281"/>
            <ac:spMk id="2" creationId="{00000000-0000-0000-0000-000000000000}"/>
          </ac:spMkLst>
        </pc:spChg>
        <pc:spChg chg="mod">
          <ac:chgData name="Mara Palma-Sanft" userId="9fec60c6-cae2-4329-9d0f-db5a0dd90bbd" providerId="ADAL" clId="{E74EA8D7-26DD-4440-98B7-97AEBF041D28}" dt="2023-12-05T21:39:58.929" v="1217" actId="27636"/>
          <ac:spMkLst>
            <pc:docMk/>
            <pc:sldMk cId="3243366823" sldId="281"/>
            <ac:spMk id="3" creationId="{00000000-0000-0000-0000-000000000000}"/>
          </ac:spMkLst>
        </pc:spChg>
      </pc:sldChg>
      <pc:sldChg chg="del">
        <pc:chgData name="Mara Palma-Sanft" userId="9fec60c6-cae2-4329-9d0f-db5a0dd90bbd" providerId="ADAL" clId="{E74EA8D7-26DD-4440-98B7-97AEBF041D28}" dt="2023-12-05T21:40:03.563" v="1218" actId="2696"/>
        <pc:sldMkLst>
          <pc:docMk/>
          <pc:sldMk cId="3742317759" sldId="282"/>
        </pc:sldMkLst>
      </pc:sldChg>
      <pc:sldChg chg="del">
        <pc:chgData name="Mara Palma-Sanft" userId="9fec60c6-cae2-4329-9d0f-db5a0dd90bbd" providerId="ADAL" clId="{E74EA8D7-26DD-4440-98B7-97AEBF041D28}" dt="2023-12-05T21:40:05.164" v="1219" actId="2696"/>
        <pc:sldMkLst>
          <pc:docMk/>
          <pc:sldMk cId="79896890" sldId="283"/>
        </pc:sldMkLst>
      </pc:sldChg>
      <pc:sldMasterChg chg="modTransition modSldLayout">
        <pc:chgData name="Mara Palma-Sanft" userId="9fec60c6-cae2-4329-9d0f-db5a0dd90bbd" providerId="ADAL" clId="{E74EA8D7-26DD-4440-98B7-97AEBF041D28}" dt="2023-12-05T21:40:30.637" v="1220"/>
        <pc:sldMasterMkLst>
          <pc:docMk/>
          <pc:sldMasterMk cId="3546165218" sldId="2147483696"/>
        </pc:sldMasterMkLst>
        <pc:sldLayoutChg chg="addSp modTransition">
          <pc:chgData name="Mara Palma-Sanft" userId="9fec60c6-cae2-4329-9d0f-db5a0dd90bbd" providerId="ADAL" clId="{E74EA8D7-26DD-4440-98B7-97AEBF041D28}" dt="2023-12-05T21:40:30.637" v="1220"/>
          <pc:sldLayoutMkLst>
            <pc:docMk/>
            <pc:sldMasterMk cId="3546165218" sldId="2147483696"/>
            <pc:sldLayoutMk cId="1109500076" sldId="2147483697"/>
          </pc:sldLayoutMkLst>
          <pc:cxnChg chg="add">
            <ac:chgData name="Mara Palma-Sanft" userId="9fec60c6-cae2-4329-9d0f-db5a0dd90bbd" providerId="ADAL" clId="{E74EA8D7-26DD-4440-98B7-97AEBF041D28}" dt="2023-12-05T21:40:30.637" v="1220"/>
            <ac:cxnSpMkLst>
              <pc:docMk/>
              <pc:sldMasterMk cId="3546165218" sldId="2147483696"/>
              <pc:sldLayoutMk cId="1109500076" sldId="2147483697"/>
              <ac:cxnSpMk id="8" creationId="{F817BD81-BF8E-408D-A274-F65AA7B781F0}"/>
            </ac:cxnSpMkLst>
          </pc:cxnChg>
          <pc:cxnChg chg="add">
            <ac:chgData name="Mara Palma-Sanft" userId="9fec60c6-cae2-4329-9d0f-db5a0dd90bbd" providerId="ADAL" clId="{E74EA8D7-26DD-4440-98B7-97AEBF041D28}" dt="2023-12-05T21:40:30.637" v="1220"/>
            <ac:cxnSpMkLst>
              <pc:docMk/>
              <pc:sldMasterMk cId="3546165218" sldId="2147483696"/>
              <pc:sldLayoutMk cId="1109500076" sldId="2147483697"/>
              <ac:cxnSpMk id="9" creationId="{2B20A86D-D53E-4552-9A92-0D36E2E418FD}"/>
            </ac:cxnSpMkLst>
          </pc:cxnChg>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613342436" sldId="2147483698"/>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4264661774" sldId="2147483699"/>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816916650" sldId="2147483700"/>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1569169522" sldId="2147483701"/>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3949606750" sldId="2147483702"/>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348055273" sldId="2147483703"/>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2241248171" sldId="2147483704"/>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2322141796" sldId="2147483705"/>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1871912806" sldId="2147483706"/>
          </pc:sldLayoutMkLst>
        </pc:sldLayoutChg>
        <pc:sldLayoutChg chg="modTransition">
          <pc:chgData name="Mara Palma-Sanft" userId="9fec60c6-cae2-4329-9d0f-db5a0dd90bbd" providerId="ADAL" clId="{E74EA8D7-26DD-4440-98B7-97AEBF041D28}" dt="2023-12-05T21:40:30.637" v="1220"/>
          <pc:sldLayoutMkLst>
            <pc:docMk/>
            <pc:sldMasterMk cId="3546165218" sldId="2147483696"/>
            <pc:sldLayoutMk cId="484921499" sldId="214748370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C827F2-3154-4280-8DF5-DD5FC26EE447}" type="datetime1">
              <a:rPr lang="en-US" smtClean="0"/>
              <a:t>12/5/2023</a:t>
            </a:fld>
            <a:endParaRPr lang="en-US"/>
          </a:p>
        </p:txBody>
      </p:sp>
      <p:sp>
        <p:nvSpPr>
          <p:cNvPr id="5" name="Footer Placeholder 4"/>
          <p:cNvSpPr>
            <a:spLocks noGrp="1"/>
          </p:cNvSpPr>
          <p:nvPr>
            <p:ph type="ftr" sz="quarter" idx="11"/>
          </p:nvPr>
        </p:nvSpPr>
        <p:spPr>
          <a:xfrm>
            <a:off x="2416500" y="329307"/>
            <a:ext cx="4973915" cy="309201"/>
          </a:xfrm>
        </p:spPr>
        <p:txBody>
          <a:bodyPr/>
          <a:lstStyle/>
          <a:p>
            <a:r>
              <a:rPr lang="en-US"/>
              <a:t>ms231205</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401CF334-2D5C-4859-84A6-CA7E6E43FAE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F817BD81-BF8E-408D-A274-F65AA7B781F0}"/>
              </a:ext>
            </a:extLst>
          </p:cNvPr>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B20A86D-D53E-4552-9A92-0D36E2E418FD}"/>
              </a:ext>
            </a:extLst>
          </p:cNvPr>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500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7D314C-61F6-48D6-AFBA-792739B774F9}" type="datetime1">
              <a:rPr lang="en-US" smtClean="0"/>
              <a:t>12/5/2023</a:t>
            </a:fld>
            <a:endParaRPr lang="en-US"/>
          </a:p>
        </p:txBody>
      </p:sp>
      <p:sp>
        <p:nvSpPr>
          <p:cNvPr id="5" name="Footer Placeholder 4"/>
          <p:cNvSpPr>
            <a:spLocks noGrp="1"/>
          </p:cNvSpPr>
          <p:nvPr>
            <p:ph type="ftr" sz="quarter" idx="11"/>
          </p:nvPr>
        </p:nvSpPr>
        <p:spPr/>
        <p:txBody>
          <a:bodyPr/>
          <a:lstStyle/>
          <a:p>
            <a:r>
              <a:rPr lang="en-US"/>
              <a:t>ms231205</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1912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6A06E9-A6BC-496F-BEAA-717BEEDA4136}" type="datetime1">
              <a:rPr lang="en-US" smtClean="0"/>
              <a:t>12/5/2023</a:t>
            </a:fld>
            <a:endParaRPr lang="en-US"/>
          </a:p>
        </p:txBody>
      </p:sp>
      <p:sp>
        <p:nvSpPr>
          <p:cNvPr id="5" name="Footer Placeholder 4"/>
          <p:cNvSpPr>
            <a:spLocks noGrp="1"/>
          </p:cNvSpPr>
          <p:nvPr>
            <p:ph type="ftr" sz="quarter" idx="11"/>
          </p:nvPr>
        </p:nvSpPr>
        <p:spPr/>
        <p:txBody>
          <a:bodyPr/>
          <a:lstStyle/>
          <a:p>
            <a:r>
              <a:rPr lang="en-US"/>
              <a:t>ms231205</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492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39A377-236E-4D36-8A7D-7DD261CFF53F}" type="datetime1">
              <a:rPr lang="en-US" smtClean="0"/>
              <a:t>12/5/2023</a:t>
            </a:fld>
            <a:endParaRPr lang="en-US"/>
          </a:p>
        </p:txBody>
      </p:sp>
      <p:sp>
        <p:nvSpPr>
          <p:cNvPr id="5" name="Footer Placeholder 4"/>
          <p:cNvSpPr>
            <a:spLocks noGrp="1"/>
          </p:cNvSpPr>
          <p:nvPr>
            <p:ph type="ftr" sz="quarter" idx="11"/>
          </p:nvPr>
        </p:nvSpPr>
        <p:spPr/>
        <p:txBody>
          <a:bodyPr/>
          <a:lstStyle/>
          <a:p>
            <a:r>
              <a:rPr lang="en-US"/>
              <a:t>ms231205</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3342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3A4418-A148-4045-8A67-3321961E9433}" type="datetime1">
              <a:rPr lang="en-US" smtClean="0"/>
              <a:t>12/5/2023</a:t>
            </a:fld>
            <a:endParaRPr lang="en-US"/>
          </a:p>
        </p:txBody>
      </p:sp>
      <p:sp>
        <p:nvSpPr>
          <p:cNvPr id="5" name="Footer Placeholder 4"/>
          <p:cNvSpPr>
            <a:spLocks noGrp="1"/>
          </p:cNvSpPr>
          <p:nvPr>
            <p:ph type="ftr" sz="quarter" idx="11"/>
          </p:nvPr>
        </p:nvSpPr>
        <p:spPr/>
        <p:txBody>
          <a:bodyPr/>
          <a:lstStyle/>
          <a:p>
            <a:r>
              <a:rPr lang="en-US"/>
              <a:t>ms231205</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466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CAB818-A41F-4C0E-B279-C7205366A1B1}" type="datetime1">
              <a:rPr lang="en-US" smtClean="0"/>
              <a:t>12/5/2023</a:t>
            </a:fld>
            <a:endParaRPr lang="en-US"/>
          </a:p>
        </p:txBody>
      </p:sp>
      <p:sp>
        <p:nvSpPr>
          <p:cNvPr id="6" name="Footer Placeholder 5"/>
          <p:cNvSpPr>
            <a:spLocks noGrp="1"/>
          </p:cNvSpPr>
          <p:nvPr>
            <p:ph type="ftr" sz="quarter" idx="11"/>
          </p:nvPr>
        </p:nvSpPr>
        <p:spPr/>
        <p:txBody>
          <a:bodyPr/>
          <a:lstStyle/>
          <a:p>
            <a:r>
              <a:rPr lang="en-US"/>
              <a:t>ms231205</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6916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CEA8A8-773A-4A53-B9E2-99C63BC19317}" type="datetime1">
              <a:rPr lang="en-US" smtClean="0"/>
              <a:t>12/5/2023</a:t>
            </a:fld>
            <a:endParaRPr lang="en-US"/>
          </a:p>
        </p:txBody>
      </p:sp>
      <p:sp>
        <p:nvSpPr>
          <p:cNvPr id="8" name="Footer Placeholder 7"/>
          <p:cNvSpPr>
            <a:spLocks noGrp="1"/>
          </p:cNvSpPr>
          <p:nvPr>
            <p:ph type="ftr" sz="quarter" idx="11"/>
          </p:nvPr>
        </p:nvSpPr>
        <p:spPr/>
        <p:txBody>
          <a:bodyPr/>
          <a:lstStyle/>
          <a:p>
            <a:r>
              <a:rPr lang="en-US"/>
              <a:t>ms231205</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916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3F09B5-63DD-4DE0-9BA0-9C7679E42358}" type="datetime1">
              <a:rPr lang="en-US" smtClean="0"/>
              <a:t>12/5/2023</a:t>
            </a:fld>
            <a:endParaRPr lang="en-US"/>
          </a:p>
        </p:txBody>
      </p:sp>
      <p:sp>
        <p:nvSpPr>
          <p:cNvPr id="4" name="Footer Placeholder 3"/>
          <p:cNvSpPr>
            <a:spLocks noGrp="1"/>
          </p:cNvSpPr>
          <p:nvPr>
            <p:ph type="ftr" sz="quarter" idx="11"/>
          </p:nvPr>
        </p:nvSpPr>
        <p:spPr/>
        <p:txBody>
          <a:bodyPr/>
          <a:lstStyle/>
          <a:p>
            <a:r>
              <a:rPr lang="en-US"/>
              <a:t>ms231205</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9606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E59E3B-6F98-4EB8-B2CB-561C750955C9}" type="datetime1">
              <a:rPr lang="en-US" smtClean="0"/>
              <a:t>12/5/2023</a:t>
            </a:fld>
            <a:endParaRPr lang="en-US"/>
          </a:p>
        </p:txBody>
      </p:sp>
      <p:sp>
        <p:nvSpPr>
          <p:cNvPr id="3" name="Footer Placeholder 2"/>
          <p:cNvSpPr>
            <a:spLocks noGrp="1"/>
          </p:cNvSpPr>
          <p:nvPr>
            <p:ph type="ftr" sz="quarter" idx="11"/>
          </p:nvPr>
        </p:nvSpPr>
        <p:spPr/>
        <p:txBody>
          <a:bodyPr/>
          <a:lstStyle/>
          <a:p>
            <a:r>
              <a:rPr lang="en-US"/>
              <a:t>ms231205</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48055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3656B9-63D0-456D-97C7-E189FE63E6EC}" type="datetime1">
              <a:rPr lang="en-US" smtClean="0"/>
              <a:t>12/5/2023</a:t>
            </a:fld>
            <a:endParaRPr lang="en-US"/>
          </a:p>
        </p:txBody>
      </p:sp>
      <p:sp>
        <p:nvSpPr>
          <p:cNvPr id="6" name="Footer Placeholder 5"/>
          <p:cNvSpPr>
            <a:spLocks noGrp="1"/>
          </p:cNvSpPr>
          <p:nvPr>
            <p:ph type="ftr" sz="quarter" idx="11"/>
          </p:nvPr>
        </p:nvSpPr>
        <p:spPr/>
        <p:txBody>
          <a:bodyPr/>
          <a:lstStyle/>
          <a:p>
            <a:r>
              <a:rPr lang="en-US"/>
              <a:t>ms231205</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1248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A250E7F-5279-4C7C-9061-F15F22B6774B}" type="datetime1">
              <a:rPr lang="en-US" smtClean="0"/>
              <a:t>12/5/2023</a:t>
            </a:fld>
            <a:endParaRPr lang="en-US"/>
          </a:p>
        </p:txBody>
      </p:sp>
      <p:sp>
        <p:nvSpPr>
          <p:cNvPr id="6" name="Footer Placeholder 5"/>
          <p:cNvSpPr>
            <a:spLocks noGrp="1"/>
          </p:cNvSpPr>
          <p:nvPr>
            <p:ph type="ftr" sz="quarter" idx="11"/>
          </p:nvPr>
        </p:nvSpPr>
        <p:spPr>
          <a:xfrm>
            <a:off x="1447382" y="318640"/>
            <a:ext cx="5541004" cy="320931"/>
          </a:xfrm>
        </p:spPr>
        <p:txBody>
          <a:bodyPr/>
          <a:lstStyle/>
          <a:p>
            <a:r>
              <a:rPr lang="en-US"/>
              <a:t>ms231205</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2141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8BE72DF-958F-407E-8BA3-00FE944CBD86}" type="datetime1">
              <a:rPr lang="en-US" smtClean="0"/>
              <a:t>12/5/2023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ms231205</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01CF334-2D5C-4859-84A6-CA7E6E43FAEB}"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1652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Miramar Accreditation Update</a:t>
            </a:r>
          </a:p>
        </p:txBody>
      </p:sp>
      <p:sp>
        <p:nvSpPr>
          <p:cNvPr id="2" name="Content Placeholder 1"/>
          <p:cNvSpPr>
            <a:spLocks noGrp="1"/>
          </p:cNvSpPr>
          <p:nvPr>
            <p:ph idx="1"/>
          </p:nvPr>
        </p:nvSpPr>
        <p:spPr/>
        <p:txBody>
          <a:bodyPr>
            <a:noAutofit/>
          </a:bodyPr>
          <a:lstStyle/>
          <a:p>
            <a:pPr marL="571500" indent="-571500">
              <a:buFont typeface="+mj-lt"/>
              <a:buAutoNum type="romanUcPeriod"/>
            </a:pPr>
            <a:endParaRPr lang="en-US" dirty="0"/>
          </a:p>
          <a:p>
            <a:pPr marL="571500" indent="-571500">
              <a:buFont typeface="+mj-lt"/>
              <a:buAutoNum type="romanUcPeriod"/>
            </a:pPr>
            <a:r>
              <a:rPr lang="en-US" dirty="0"/>
              <a:t>This is to provide a status update on Miramar’s Accreditation self evaluation report.</a:t>
            </a:r>
          </a:p>
          <a:p>
            <a:pPr marL="571500" indent="-571500">
              <a:buFont typeface="+mj-lt"/>
              <a:buAutoNum type="romanUcPeriod"/>
            </a:pPr>
            <a:r>
              <a:rPr lang="en-US" dirty="0"/>
              <a:t>Miramar’s ACCJC peer review team has read our Institutional Self Evaluation Report (ISER).  As part of the iterative process, they have returned three core inquires. Two are directly related to the College. One core inquiry requires District response. </a:t>
            </a:r>
          </a:p>
          <a:p>
            <a:pPr marL="571500" indent="-571500">
              <a:buFont typeface="+mj-lt"/>
              <a:buAutoNum type="romanUcPeriod"/>
            </a:pPr>
            <a:r>
              <a:rPr lang="en-US" dirty="0"/>
              <a:t>No action being requested from the AS body at this time.  </a:t>
            </a:r>
          </a:p>
          <a:p>
            <a:pPr marL="0" indent="0">
              <a:buNone/>
            </a:pPr>
            <a:endParaRPr lang="en-US" sz="1000" dirty="0"/>
          </a:p>
        </p:txBody>
      </p:sp>
      <p:sp>
        <p:nvSpPr>
          <p:cNvPr id="4" name="Footer Placeholder 3">
            <a:extLst>
              <a:ext uri="{FF2B5EF4-FFF2-40B4-BE49-F238E27FC236}">
                <a16:creationId xmlns:a16="http://schemas.microsoft.com/office/drawing/2014/main" id="{5EE3ED3B-1ADF-430B-9F27-D26AD1BF8428}"/>
              </a:ext>
            </a:extLst>
          </p:cNvPr>
          <p:cNvSpPr>
            <a:spLocks noGrp="1"/>
          </p:cNvSpPr>
          <p:nvPr>
            <p:ph type="ftr" sz="quarter" idx="11"/>
          </p:nvPr>
        </p:nvSpPr>
        <p:spPr>
          <a:xfrm>
            <a:off x="31750" y="6356351"/>
            <a:ext cx="4470400" cy="365125"/>
          </a:xfrm>
        </p:spPr>
        <p:txBody>
          <a:bodyPr/>
          <a:lstStyle/>
          <a:p>
            <a:r>
              <a:rPr lang="en-US" sz="600" dirty="0"/>
              <a:t>ms231205</a:t>
            </a:r>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1</a:t>
            </a:fld>
            <a:endParaRPr lang="en-US"/>
          </a:p>
        </p:txBody>
      </p:sp>
    </p:spTree>
    <p:extLst>
      <p:ext uri="{BB962C8B-B14F-4D97-AF65-F5344CB8AC3E}">
        <p14:creationId xmlns:p14="http://schemas.microsoft.com/office/powerpoint/2010/main" val="3046390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Miramar Accreditation Update</a:t>
            </a:r>
          </a:p>
        </p:txBody>
      </p:sp>
      <p:sp>
        <p:nvSpPr>
          <p:cNvPr id="2" name="Content Placeholder 1"/>
          <p:cNvSpPr>
            <a:spLocks noGrp="1"/>
          </p:cNvSpPr>
          <p:nvPr>
            <p:ph idx="1"/>
          </p:nvPr>
        </p:nvSpPr>
        <p:spPr>
          <a:xfrm>
            <a:off x="1451579" y="2015732"/>
            <a:ext cx="9603275" cy="3908818"/>
          </a:xfrm>
        </p:spPr>
        <p:txBody>
          <a:bodyPr>
            <a:normAutofit/>
          </a:bodyPr>
          <a:lstStyle/>
          <a:p>
            <a:pPr marL="0" indent="0">
              <a:buNone/>
            </a:pPr>
            <a:r>
              <a:rPr lang="en-US" dirty="0"/>
              <a:t>Three Core Inquiries:</a:t>
            </a:r>
          </a:p>
          <a:p>
            <a:pPr marL="365760" lvl="1" indent="0">
              <a:buNone/>
            </a:pPr>
            <a:r>
              <a:rPr lang="en-US" sz="1500" b="1" dirty="0"/>
              <a:t>1.  </a:t>
            </a:r>
            <a:r>
              <a:rPr lang="en-US" sz="1500" dirty="0"/>
              <a:t>The team would like to see an update on the new program review process and further understand how the College assesses learning outcomes for all instructional programs and student and learning support services. </a:t>
            </a:r>
            <a:r>
              <a:rPr lang="en-US" sz="1500" i="1" dirty="0"/>
              <a:t>Standards or Policies: I.B.2, I.B.4</a:t>
            </a:r>
          </a:p>
          <a:p>
            <a:pPr marL="365760" lvl="1" indent="0">
              <a:buNone/>
            </a:pPr>
            <a:endParaRPr lang="en-US" sz="1500" i="1" dirty="0"/>
          </a:p>
          <a:p>
            <a:pPr marL="365760" lvl="1" indent="0">
              <a:buNone/>
            </a:pPr>
            <a:r>
              <a:rPr lang="en-US" sz="1500" b="1" dirty="0"/>
              <a:t>2.</a:t>
            </a:r>
            <a:r>
              <a:rPr lang="en-US" sz="1500" dirty="0"/>
              <a:t> The team would like to see an update on the College’s progress on the disaggregation and analysis of learning outcomes for subpopulations of students. The team would also like to learn more about how these results are used for improvement and how they inform resource allocations. </a:t>
            </a:r>
            <a:r>
              <a:rPr lang="en-US" sz="1500" i="1" dirty="0"/>
              <a:t>Standards or Policies: I.B.6</a:t>
            </a:r>
          </a:p>
          <a:p>
            <a:pPr marL="365760" lvl="1" indent="0">
              <a:buNone/>
            </a:pPr>
            <a:endParaRPr lang="en-US" sz="1500" i="1" dirty="0"/>
          </a:p>
          <a:p>
            <a:pPr marL="365760" lvl="1" indent="0">
              <a:buNone/>
            </a:pPr>
            <a:r>
              <a:rPr lang="en-US" sz="1500" b="1" dirty="0"/>
              <a:t>3.</a:t>
            </a:r>
            <a:r>
              <a:rPr lang="en-US" sz="1500" dirty="0"/>
              <a:t> The college teams would like to better understand how the district 1) regularly evaluates district systems, college roles, and decision-making processes, 2) communicates these results widely, and 3) uses these results as the basis for improvements.</a:t>
            </a:r>
          </a:p>
          <a:p>
            <a:pPr marL="365760" lvl="1" indent="0">
              <a:buNone/>
            </a:pPr>
            <a:endParaRPr lang="en-US" sz="1200" i="1" dirty="0"/>
          </a:p>
          <a:p>
            <a:pPr marL="365760" lvl="1" indent="0">
              <a:buNone/>
            </a:pPr>
            <a:endParaRPr lang="en-US" sz="1600" dirty="0"/>
          </a:p>
          <a:p>
            <a:pPr marL="365760" lvl="1" indent="0">
              <a:buNone/>
            </a:pPr>
            <a:endParaRPr lang="en-US" dirty="0"/>
          </a:p>
        </p:txBody>
      </p:sp>
      <p:sp>
        <p:nvSpPr>
          <p:cNvPr id="4" name="Footer Placeholder 3">
            <a:extLst>
              <a:ext uri="{FF2B5EF4-FFF2-40B4-BE49-F238E27FC236}">
                <a16:creationId xmlns:a16="http://schemas.microsoft.com/office/drawing/2014/main" id="{7376A70A-04CE-4E45-ACD9-D66DA36545F5}"/>
              </a:ext>
            </a:extLst>
          </p:cNvPr>
          <p:cNvSpPr>
            <a:spLocks noGrp="1"/>
          </p:cNvSpPr>
          <p:nvPr>
            <p:ph type="ftr" sz="quarter" idx="11"/>
          </p:nvPr>
        </p:nvSpPr>
        <p:spPr>
          <a:xfrm>
            <a:off x="98425" y="6356351"/>
            <a:ext cx="4470400" cy="365125"/>
          </a:xfrm>
        </p:spPr>
        <p:txBody>
          <a:bodyPr/>
          <a:lstStyle/>
          <a:p>
            <a:r>
              <a:rPr lang="en-US" sz="600" dirty="0"/>
              <a:t>ms231205</a:t>
            </a:r>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2</a:t>
            </a:fld>
            <a:endParaRPr lang="en-US"/>
          </a:p>
        </p:txBody>
      </p:sp>
    </p:spTree>
    <p:extLst>
      <p:ext uri="{BB962C8B-B14F-4D97-AF65-F5344CB8AC3E}">
        <p14:creationId xmlns:p14="http://schemas.microsoft.com/office/powerpoint/2010/main" val="202347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Miramar Accreditation Update</a:t>
            </a:r>
          </a:p>
        </p:txBody>
      </p:sp>
      <p:sp>
        <p:nvSpPr>
          <p:cNvPr id="2" name="Content Placeholder 1"/>
          <p:cNvSpPr>
            <a:spLocks noGrp="1"/>
          </p:cNvSpPr>
          <p:nvPr>
            <p:ph idx="1"/>
          </p:nvPr>
        </p:nvSpPr>
        <p:spPr/>
        <p:txBody>
          <a:bodyPr>
            <a:normAutofit/>
          </a:bodyPr>
          <a:lstStyle/>
          <a:p>
            <a:pPr marL="571500" indent="-571500">
              <a:buFont typeface="+mj-lt"/>
              <a:buAutoNum type="romanUcPeriod"/>
            </a:pPr>
            <a:endParaRPr lang="en-US" dirty="0"/>
          </a:p>
          <a:p>
            <a:pPr marL="571500" indent="-571500">
              <a:buFont typeface="+mj-lt"/>
              <a:buAutoNum type="romanUcPeriod"/>
            </a:pPr>
            <a:r>
              <a:rPr lang="en-US" dirty="0"/>
              <a:t>Next Steps</a:t>
            </a:r>
          </a:p>
          <a:p>
            <a:pPr marL="937260" lvl="1" indent="-571500">
              <a:buFont typeface="+mj-lt"/>
              <a:buAutoNum type="romanUcPeriod"/>
            </a:pPr>
            <a:r>
              <a:rPr lang="en-US" dirty="0"/>
              <a:t>Submit Response</a:t>
            </a:r>
          </a:p>
          <a:p>
            <a:pPr marL="937260" lvl="1" indent="-571500">
              <a:buFont typeface="+mj-lt"/>
              <a:buAutoNum type="romanUcPeriod"/>
            </a:pPr>
            <a:r>
              <a:rPr lang="en-US" dirty="0"/>
              <a:t>Focused Site Visit (expected during week of Feb. 26</a:t>
            </a:r>
            <a:r>
              <a:rPr lang="en-US" baseline="30000" dirty="0"/>
              <a:t>th</a:t>
            </a:r>
            <a:r>
              <a:rPr lang="en-US" dirty="0"/>
              <a:t> 2024)</a:t>
            </a:r>
          </a:p>
        </p:txBody>
      </p:sp>
      <p:sp>
        <p:nvSpPr>
          <p:cNvPr id="4" name="Footer Placeholder 3">
            <a:extLst>
              <a:ext uri="{FF2B5EF4-FFF2-40B4-BE49-F238E27FC236}">
                <a16:creationId xmlns:a16="http://schemas.microsoft.com/office/drawing/2014/main" id="{29BE0C9E-A837-418E-8ADE-8E801164C68B}"/>
              </a:ext>
            </a:extLst>
          </p:cNvPr>
          <p:cNvSpPr>
            <a:spLocks noGrp="1"/>
          </p:cNvSpPr>
          <p:nvPr>
            <p:ph type="ftr" sz="quarter" idx="11"/>
          </p:nvPr>
        </p:nvSpPr>
        <p:spPr/>
        <p:txBody>
          <a:bodyPr/>
          <a:lstStyle/>
          <a:p>
            <a:r>
              <a:rPr lang="en-US"/>
              <a:t>ms231205</a:t>
            </a:r>
            <a:endParaRPr lang="en-US" dirty="0"/>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3</a:t>
            </a:fld>
            <a:endParaRPr lang="en-US"/>
          </a:p>
        </p:txBody>
      </p:sp>
    </p:spTree>
    <p:extLst>
      <p:ext uri="{BB962C8B-B14F-4D97-AF65-F5344CB8AC3E}">
        <p14:creationId xmlns:p14="http://schemas.microsoft.com/office/powerpoint/2010/main" val="3243366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9722426-f998-4d4c-8dce-8ca305bad60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4795F1FC93C864F85640E4C75CCC473" ma:contentTypeVersion="15" ma:contentTypeDescription="Create a new document." ma:contentTypeScope="" ma:versionID="a331cd4f04ad2a517823a63d984394a6">
  <xsd:schema xmlns:xsd="http://www.w3.org/2001/XMLSchema" xmlns:xs="http://www.w3.org/2001/XMLSchema" xmlns:p="http://schemas.microsoft.com/office/2006/metadata/properties" xmlns:ns3="39722426-f998-4d4c-8dce-8ca305bad60a" xmlns:ns4="04008bec-59b3-418b-97b1-6003dab58e05" targetNamespace="http://schemas.microsoft.com/office/2006/metadata/properties" ma:root="true" ma:fieldsID="a0dd95f84f9575bbcba0ab52e2af7311" ns3:_="" ns4:_="">
    <xsd:import namespace="39722426-f998-4d4c-8dce-8ca305bad60a"/>
    <xsd:import namespace="04008bec-59b3-418b-97b1-6003dab58e0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722426-f998-4d4c-8dce-8ca305bad6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08bec-59b3-418b-97b1-6003dab58e0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47AD05-09FD-4144-8AAE-2117ECEF202F}">
  <ds:schemaRefs>
    <ds:schemaRef ds:uri="39722426-f998-4d4c-8dce-8ca305bad60a"/>
    <ds:schemaRef ds:uri="04008bec-59b3-418b-97b1-6003dab58e05"/>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A1EAE473-BF97-48C6-A989-F7EDF1DB09DE}">
  <ds:schemaRefs>
    <ds:schemaRef ds:uri="http://schemas.microsoft.com/sharepoint/v3/contenttype/forms"/>
  </ds:schemaRefs>
</ds:datastoreItem>
</file>

<file path=customXml/itemProps3.xml><?xml version="1.0" encoding="utf-8"?>
<ds:datastoreItem xmlns:ds="http://schemas.openxmlformats.org/officeDocument/2006/customXml" ds:itemID="{CA41F02E-7CDA-47CD-B452-BD2A9B9510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722426-f998-4d4c-8dce-8ca305bad60a"/>
    <ds:schemaRef ds:uri="04008bec-59b3-418b-97b1-6003dab58e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Gallery</Template>
  <TotalTime>99</TotalTime>
  <Words>262</Words>
  <Application>Microsoft Office PowerPoint</Application>
  <PresentationFormat>Widescreen</PresentationFormat>
  <Paragraphs>24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Gill Sans MT</vt:lpstr>
      <vt:lpstr>Gallery</vt:lpstr>
      <vt:lpstr>Miramar Accreditation Update</vt:lpstr>
      <vt:lpstr>Miramar Accreditation Update</vt:lpstr>
      <vt:lpstr>Miramar Accreditation Update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Session</dc:title>
  <dc:creator>Pablo Martin</dc:creator>
  <cp:lastModifiedBy>Mara Palma-Sanft</cp:lastModifiedBy>
  <cp:revision>28</cp:revision>
  <dcterms:created xsi:type="dcterms:W3CDTF">2022-08-23T03:57:42Z</dcterms:created>
  <dcterms:modified xsi:type="dcterms:W3CDTF">2023-12-05T21:49:12Z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0x01010074795F1FC93C864F85640E4C75CCC473</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