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65" r:id="rId2"/>
    <p:sldId id="256" r:id="rId3"/>
    <p:sldId id="259" r:id="rId4"/>
    <p:sldId id="263" r:id="rId5"/>
    <p:sldId id="276" r:id="rId6"/>
    <p:sldId id="271" r:id="rId7"/>
    <p:sldId id="269" r:id="rId8"/>
    <p:sldId id="277" r:id="rId9"/>
    <p:sldId id="260" r:id="rId10"/>
    <p:sldId id="279" r:id="rId11"/>
    <p:sldId id="261" r:id="rId12"/>
    <p:sldId id="267" r:id="rId13"/>
    <p:sldId id="268" r:id="rId14"/>
    <p:sldId id="270" r:id="rId15"/>
    <p:sldId id="272" r:id="rId16"/>
    <p:sldId id="273" r:id="rId17"/>
    <p:sldId id="257" r:id="rId18"/>
    <p:sldId id="282" r:id="rId19"/>
    <p:sldId id="275" r:id="rId20"/>
    <p:sldId id="258" r:id="rId21"/>
    <p:sldId id="266" r:id="rId22"/>
    <p:sldId id="283" r:id="rId23"/>
    <p:sldId id="264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E5E5-2E85-47DC-9126-700A837A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Miramar ASC &amp; Library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1DB9-014F-4CF3-B264-D433F3331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992" y="2906492"/>
            <a:ext cx="5730016" cy="2521185"/>
          </a:xfrm>
        </p:spPr>
        <p:txBody>
          <a:bodyPr numCol="2">
            <a:noAutofit/>
          </a:bodyPr>
          <a:lstStyle/>
          <a:p>
            <a:r>
              <a:rPr lang="en-US" sz="2400" dirty="0"/>
              <a:t>Donnie Tran</a:t>
            </a:r>
          </a:p>
          <a:p>
            <a:r>
              <a:rPr lang="en-US" sz="2400" dirty="0"/>
              <a:t>Francine McCorkell</a:t>
            </a:r>
          </a:p>
          <a:p>
            <a:r>
              <a:rPr lang="en-US" sz="2400" dirty="0"/>
              <a:t>Reylyn Cabrera</a:t>
            </a:r>
          </a:p>
          <a:p>
            <a:r>
              <a:rPr lang="en-US" sz="2400" dirty="0"/>
              <a:t>Van Chau</a:t>
            </a:r>
          </a:p>
          <a:p>
            <a:r>
              <a:rPr lang="en-US" sz="2400" dirty="0"/>
              <a:t>Anh Thu Truong</a:t>
            </a:r>
          </a:p>
          <a:p>
            <a:r>
              <a:rPr lang="en-US" sz="2400" dirty="0"/>
              <a:t>Donna </a:t>
            </a:r>
            <a:r>
              <a:rPr lang="en-US" sz="2400" dirty="0" err="1"/>
              <a:t>Sanmar</a:t>
            </a:r>
            <a:endParaRPr lang="en-US" sz="2400" dirty="0"/>
          </a:p>
          <a:p>
            <a:r>
              <a:rPr lang="en-US" sz="2400" dirty="0"/>
              <a:t>Cattleya </a:t>
            </a:r>
            <a:r>
              <a:rPr lang="en-US" sz="2400" dirty="0" err="1"/>
              <a:t>Amezuca</a:t>
            </a:r>
            <a:endParaRPr lang="en-US" sz="2400" dirty="0"/>
          </a:p>
          <a:p>
            <a:r>
              <a:rPr lang="en-US" sz="2400" dirty="0"/>
              <a:t>Quy Nguyen</a:t>
            </a:r>
          </a:p>
          <a:p>
            <a:r>
              <a:rPr lang="en-US" sz="2400" dirty="0"/>
              <a:t>Pamela Phaymany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13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B4DD2-06D8-4665-9304-7268686A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499"/>
            <a:ext cx="12192000" cy="5543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C104B0-D9CC-41FC-A33B-3DE80E07BB4A}"/>
              </a:ext>
            </a:extLst>
          </p:cNvPr>
          <p:cNvSpPr txBox="1"/>
          <p:nvPr/>
        </p:nvSpPr>
        <p:spPr>
          <a:xfrm>
            <a:off x="6251510" y="1810138"/>
            <a:ext cx="4618653" cy="323165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</a:t>
            </a:r>
            <a:r>
              <a:rPr lang="en-US" sz="2400" b="1" dirty="0" err="1"/>
              <a:t>WCOnline</a:t>
            </a:r>
            <a:endParaRPr lang="en-US" sz="2400" b="1" dirty="0"/>
          </a:p>
          <a:p>
            <a:pPr algn="ctr"/>
            <a:r>
              <a:rPr lang="en-US" u="sng" dirty="0"/>
              <a:t>sdmiramar.mywconline.com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ASC uses it to track student attendance and collect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log-in and log-out.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can view tutor/subject tutoring availability.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can self-schedule tutoring appointments.</a:t>
            </a:r>
          </a:p>
        </p:txBody>
      </p:sp>
    </p:spTree>
    <p:extLst>
      <p:ext uri="{BB962C8B-B14F-4D97-AF65-F5344CB8AC3E}">
        <p14:creationId xmlns:p14="http://schemas.microsoft.com/office/powerpoint/2010/main" val="214337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4D0FD-580A-413F-B2CF-A3122A37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EEB6F0-B38B-4E60-B131-471A222B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897" y="2743201"/>
            <a:ext cx="3023151" cy="3913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F5C56-4F1A-483D-8FC2-D08868889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616" y="1403153"/>
            <a:ext cx="2928470" cy="37909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843D5A-09D5-4187-814B-6B1E4C0EB3D2}"/>
              </a:ext>
            </a:extLst>
          </p:cNvPr>
          <p:cNvCxnSpPr>
            <a:cxnSpLocks/>
          </p:cNvCxnSpPr>
          <p:nvPr/>
        </p:nvCxnSpPr>
        <p:spPr>
          <a:xfrm flipV="1">
            <a:off x="3993160" y="2183363"/>
            <a:ext cx="1745368" cy="39741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6272F8-A269-438F-90B4-35E389EF68C9}"/>
              </a:ext>
            </a:extLst>
          </p:cNvPr>
          <p:cNvCxnSpPr>
            <a:cxnSpLocks/>
          </p:cNvCxnSpPr>
          <p:nvPr/>
        </p:nvCxnSpPr>
        <p:spPr>
          <a:xfrm flipV="1">
            <a:off x="4060272" y="3573624"/>
            <a:ext cx="5298332" cy="27768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523AA3-AFDA-41B4-8698-14B219323717}"/>
              </a:ext>
            </a:extLst>
          </p:cNvPr>
          <p:cNvSpPr txBox="1"/>
          <p:nvPr/>
        </p:nvSpPr>
        <p:spPr>
          <a:xfrm>
            <a:off x="6137873" y="381322"/>
            <a:ext cx="562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Virtual Tutoring Services</a:t>
            </a:r>
          </a:p>
        </p:txBody>
      </p:sp>
    </p:spTree>
    <p:extLst>
      <p:ext uri="{BB962C8B-B14F-4D97-AF65-F5344CB8AC3E}">
        <p14:creationId xmlns:p14="http://schemas.microsoft.com/office/powerpoint/2010/main" val="425492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3F5C56-4F1A-483D-8FC2-D0886888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098" y="0"/>
            <a:ext cx="52978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EB6F0-B38B-4E60-B131-471A222B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578" y="0"/>
            <a:ext cx="52978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A8EC3-D64D-4072-9581-892B68B356EA}"/>
              </a:ext>
            </a:extLst>
          </p:cNvPr>
          <p:cNvSpPr txBox="1"/>
          <p:nvPr/>
        </p:nvSpPr>
        <p:spPr>
          <a:xfrm>
            <a:off x="867747" y="1996751"/>
            <a:ext cx="4562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ASC Online Zoom Hub is currently on pause for Fall 2023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Online support available through STAR-CA and NetTutor</a:t>
            </a:r>
          </a:p>
        </p:txBody>
      </p:sp>
    </p:spTree>
    <p:extLst>
      <p:ext uri="{BB962C8B-B14F-4D97-AF65-F5344CB8AC3E}">
        <p14:creationId xmlns:p14="http://schemas.microsoft.com/office/powerpoint/2010/main" val="273258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50402-4837-4202-9353-247328B5B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5C72A-D44A-4478-9D0E-7BE293773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9" t="15356" r="29618" b="28378"/>
          <a:stretch/>
        </p:blipFill>
        <p:spPr>
          <a:xfrm>
            <a:off x="5486399" y="1358900"/>
            <a:ext cx="6092783" cy="41402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01F721-C62B-4BF5-BC2F-DFC33F070E68}"/>
              </a:ext>
            </a:extLst>
          </p:cNvPr>
          <p:cNvSpPr/>
          <p:nvPr/>
        </p:nvSpPr>
        <p:spPr>
          <a:xfrm>
            <a:off x="9690100" y="1993900"/>
            <a:ext cx="1574800" cy="115570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1F957-BFB6-403A-BAF9-66D97B612EFC}"/>
              </a:ext>
            </a:extLst>
          </p:cNvPr>
          <p:cNvCxnSpPr>
            <a:cxnSpLocks/>
          </p:cNvCxnSpPr>
          <p:nvPr/>
        </p:nvCxnSpPr>
        <p:spPr>
          <a:xfrm flipV="1">
            <a:off x="4724400" y="2806700"/>
            <a:ext cx="5054600" cy="19558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062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C53AFF-91F6-4C56-A04B-4202D9988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35" y="0"/>
            <a:ext cx="529780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783DC-6BAC-4216-A76F-6DF7AF2F0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562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5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4E16D-C116-4459-9F30-14AF21B8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951" y="2721935"/>
            <a:ext cx="6283690" cy="3695566"/>
          </a:xfrm>
        </p:spPr>
        <p:txBody>
          <a:bodyPr>
            <a:noAutofit/>
          </a:bodyPr>
          <a:lstStyle/>
          <a:p>
            <a:r>
              <a:rPr lang="en-US" sz="2400" b="1" dirty="0"/>
              <a:t>Academic Success Center (ASC)</a:t>
            </a:r>
            <a:br>
              <a:rPr lang="en-US" sz="2400" dirty="0"/>
            </a:br>
            <a:r>
              <a:rPr lang="en-US" sz="2400" dirty="0"/>
              <a:t>Room L-101, Southwest corner on the first floor of the LLRC</a:t>
            </a:r>
          </a:p>
          <a:p>
            <a:r>
              <a:rPr lang="en-US" sz="2400" b="1" dirty="0"/>
              <a:t>Math Lab</a:t>
            </a:r>
            <a:br>
              <a:rPr lang="en-US" sz="2400" dirty="0"/>
            </a:br>
            <a:r>
              <a:rPr lang="en-US" sz="2400" dirty="0"/>
              <a:t>Room M-210, second floor of the M-Building</a:t>
            </a:r>
          </a:p>
          <a:p>
            <a:r>
              <a:rPr lang="en-US" sz="2400" b="1" dirty="0"/>
              <a:t>Peer-Led Team Learning Program (PLTL)</a:t>
            </a:r>
            <a:br>
              <a:rPr lang="en-US" sz="2400" dirty="0"/>
            </a:br>
            <a:r>
              <a:rPr lang="en-US" sz="2400" dirty="0"/>
              <a:t>STEM Center, Room S6-110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F3B929-6DAC-4CA1-95FC-4241D336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t="14856" r="47759" b="27260"/>
          <a:stretch/>
        </p:blipFill>
        <p:spPr>
          <a:xfrm>
            <a:off x="657137" y="2334095"/>
            <a:ext cx="4371235" cy="41693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18C8B7-FF86-4966-9222-BCC84381028F}"/>
              </a:ext>
            </a:extLst>
          </p:cNvPr>
          <p:cNvSpPr txBox="1">
            <a:spLocks/>
          </p:cNvSpPr>
          <p:nvPr/>
        </p:nvSpPr>
        <p:spPr bwMode="black">
          <a:xfrm>
            <a:off x="1600200" y="440499"/>
            <a:ext cx="8991600" cy="16459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Fall 2023 Tutoring Services at Miramar College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95C732-D485-41E8-99D7-DA727D2CD8E5}"/>
              </a:ext>
            </a:extLst>
          </p:cNvPr>
          <p:cNvSpPr/>
          <p:nvPr/>
        </p:nvSpPr>
        <p:spPr>
          <a:xfrm>
            <a:off x="5123458" y="3830963"/>
            <a:ext cx="6283690" cy="117559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5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39AFAD-CA80-40AE-AC61-6096F6AC9EE6}"/>
              </a:ext>
            </a:extLst>
          </p:cNvPr>
          <p:cNvSpPr txBox="1"/>
          <p:nvPr/>
        </p:nvSpPr>
        <p:spPr>
          <a:xfrm>
            <a:off x="7071507" y="2090172"/>
            <a:ext cx="3033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Math Lab Fall 2023</a:t>
            </a:r>
          </a:p>
          <a:p>
            <a:pPr algn="ctr"/>
            <a:r>
              <a:rPr lang="en-US" sz="2400" dirty="0"/>
              <a:t>Hours of Operation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Monday-Thursday</a:t>
            </a:r>
          </a:p>
          <a:p>
            <a:pPr algn="ctr"/>
            <a:r>
              <a:rPr lang="en-US" sz="2400" dirty="0"/>
              <a:t>9:00 am-6:00 pm</a:t>
            </a:r>
          </a:p>
          <a:p>
            <a:pPr algn="ctr"/>
            <a:r>
              <a:rPr lang="en-US" sz="2400" dirty="0"/>
              <a:t>Friday</a:t>
            </a:r>
          </a:p>
          <a:p>
            <a:pPr algn="ctr"/>
            <a:r>
              <a:rPr lang="en-US" sz="2400" dirty="0"/>
              <a:t>9:00 am-1:00 pm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9F8403-39F1-4C9F-990E-F85046625141}"/>
              </a:ext>
            </a:extLst>
          </p:cNvPr>
          <p:cNvGrpSpPr/>
          <p:nvPr/>
        </p:nvGrpSpPr>
        <p:grpSpPr>
          <a:xfrm>
            <a:off x="728267" y="0"/>
            <a:ext cx="4577261" cy="6858000"/>
            <a:chOff x="3807369" y="0"/>
            <a:chExt cx="457726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EF6B1B-CAFA-4C06-85E2-8FDB691A4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7369" y="0"/>
              <a:ext cx="4577261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730149-F9DF-473B-91C5-DDC2F87CB824}"/>
                </a:ext>
              </a:extLst>
            </p:cNvPr>
            <p:cNvSpPr/>
            <p:nvPr/>
          </p:nvSpPr>
          <p:spPr>
            <a:xfrm>
              <a:off x="5533053" y="5740027"/>
              <a:ext cx="1567543" cy="231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2648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9D4D4-86C8-4972-9936-E16C99A3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4" y="0"/>
            <a:ext cx="4726076" cy="6858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051E6-6F15-47C3-ADAB-E13E03D9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729" y="1110974"/>
            <a:ext cx="1532797" cy="1532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F43A6-FBF8-4EBF-B811-4649B5DE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737" y="3923505"/>
            <a:ext cx="5450338" cy="24779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3F4A2F-9857-404A-8EEE-B1F03D930270}"/>
              </a:ext>
            </a:extLst>
          </p:cNvPr>
          <p:cNvSpPr/>
          <p:nvPr/>
        </p:nvSpPr>
        <p:spPr>
          <a:xfrm>
            <a:off x="5380569" y="38329"/>
            <a:ext cx="47260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My </a:t>
            </a:r>
            <a:r>
              <a:rPr lang="en-US" sz="2400" b="1" dirty="0" err="1"/>
              <a:t>WCOnline</a:t>
            </a:r>
            <a:endParaRPr lang="en-US" sz="2400" b="1" dirty="0"/>
          </a:p>
          <a:p>
            <a:pPr algn="ctr"/>
            <a:r>
              <a:rPr lang="en-US" sz="2400" u="sng" dirty="0"/>
              <a:t>sdmiramar.mywconline.com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ASC/Math Lab uses it to track student attendance and collect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log-in and log-out.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can view tutor/subject tutoring availability.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self-scheduling because Math Lab tutoring is walk-in basis only</a:t>
            </a:r>
          </a:p>
        </p:txBody>
      </p:sp>
    </p:spTree>
    <p:extLst>
      <p:ext uri="{BB962C8B-B14F-4D97-AF65-F5344CB8AC3E}">
        <p14:creationId xmlns:p14="http://schemas.microsoft.com/office/powerpoint/2010/main" val="35399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4E16D-C116-4459-9F30-14AF21B8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951" y="2721935"/>
            <a:ext cx="6283690" cy="3695566"/>
          </a:xfrm>
        </p:spPr>
        <p:txBody>
          <a:bodyPr>
            <a:noAutofit/>
          </a:bodyPr>
          <a:lstStyle/>
          <a:p>
            <a:r>
              <a:rPr lang="en-US" sz="2400" b="1" dirty="0"/>
              <a:t>Academic Success Center (ASC)</a:t>
            </a:r>
            <a:br>
              <a:rPr lang="en-US" sz="2400" dirty="0"/>
            </a:br>
            <a:r>
              <a:rPr lang="en-US" sz="2400" dirty="0"/>
              <a:t>Room L-101, Southwest corner on the first floor of the LLRC</a:t>
            </a:r>
          </a:p>
          <a:p>
            <a:r>
              <a:rPr lang="en-US" sz="2400" b="1" dirty="0"/>
              <a:t>Math Lab</a:t>
            </a:r>
            <a:br>
              <a:rPr lang="en-US" sz="2400" dirty="0"/>
            </a:br>
            <a:r>
              <a:rPr lang="en-US" sz="2400" dirty="0"/>
              <a:t>Room M-210, second floor of the M-Building</a:t>
            </a:r>
          </a:p>
          <a:p>
            <a:r>
              <a:rPr lang="en-US" sz="2400" b="1" dirty="0"/>
              <a:t>Peer-Led Team Learning Program (PLTL)</a:t>
            </a:r>
            <a:br>
              <a:rPr lang="en-US" sz="2400" dirty="0"/>
            </a:br>
            <a:r>
              <a:rPr lang="en-US" sz="2400" dirty="0"/>
              <a:t>STEM Center, Room S6-110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F3B929-6DAC-4CA1-95FC-4241D336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t="14856" r="47759" b="27260"/>
          <a:stretch/>
        </p:blipFill>
        <p:spPr>
          <a:xfrm>
            <a:off x="657137" y="2334095"/>
            <a:ext cx="4371235" cy="41693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18C8B7-FF86-4966-9222-BCC84381028F}"/>
              </a:ext>
            </a:extLst>
          </p:cNvPr>
          <p:cNvSpPr txBox="1">
            <a:spLocks/>
          </p:cNvSpPr>
          <p:nvPr/>
        </p:nvSpPr>
        <p:spPr bwMode="black">
          <a:xfrm>
            <a:off x="1600200" y="440499"/>
            <a:ext cx="8991600" cy="16459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Fall 2023 Tutoring Services at Miramar College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7AC92F-8AE0-47B3-83F7-8A239EB48FF9}"/>
              </a:ext>
            </a:extLst>
          </p:cNvPr>
          <p:cNvSpPr/>
          <p:nvPr/>
        </p:nvSpPr>
        <p:spPr>
          <a:xfrm>
            <a:off x="5002972" y="4569718"/>
            <a:ext cx="7055842" cy="1175591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5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F328-F8A1-44A4-AC13-52FB70279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Fall 2023 Tutoring Services at Miramar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DBB0B-6E1E-477A-A175-741A7DDA10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Academic Success Center, Math Lab, STEM Center</a:t>
            </a:r>
          </a:p>
        </p:txBody>
      </p:sp>
    </p:spTree>
    <p:extLst>
      <p:ext uri="{BB962C8B-B14F-4D97-AF65-F5344CB8AC3E}">
        <p14:creationId xmlns:p14="http://schemas.microsoft.com/office/powerpoint/2010/main" val="74430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59B0-FC2A-4894-990B-0DD2BE11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177" y="907050"/>
            <a:ext cx="4762593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Peer-Led Team Learning (PLTL)</a:t>
            </a:r>
            <a:br>
              <a:rPr lang="en-US" dirty="0"/>
            </a:br>
            <a:r>
              <a:rPr lang="en-US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5A1A-9CD5-4CB8-82C8-7A9F3E788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544" y="2563399"/>
            <a:ext cx="4627858" cy="3101983"/>
          </a:xfrm>
        </p:spPr>
        <p:txBody>
          <a:bodyPr/>
          <a:lstStyle/>
          <a:p>
            <a:r>
              <a:rPr lang="en-US" dirty="0"/>
              <a:t>Located in the STEM Center, Room S6-110</a:t>
            </a:r>
          </a:p>
          <a:p>
            <a:r>
              <a:rPr lang="en-US" dirty="0"/>
              <a:t>Workshops only</a:t>
            </a:r>
          </a:p>
          <a:p>
            <a:r>
              <a:rPr lang="en-US" dirty="0"/>
              <a:t>Led by Peer Leaders who meet with instructors to cover the lessons each week.</a:t>
            </a:r>
          </a:p>
          <a:p>
            <a:r>
              <a:rPr lang="en-US" dirty="0"/>
              <a:t>Worksheets to help students practice and learn what is covered each week.</a:t>
            </a:r>
          </a:p>
          <a:p>
            <a:r>
              <a:rPr lang="en-US" dirty="0"/>
              <a:t>For more information, contact</a:t>
            </a:r>
            <a:br>
              <a:rPr lang="en-US" dirty="0"/>
            </a:br>
            <a:r>
              <a:rPr lang="en-US" dirty="0"/>
              <a:t>Ivan </a:t>
            </a:r>
            <a:r>
              <a:rPr lang="en-US" dirty="0" err="1"/>
              <a:t>Valdovinos</a:t>
            </a:r>
            <a:r>
              <a:rPr lang="en-US" dirty="0"/>
              <a:t> at ivaldovinos@sdccd.edu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557B4-8873-408E-B23E-C7AADC8F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7" y="0"/>
            <a:ext cx="561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6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F328-F8A1-44A4-AC13-52FB70279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Fall 2023 Library Services at Miramar College</a:t>
            </a:r>
          </a:p>
        </p:txBody>
      </p:sp>
    </p:spTree>
    <p:extLst>
      <p:ext uri="{BB962C8B-B14F-4D97-AF65-F5344CB8AC3E}">
        <p14:creationId xmlns:p14="http://schemas.microsoft.com/office/powerpoint/2010/main" val="3055822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D57CF7-FE0A-4E35-83BF-FCF438C3AACA}"/>
              </a:ext>
            </a:extLst>
          </p:cNvPr>
          <p:cNvSpPr txBox="1"/>
          <p:nvPr/>
        </p:nvSpPr>
        <p:spPr>
          <a:xfrm>
            <a:off x="6723519" y="1836036"/>
            <a:ext cx="47174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Miramar College Library</a:t>
            </a:r>
            <a:endParaRPr lang="en-US" sz="2400" dirty="0"/>
          </a:p>
          <a:p>
            <a:pPr algn="ctr"/>
            <a:r>
              <a:rPr lang="en-US" sz="2400" dirty="0"/>
              <a:t>Room L-200,</a:t>
            </a:r>
            <a:br>
              <a:rPr lang="en-US" sz="2400" dirty="0"/>
            </a:br>
            <a:r>
              <a:rPr lang="en-US" sz="2400" dirty="0"/>
              <a:t>second floor of the LLRC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Hours of Operation</a:t>
            </a:r>
          </a:p>
          <a:p>
            <a:pPr algn="ctr"/>
            <a:r>
              <a:rPr lang="en-US" sz="2400" dirty="0"/>
              <a:t>Monday-Thursday</a:t>
            </a:r>
          </a:p>
          <a:p>
            <a:pPr algn="ctr"/>
            <a:r>
              <a:rPr lang="en-US" sz="2400" dirty="0"/>
              <a:t>9:00 am-6:00 pm</a:t>
            </a:r>
          </a:p>
          <a:p>
            <a:pPr algn="ctr"/>
            <a:r>
              <a:rPr lang="en-US" sz="2400" dirty="0"/>
              <a:t>Friday 9:00 am-1:00 pm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Website:</a:t>
            </a:r>
          </a:p>
          <a:p>
            <a:pPr algn="ctr"/>
            <a:r>
              <a:rPr lang="en-US" sz="2400" dirty="0"/>
              <a:t>sdmiramar.edu/services/library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C37BF-54C8-4879-9F84-9C715BD44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7"/>
          <a:stretch/>
        </p:blipFill>
        <p:spPr>
          <a:xfrm>
            <a:off x="-1" y="1023457"/>
            <a:ext cx="6196669" cy="49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4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6635D-C166-4A65-A122-41093077E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74" y="0"/>
            <a:ext cx="5313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9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308C9-63E4-4817-8EA7-A85589066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92" y="0"/>
            <a:ext cx="5799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4E16D-C116-4459-9F30-14AF21B8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951" y="2721935"/>
            <a:ext cx="6283690" cy="3695566"/>
          </a:xfrm>
        </p:spPr>
        <p:txBody>
          <a:bodyPr>
            <a:noAutofit/>
          </a:bodyPr>
          <a:lstStyle/>
          <a:p>
            <a:r>
              <a:rPr lang="en-US" sz="2400" b="1" dirty="0"/>
              <a:t>Academic Success Center (ASC)</a:t>
            </a:r>
            <a:br>
              <a:rPr lang="en-US" sz="2400" dirty="0"/>
            </a:br>
            <a:r>
              <a:rPr lang="en-US" sz="2400" dirty="0"/>
              <a:t>Room L-101, Southwest corner on the first floor of the LLRC</a:t>
            </a:r>
          </a:p>
          <a:p>
            <a:r>
              <a:rPr lang="en-US" sz="2400" b="1" dirty="0"/>
              <a:t>Math Lab</a:t>
            </a:r>
            <a:br>
              <a:rPr lang="en-US" sz="2400" dirty="0"/>
            </a:br>
            <a:r>
              <a:rPr lang="en-US" sz="2400" dirty="0"/>
              <a:t>Room M-210, second floor of the M-Building</a:t>
            </a:r>
          </a:p>
          <a:p>
            <a:r>
              <a:rPr lang="en-US" sz="2400" b="1" dirty="0"/>
              <a:t>Peer-Led Team Learning Program (PLTL)</a:t>
            </a:r>
            <a:br>
              <a:rPr lang="en-US" sz="2400" dirty="0"/>
            </a:br>
            <a:r>
              <a:rPr lang="en-US" sz="2400" dirty="0"/>
              <a:t>STEM Center, Room S6-110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F3B929-6DAC-4CA1-95FC-4241D336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t="14856" r="47759" b="27260"/>
          <a:stretch/>
        </p:blipFill>
        <p:spPr>
          <a:xfrm>
            <a:off x="657137" y="2334095"/>
            <a:ext cx="4371235" cy="41693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18C8B7-FF86-4966-9222-BCC84381028F}"/>
              </a:ext>
            </a:extLst>
          </p:cNvPr>
          <p:cNvSpPr txBox="1">
            <a:spLocks/>
          </p:cNvSpPr>
          <p:nvPr/>
        </p:nvSpPr>
        <p:spPr bwMode="black">
          <a:xfrm>
            <a:off x="1600200" y="440499"/>
            <a:ext cx="8991600" cy="16459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Fall 2023 Tutoring Services at Miramar College</a:t>
            </a:r>
          </a:p>
        </p:txBody>
      </p:sp>
    </p:spTree>
    <p:extLst>
      <p:ext uri="{BB962C8B-B14F-4D97-AF65-F5344CB8AC3E}">
        <p14:creationId xmlns:p14="http://schemas.microsoft.com/office/powerpoint/2010/main" val="327792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3DBF1B-22B1-45A1-B325-4C9E3C955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098" y="0"/>
            <a:ext cx="5297804" cy="6858000"/>
          </a:xfrm>
        </p:spPr>
      </p:pic>
    </p:spTree>
    <p:extLst>
      <p:ext uri="{BB962C8B-B14F-4D97-AF65-F5344CB8AC3E}">
        <p14:creationId xmlns:p14="http://schemas.microsoft.com/office/powerpoint/2010/main" val="223055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4E16D-C116-4459-9F30-14AF21B8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951" y="2721935"/>
            <a:ext cx="6283690" cy="3695566"/>
          </a:xfrm>
        </p:spPr>
        <p:txBody>
          <a:bodyPr>
            <a:noAutofit/>
          </a:bodyPr>
          <a:lstStyle/>
          <a:p>
            <a:r>
              <a:rPr lang="en-US" sz="2400" b="1" dirty="0"/>
              <a:t>Academic Success Center (ASC)</a:t>
            </a:r>
            <a:br>
              <a:rPr lang="en-US" sz="2400" dirty="0"/>
            </a:br>
            <a:r>
              <a:rPr lang="en-US" sz="2400" dirty="0"/>
              <a:t>Room L-101, Southwest corner on the first floor of the LLRC</a:t>
            </a:r>
          </a:p>
          <a:p>
            <a:r>
              <a:rPr lang="en-US" sz="2400" b="1" dirty="0"/>
              <a:t>Math Lab</a:t>
            </a:r>
            <a:br>
              <a:rPr lang="en-US" sz="2400" dirty="0"/>
            </a:br>
            <a:r>
              <a:rPr lang="en-US" sz="2400" dirty="0"/>
              <a:t>Room M-210, second floor of the M-Building</a:t>
            </a:r>
          </a:p>
          <a:p>
            <a:r>
              <a:rPr lang="en-US" sz="2400" b="1" dirty="0"/>
              <a:t>Peer-Led Team Learning Program (PLTL)</a:t>
            </a:r>
            <a:br>
              <a:rPr lang="en-US" sz="2400" dirty="0"/>
            </a:br>
            <a:r>
              <a:rPr lang="en-US" sz="2400" dirty="0"/>
              <a:t>STEM Center, Room S6-110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F3B929-6DAC-4CA1-95FC-4241D336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t="14856" r="47759" b="27260"/>
          <a:stretch/>
        </p:blipFill>
        <p:spPr>
          <a:xfrm>
            <a:off x="657137" y="2334095"/>
            <a:ext cx="4371235" cy="41693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A18C8B7-FF86-4966-9222-BCC84381028F}"/>
              </a:ext>
            </a:extLst>
          </p:cNvPr>
          <p:cNvSpPr txBox="1">
            <a:spLocks/>
          </p:cNvSpPr>
          <p:nvPr/>
        </p:nvSpPr>
        <p:spPr bwMode="black">
          <a:xfrm>
            <a:off x="1600200" y="440499"/>
            <a:ext cx="8991600" cy="16459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Fall 2023 Tutoring Services at Miramar College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729E77-D17E-457F-A0EA-06E9D7655C04}"/>
              </a:ext>
            </a:extLst>
          </p:cNvPr>
          <p:cNvSpPr/>
          <p:nvPr/>
        </p:nvSpPr>
        <p:spPr>
          <a:xfrm>
            <a:off x="5028372" y="2560963"/>
            <a:ext cx="6283690" cy="117559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7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CDB07-EF7E-4D7D-A3E4-E6FE82D20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97" y="0"/>
            <a:ext cx="529780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DD92C-760D-460B-AAE1-8867B4B7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61" y="3429000"/>
            <a:ext cx="2654300" cy="265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83B1C-EDAC-4E74-97B9-1111FA8B32B5}"/>
              </a:ext>
            </a:extLst>
          </p:cNvPr>
          <p:cNvSpPr txBox="1"/>
          <p:nvPr/>
        </p:nvSpPr>
        <p:spPr>
          <a:xfrm>
            <a:off x="465845" y="711200"/>
            <a:ext cx="58869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Visit the ASC webpage for any updates to our</a:t>
            </a:r>
            <a:br>
              <a:rPr lang="en-US" sz="2400" dirty="0"/>
            </a:br>
            <a:r>
              <a:rPr lang="en-US" sz="2400" dirty="0"/>
              <a:t>hours of operation and to learn more about</a:t>
            </a:r>
            <a:br>
              <a:rPr lang="en-US" sz="2400" dirty="0"/>
            </a:br>
            <a:r>
              <a:rPr lang="en-US" sz="2400" dirty="0"/>
              <a:t>tutorial services on campus.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Scan the QR code or </a:t>
            </a:r>
          </a:p>
          <a:p>
            <a:pPr algn="ctr"/>
            <a:r>
              <a:rPr lang="en-US" sz="2400" dirty="0"/>
              <a:t>visit </a:t>
            </a:r>
            <a:r>
              <a:rPr lang="en-US" sz="2400" u="sng" dirty="0"/>
              <a:t>sdmiramar.edu/services/</a:t>
            </a:r>
            <a:r>
              <a:rPr lang="en-US" sz="2400" u="sng" dirty="0" err="1"/>
              <a:t>asc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356080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4D0FD-580A-413F-B2CF-A3122A37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57CF7-FE0A-4E35-83BF-FCF438C3AACA}"/>
              </a:ext>
            </a:extLst>
          </p:cNvPr>
          <p:cNvSpPr txBox="1"/>
          <p:nvPr/>
        </p:nvSpPr>
        <p:spPr>
          <a:xfrm>
            <a:off x="6606074" y="1148139"/>
            <a:ext cx="47174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ASC Fall 2023</a:t>
            </a:r>
          </a:p>
          <a:p>
            <a:pPr algn="ctr"/>
            <a:r>
              <a:rPr lang="en-US" sz="2400" b="1" dirty="0"/>
              <a:t>Hours of Operation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Monday-Thursday</a:t>
            </a:r>
          </a:p>
          <a:p>
            <a:pPr algn="ctr"/>
            <a:r>
              <a:rPr lang="en-US" sz="2400" dirty="0"/>
              <a:t>9:00 am-6:00 pm</a:t>
            </a:r>
          </a:p>
          <a:p>
            <a:pPr algn="ctr"/>
            <a:r>
              <a:rPr lang="en-US" sz="2400" dirty="0"/>
              <a:t>Friday 9:00 am-1:00 pm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Tutoring availability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Monday-Thursday</a:t>
            </a:r>
          </a:p>
          <a:p>
            <a:pPr algn="ctr"/>
            <a:r>
              <a:rPr lang="en-US" sz="2400" dirty="0"/>
              <a:t>10:00-6:00 pm</a:t>
            </a:r>
          </a:p>
        </p:txBody>
      </p:sp>
    </p:spTree>
    <p:extLst>
      <p:ext uri="{BB962C8B-B14F-4D97-AF65-F5344CB8AC3E}">
        <p14:creationId xmlns:p14="http://schemas.microsoft.com/office/powerpoint/2010/main" val="1353875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1786F46-2F91-46CE-8D92-32757395E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5940" y="4303080"/>
            <a:ext cx="1639070" cy="218542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5F0F69-2100-405D-8D3B-83851F94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904" y="370372"/>
            <a:ext cx="3512191" cy="26341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BEEC94-C67F-4132-B5C6-4C7360B65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77" y="370372"/>
            <a:ext cx="3512192" cy="2634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232052-A77C-45BC-8C51-5E66520F0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259204" y="3939908"/>
            <a:ext cx="2183759" cy="2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3D3B5-C50E-4896-B541-07ABA31AF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914" y="4303081"/>
            <a:ext cx="1637820" cy="2183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DD7C1D-2D05-413F-B04F-537F3FCEF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077" y="4303868"/>
            <a:ext cx="2910631" cy="2182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28C983-D3CA-4895-81F0-D4328236E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216" y="4303080"/>
            <a:ext cx="1637821" cy="21837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1C89B7-AD25-4687-A44D-95A9629D1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4732" y="370373"/>
            <a:ext cx="3512191" cy="2634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CDBB4-8F3D-4BF7-9AC6-482484D3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814" y="2754316"/>
            <a:ext cx="5805321" cy="1349368"/>
          </a:xfrm>
        </p:spPr>
        <p:txBody>
          <a:bodyPr>
            <a:normAutofit fontScale="90000"/>
          </a:bodyPr>
          <a:lstStyle/>
          <a:p>
            <a:r>
              <a:rPr lang="en-US" dirty="0"/>
              <a:t>Comfortable work and study space with access to the </a:t>
            </a:r>
            <a:r>
              <a:rPr lang="en-US" dirty="0" err="1"/>
              <a:t>asc’s</a:t>
            </a:r>
            <a:r>
              <a:rPr lang="en-US" dirty="0"/>
              <a:t> resources</a:t>
            </a:r>
          </a:p>
        </p:txBody>
      </p:sp>
    </p:spTree>
    <p:extLst>
      <p:ext uri="{BB962C8B-B14F-4D97-AF65-F5344CB8AC3E}">
        <p14:creationId xmlns:p14="http://schemas.microsoft.com/office/powerpoint/2010/main" val="84811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9D4D4-86C8-4972-9936-E16C99A3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" y="-572"/>
            <a:ext cx="4726076" cy="6858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C104B0-D9CC-41FC-A33B-3DE80E07BB4A}"/>
              </a:ext>
            </a:extLst>
          </p:cNvPr>
          <p:cNvSpPr txBox="1"/>
          <p:nvPr/>
        </p:nvSpPr>
        <p:spPr>
          <a:xfrm>
            <a:off x="6270171" y="1539551"/>
            <a:ext cx="46186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My </a:t>
            </a:r>
            <a:r>
              <a:rPr lang="en-US" sz="2400" b="1" dirty="0" err="1"/>
              <a:t>WCOnline</a:t>
            </a:r>
            <a:endParaRPr lang="en-US" sz="2400" b="1" dirty="0"/>
          </a:p>
          <a:p>
            <a:pPr algn="ctr"/>
            <a:r>
              <a:rPr lang="en-US" u="sng" dirty="0"/>
              <a:t>sdmiramar.mywconline.com</a:t>
            </a:r>
          </a:p>
          <a:p>
            <a:endParaRPr lang="en-US" dirty="0"/>
          </a:p>
          <a:p>
            <a:r>
              <a:rPr lang="en-US" dirty="0"/>
              <a:t>Used District-wide for tutoring appointment scheduling and tracking student attendance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accounts use their college email address as the username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Default password is their 10-digit CSID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can self-schedule appointments (ASC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can also call or come in person and have an ASC representative assist them.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051E6-6F15-47C3-ADAB-E13E03D9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674" y="669312"/>
            <a:ext cx="1532797" cy="15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0050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1365</TotalTime>
  <Words>582</Words>
  <Application>Microsoft Office PowerPoint</Application>
  <PresentationFormat>Widescreen</PresentationFormat>
  <Paragraphs>97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Gill Sans MT</vt:lpstr>
      <vt:lpstr>Parcel</vt:lpstr>
      <vt:lpstr>Miramar ASC &amp; Library Team</vt:lpstr>
      <vt:lpstr>Fall 2023 Tutoring Services at Miramar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Comfortable work and study space with access to the asc’s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Peer-Led Team Learning (PLTL) Program</vt:lpstr>
      <vt:lpstr>Fall 2023 Library Services at Miramar College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2023 Tutoring Services at Miramar College</dc:title>
  <dc:creator>Reylyn Cabrera</dc:creator>
  <cp:lastModifiedBy>Reylyn Cabrera</cp:lastModifiedBy>
  <cp:revision>23</cp:revision>
  <dcterms:created xsi:type="dcterms:W3CDTF">2023-09-14T20:43:23Z</dcterms:created>
  <dcterms:modified xsi:type="dcterms:W3CDTF">2023-10-03T17:04:11Z</dcterms:modified>
</cp:coreProperties>
</file>