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406" r:id="rId7"/>
    <p:sldId id="262" r:id="rId8"/>
    <p:sldId id="263" r:id="rId9"/>
    <p:sldId id="407" r:id="rId10"/>
    <p:sldId id="264" r:id="rId11"/>
    <p:sldId id="265" r:id="rId12"/>
    <p:sldId id="266" r:id="rId13"/>
    <p:sldId id="408" r:id="rId14"/>
    <p:sldId id="413" r:id="rId15"/>
    <p:sldId id="411" r:id="rId16"/>
    <p:sldId id="257" r:id="rId17"/>
    <p:sldId id="409" r:id="rId18"/>
    <p:sldId id="410" r:id="rId19"/>
    <p:sldId id="414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BBD44-57AB-4FDD-9886-59783CD69A9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A4115-F457-4380-A44B-D4A63924B53D}">
      <dgm:prSet phldrT="[Text]"/>
      <dgm:spPr/>
      <dgm:t>
        <a:bodyPr/>
        <a:lstStyle/>
        <a:p>
          <a:r>
            <a:rPr lang="en-US" dirty="0"/>
            <a:t>Board Policies</a:t>
          </a:r>
        </a:p>
      </dgm:t>
    </dgm:pt>
    <dgm:pt modelId="{18EF5C6E-42FB-464F-9025-E4A107BC3AAA}" type="parTrans" cxnId="{7E3F83E8-6899-4B91-88BD-7C9B004BEAE7}">
      <dgm:prSet/>
      <dgm:spPr/>
      <dgm:t>
        <a:bodyPr/>
        <a:lstStyle/>
        <a:p>
          <a:endParaRPr lang="en-US"/>
        </a:p>
      </dgm:t>
    </dgm:pt>
    <dgm:pt modelId="{EE92F595-9A83-474A-BCEB-FA35BD799D51}" type="sibTrans" cxnId="{7E3F83E8-6899-4B91-88BD-7C9B004BEAE7}">
      <dgm:prSet/>
      <dgm:spPr/>
      <dgm:t>
        <a:bodyPr/>
        <a:lstStyle/>
        <a:p>
          <a:endParaRPr lang="en-US"/>
        </a:p>
      </dgm:t>
    </dgm:pt>
    <dgm:pt modelId="{19A23F7B-3D0F-41A7-85E8-346FE0050BD3}">
      <dgm:prSet phldrT="[Text]"/>
      <dgm:spPr/>
      <dgm:t>
        <a:bodyPr/>
        <a:lstStyle/>
        <a:p>
          <a:r>
            <a:rPr lang="en-US" b="1" dirty="0"/>
            <a:t>Establish the what</a:t>
          </a:r>
          <a:r>
            <a:rPr lang="en-US" dirty="0"/>
            <a:t> – define goals and practices</a:t>
          </a:r>
        </a:p>
      </dgm:t>
    </dgm:pt>
    <dgm:pt modelId="{805EEB74-A898-4CD5-9514-E5D6EF16CBCF}" type="parTrans" cxnId="{C5AA06CB-69C0-4787-89D3-2F7374061E19}">
      <dgm:prSet/>
      <dgm:spPr/>
      <dgm:t>
        <a:bodyPr/>
        <a:lstStyle/>
        <a:p>
          <a:endParaRPr lang="en-US"/>
        </a:p>
      </dgm:t>
    </dgm:pt>
    <dgm:pt modelId="{2EABA1B3-0E1C-4B3D-89C2-1108A34DAE77}" type="sibTrans" cxnId="{C5AA06CB-69C0-4787-89D3-2F7374061E19}">
      <dgm:prSet/>
      <dgm:spPr/>
      <dgm:t>
        <a:bodyPr/>
        <a:lstStyle/>
        <a:p>
          <a:endParaRPr lang="en-US"/>
        </a:p>
      </dgm:t>
    </dgm:pt>
    <dgm:pt modelId="{DA2335F5-892F-4A48-9B9D-C44728C3F058}">
      <dgm:prSet phldrT="[Text]"/>
      <dgm:spPr/>
      <dgm:t>
        <a:bodyPr/>
        <a:lstStyle/>
        <a:p>
          <a:r>
            <a:rPr lang="en-US"/>
            <a:t>Represent the voice of the Board</a:t>
          </a:r>
          <a:endParaRPr lang="en-US" dirty="0"/>
        </a:p>
      </dgm:t>
    </dgm:pt>
    <dgm:pt modelId="{AE78585F-4093-4900-AD9D-BB5C69FBF265}" type="parTrans" cxnId="{43C87EE7-385A-438F-9B53-04E629C8759A}">
      <dgm:prSet/>
      <dgm:spPr/>
      <dgm:t>
        <a:bodyPr/>
        <a:lstStyle/>
        <a:p>
          <a:endParaRPr lang="en-US"/>
        </a:p>
      </dgm:t>
    </dgm:pt>
    <dgm:pt modelId="{ECBFCE98-C46D-4E30-BC33-56F10AB4C39F}" type="sibTrans" cxnId="{43C87EE7-385A-438F-9B53-04E629C8759A}">
      <dgm:prSet/>
      <dgm:spPr/>
      <dgm:t>
        <a:bodyPr/>
        <a:lstStyle/>
        <a:p>
          <a:endParaRPr lang="en-US"/>
        </a:p>
      </dgm:t>
    </dgm:pt>
    <dgm:pt modelId="{8656A12F-0D2B-44CF-9FE2-A256E4F5871D}">
      <dgm:prSet/>
      <dgm:spPr/>
      <dgm:t>
        <a:bodyPr/>
        <a:lstStyle/>
        <a:p>
          <a:r>
            <a:rPr lang="en-US"/>
            <a:t>The responsibility of the Board</a:t>
          </a:r>
          <a:endParaRPr lang="en-US" dirty="0"/>
        </a:p>
      </dgm:t>
    </dgm:pt>
    <dgm:pt modelId="{338FB103-6864-4EE1-A779-5AFAA1530001}" type="parTrans" cxnId="{2A38C113-0860-43E2-B771-3FC6915F38A5}">
      <dgm:prSet/>
      <dgm:spPr/>
      <dgm:t>
        <a:bodyPr/>
        <a:lstStyle/>
        <a:p>
          <a:endParaRPr lang="en-US"/>
        </a:p>
      </dgm:t>
    </dgm:pt>
    <dgm:pt modelId="{2ABCDF18-C280-4BE2-83BA-61FD3971EB13}" type="sibTrans" cxnId="{2A38C113-0860-43E2-B771-3FC6915F38A5}">
      <dgm:prSet/>
      <dgm:spPr/>
      <dgm:t>
        <a:bodyPr/>
        <a:lstStyle/>
        <a:p>
          <a:endParaRPr lang="en-US"/>
        </a:p>
      </dgm:t>
    </dgm:pt>
    <dgm:pt modelId="{1A7BB866-23FC-4A5A-AF32-BE2693B80206}">
      <dgm:prSet/>
      <dgm:spPr/>
      <dgm:t>
        <a:bodyPr/>
        <a:lstStyle/>
        <a:p>
          <a:r>
            <a:rPr lang="en-US"/>
            <a:t>Require Board approval</a:t>
          </a:r>
          <a:endParaRPr lang="en-US" dirty="0"/>
        </a:p>
      </dgm:t>
    </dgm:pt>
    <dgm:pt modelId="{2D53419E-CB48-4E7F-821A-B2F09BBB4EA3}" type="parTrans" cxnId="{D4C6AA5B-FA83-4260-86D1-20ADBAA31FAF}">
      <dgm:prSet/>
      <dgm:spPr/>
      <dgm:t>
        <a:bodyPr/>
        <a:lstStyle/>
        <a:p>
          <a:endParaRPr lang="en-US"/>
        </a:p>
      </dgm:t>
    </dgm:pt>
    <dgm:pt modelId="{EDE9561C-70F2-49A4-9D55-39392F1C8840}" type="sibTrans" cxnId="{D4C6AA5B-FA83-4260-86D1-20ADBAA31FAF}">
      <dgm:prSet/>
      <dgm:spPr/>
      <dgm:t>
        <a:bodyPr/>
        <a:lstStyle/>
        <a:p>
          <a:endParaRPr lang="en-US"/>
        </a:p>
      </dgm:t>
    </dgm:pt>
    <dgm:pt modelId="{1D2CB2C3-AE32-4AAB-8481-2FDFC8FB7340}">
      <dgm:prSet/>
      <dgm:spPr/>
      <dgm:t>
        <a:bodyPr/>
        <a:lstStyle/>
        <a:p>
          <a:r>
            <a:rPr lang="en-US"/>
            <a:t>Delegate authority</a:t>
          </a:r>
          <a:endParaRPr lang="en-US" dirty="0"/>
        </a:p>
      </dgm:t>
    </dgm:pt>
    <dgm:pt modelId="{C9281E0A-F8F7-4FCC-9E9E-44CE52195C5A}" type="parTrans" cxnId="{99E49BA9-CD1E-4CBF-A689-6794BB8B5EC7}">
      <dgm:prSet/>
      <dgm:spPr/>
      <dgm:t>
        <a:bodyPr/>
        <a:lstStyle/>
        <a:p>
          <a:endParaRPr lang="en-US"/>
        </a:p>
      </dgm:t>
    </dgm:pt>
    <dgm:pt modelId="{B5F0156E-C206-4904-9FE8-43B0AA92A05D}" type="sibTrans" cxnId="{99E49BA9-CD1E-4CBF-A689-6794BB8B5EC7}">
      <dgm:prSet/>
      <dgm:spPr/>
      <dgm:t>
        <a:bodyPr/>
        <a:lstStyle/>
        <a:p>
          <a:endParaRPr lang="en-US"/>
        </a:p>
      </dgm:t>
    </dgm:pt>
    <dgm:pt modelId="{7556056B-832D-4001-B9F3-9AFE1A406FA4}">
      <dgm:prSet/>
      <dgm:spPr/>
      <dgm:t>
        <a:bodyPr/>
        <a:lstStyle/>
        <a:p>
          <a:r>
            <a:rPr lang="en-US"/>
            <a:t>Best expressed in broad statements</a:t>
          </a:r>
          <a:endParaRPr lang="en-US" dirty="0"/>
        </a:p>
      </dgm:t>
    </dgm:pt>
    <dgm:pt modelId="{CD272C03-AC0B-435A-89D1-81600DE00B4D}" type="parTrans" cxnId="{25FBFA36-B935-4A1F-A5B9-0B0B2A01092E}">
      <dgm:prSet/>
      <dgm:spPr/>
      <dgm:t>
        <a:bodyPr/>
        <a:lstStyle/>
        <a:p>
          <a:endParaRPr lang="en-US"/>
        </a:p>
      </dgm:t>
    </dgm:pt>
    <dgm:pt modelId="{CBDB005E-FEAC-4510-B5C1-0D21F984142F}" type="sibTrans" cxnId="{25FBFA36-B935-4A1F-A5B9-0B0B2A01092E}">
      <dgm:prSet/>
      <dgm:spPr/>
      <dgm:t>
        <a:bodyPr/>
        <a:lstStyle/>
        <a:p>
          <a:endParaRPr lang="en-US"/>
        </a:p>
      </dgm:t>
    </dgm:pt>
    <dgm:pt modelId="{8E04B2FF-A24B-4670-8564-F29BF86DB457}">
      <dgm:prSet/>
      <dgm:spPr/>
      <dgm:t>
        <a:bodyPr/>
        <a:lstStyle/>
        <a:p>
          <a:r>
            <a:rPr lang="en-US"/>
            <a:t>Should be clear and succinct</a:t>
          </a:r>
          <a:endParaRPr lang="en-US" dirty="0"/>
        </a:p>
      </dgm:t>
    </dgm:pt>
    <dgm:pt modelId="{B295D56A-4585-4826-8F44-53E077EB7129}" type="parTrans" cxnId="{BF34A44E-5654-4660-905E-3AD34ADD61B4}">
      <dgm:prSet/>
      <dgm:spPr/>
      <dgm:t>
        <a:bodyPr/>
        <a:lstStyle/>
        <a:p>
          <a:endParaRPr lang="en-US"/>
        </a:p>
      </dgm:t>
    </dgm:pt>
    <dgm:pt modelId="{B8FB8C09-AA35-46C8-BD2B-81D935732F9E}" type="sibTrans" cxnId="{BF34A44E-5654-4660-905E-3AD34ADD61B4}">
      <dgm:prSet/>
      <dgm:spPr/>
      <dgm:t>
        <a:bodyPr/>
        <a:lstStyle/>
        <a:p>
          <a:endParaRPr lang="en-US"/>
        </a:p>
      </dgm:t>
    </dgm:pt>
    <dgm:pt modelId="{01A6BB66-2A75-4AD1-A3ED-8CEFDCBF9EC0}">
      <dgm:prSet/>
      <dgm:spPr/>
      <dgm:t>
        <a:bodyPr/>
        <a:lstStyle/>
        <a:p>
          <a:r>
            <a:rPr lang="en-US" dirty="0"/>
            <a:t>Should not require frequent updates or changes, absent changes in law, regulations, or the goals and mission of the District</a:t>
          </a:r>
        </a:p>
      </dgm:t>
    </dgm:pt>
    <dgm:pt modelId="{546A8344-EAF9-4DFF-856F-E7AA13735952}" type="parTrans" cxnId="{97517453-6093-43AA-84D2-4461D6A81C18}">
      <dgm:prSet/>
      <dgm:spPr/>
      <dgm:t>
        <a:bodyPr/>
        <a:lstStyle/>
        <a:p>
          <a:endParaRPr lang="en-US"/>
        </a:p>
      </dgm:t>
    </dgm:pt>
    <dgm:pt modelId="{B759750B-C185-4794-B028-593DFD4E9D4C}" type="sibTrans" cxnId="{97517453-6093-43AA-84D2-4461D6A81C18}">
      <dgm:prSet/>
      <dgm:spPr/>
      <dgm:t>
        <a:bodyPr/>
        <a:lstStyle/>
        <a:p>
          <a:endParaRPr lang="en-US"/>
        </a:p>
      </dgm:t>
    </dgm:pt>
    <dgm:pt modelId="{84ABE4CE-43BC-4FC9-AB88-0A11EEC65451}" type="pres">
      <dgm:prSet presAssocID="{BC8BBD44-57AB-4FDD-9886-59783CD69A9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499C505-36A7-4595-B93C-7B3D6456DD5D}" type="pres">
      <dgm:prSet presAssocID="{C5AA4115-F457-4380-A44B-D4A63924B53D}" presName="root1" presStyleCnt="0"/>
      <dgm:spPr/>
    </dgm:pt>
    <dgm:pt modelId="{9FEECCD5-08F8-4B8A-9583-A90E7C1744F1}" type="pres">
      <dgm:prSet presAssocID="{C5AA4115-F457-4380-A44B-D4A63924B53D}" presName="LevelOneTextNode" presStyleLbl="node0" presStyleIdx="0" presStyleCnt="1">
        <dgm:presLayoutVars>
          <dgm:chPref val="3"/>
        </dgm:presLayoutVars>
      </dgm:prSet>
      <dgm:spPr/>
    </dgm:pt>
    <dgm:pt modelId="{5B8467EA-55D7-48A6-B059-32EDB9F7C27A}" type="pres">
      <dgm:prSet presAssocID="{C5AA4115-F457-4380-A44B-D4A63924B53D}" presName="level2hierChild" presStyleCnt="0"/>
      <dgm:spPr/>
    </dgm:pt>
    <dgm:pt modelId="{1A985267-B873-4E75-BCCE-A60AE1D51B64}" type="pres">
      <dgm:prSet presAssocID="{805EEB74-A898-4CD5-9514-E5D6EF16CBCF}" presName="conn2-1" presStyleLbl="parChTrans1D2" presStyleIdx="0" presStyleCnt="8"/>
      <dgm:spPr/>
    </dgm:pt>
    <dgm:pt modelId="{7D809D2C-A1F8-42F0-ABE8-7C728033583F}" type="pres">
      <dgm:prSet presAssocID="{805EEB74-A898-4CD5-9514-E5D6EF16CBCF}" presName="connTx" presStyleLbl="parChTrans1D2" presStyleIdx="0" presStyleCnt="8"/>
      <dgm:spPr/>
    </dgm:pt>
    <dgm:pt modelId="{E89F31FA-988D-4134-8363-3B06005E2977}" type="pres">
      <dgm:prSet presAssocID="{19A23F7B-3D0F-41A7-85E8-346FE0050BD3}" presName="root2" presStyleCnt="0"/>
      <dgm:spPr/>
    </dgm:pt>
    <dgm:pt modelId="{391BDF04-FD5A-4E4E-AC05-72F68D362773}" type="pres">
      <dgm:prSet presAssocID="{19A23F7B-3D0F-41A7-85E8-346FE0050BD3}" presName="LevelTwoTextNode" presStyleLbl="node2" presStyleIdx="0" presStyleCnt="8">
        <dgm:presLayoutVars>
          <dgm:chPref val="3"/>
        </dgm:presLayoutVars>
      </dgm:prSet>
      <dgm:spPr/>
    </dgm:pt>
    <dgm:pt modelId="{6418A695-BCC6-4000-A1C5-3AEC7288A436}" type="pres">
      <dgm:prSet presAssocID="{19A23F7B-3D0F-41A7-85E8-346FE0050BD3}" presName="level3hierChild" presStyleCnt="0"/>
      <dgm:spPr/>
    </dgm:pt>
    <dgm:pt modelId="{FD56205E-26F6-4B7B-BE59-92F1EB8B9A91}" type="pres">
      <dgm:prSet presAssocID="{AE78585F-4093-4900-AD9D-BB5C69FBF265}" presName="conn2-1" presStyleLbl="parChTrans1D2" presStyleIdx="1" presStyleCnt="8"/>
      <dgm:spPr/>
    </dgm:pt>
    <dgm:pt modelId="{2B068DF2-1ECE-499A-B251-040F3B7409A5}" type="pres">
      <dgm:prSet presAssocID="{AE78585F-4093-4900-AD9D-BB5C69FBF265}" presName="connTx" presStyleLbl="parChTrans1D2" presStyleIdx="1" presStyleCnt="8"/>
      <dgm:spPr/>
    </dgm:pt>
    <dgm:pt modelId="{3CE605BD-3C21-416E-B12D-036B4B9C6A3A}" type="pres">
      <dgm:prSet presAssocID="{DA2335F5-892F-4A48-9B9D-C44728C3F058}" presName="root2" presStyleCnt="0"/>
      <dgm:spPr/>
    </dgm:pt>
    <dgm:pt modelId="{3BCC2789-5441-447C-9692-AFFFD4622078}" type="pres">
      <dgm:prSet presAssocID="{DA2335F5-892F-4A48-9B9D-C44728C3F058}" presName="LevelTwoTextNode" presStyleLbl="node2" presStyleIdx="1" presStyleCnt="8">
        <dgm:presLayoutVars>
          <dgm:chPref val="3"/>
        </dgm:presLayoutVars>
      </dgm:prSet>
      <dgm:spPr/>
    </dgm:pt>
    <dgm:pt modelId="{093D81D9-A34D-4506-A31C-722BDA354CE7}" type="pres">
      <dgm:prSet presAssocID="{DA2335F5-892F-4A48-9B9D-C44728C3F058}" presName="level3hierChild" presStyleCnt="0"/>
      <dgm:spPr/>
    </dgm:pt>
    <dgm:pt modelId="{BC1564E0-F3C6-4D83-AF68-93832344737F}" type="pres">
      <dgm:prSet presAssocID="{338FB103-6864-4EE1-A779-5AFAA1530001}" presName="conn2-1" presStyleLbl="parChTrans1D2" presStyleIdx="2" presStyleCnt="8"/>
      <dgm:spPr/>
    </dgm:pt>
    <dgm:pt modelId="{6B713C64-8741-40E9-A645-5BA4E50A488B}" type="pres">
      <dgm:prSet presAssocID="{338FB103-6864-4EE1-A779-5AFAA1530001}" presName="connTx" presStyleLbl="parChTrans1D2" presStyleIdx="2" presStyleCnt="8"/>
      <dgm:spPr/>
    </dgm:pt>
    <dgm:pt modelId="{A9D9DB34-1563-497D-BED8-360692F2A22D}" type="pres">
      <dgm:prSet presAssocID="{8656A12F-0D2B-44CF-9FE2-A256E4F5871D}" presName="root2" presStyleCnt="0"/>
      <dgm:spPr/>
    </dgm:pt>
    <dgm:pt modelId="{906F2573-EF57-43A9-B627-F49477A466B9}" type="pres">
      <dgm:prSet presAssocID="{8656A12F-0D2B-44CF-9FE2-A256E4F5871D}" presName="LevelTwoTextNode" presStyleLbl="node2" presStyleIdx="2" presStyleCnt="8">
        <dgm:presLayoutVars>
          <dgm:chPref val="3"/>
        </dgm:presLayoutVars>
      </dgm:prSet>
      <dgm:spPr/>
    </dgm:pt>
    <dgm:pt modelId="{875224C6-8B73-44DF-9E8A-270297A78D81}" type="pres">
      <dgm:prSet presAssocID="{8656A12F-0D2B-44CF-9FE2-A256E4F5871D}" presName="level3hierChild" presStyleCnt="0"/>
      <dgm:spPr/>
    </dgm:pt>
    <dgm:pt modelId="{0AD7136A-E51B-4481-9363-E5218694285B}" type="pres">
      <dgm:prSet presAssocID="{2D53419E-CB48-4E7F-821A-B2F09BBB4EA3}" presName="conn2-1" presStyleLbl="parChTrans1D2" presStyleIdx="3" presStyleCnt="8"/>
      <dgm:spPr/>
    </dgm:pt>
    <dgm:pt modelId="{824D97EC-571C-4348-973F-B3E13A70ED55}" type="pres">
      <dgm:prSet presAssocID="{2D53419E-CB48-4E7F-821A-B2F09BBB4EA3}" presName="connTx" presStyleLbl="parChTrans1D2" presStyleIdx="3" presStyleCnt="8"/>
      <dgm:spPr/>
    </dgm:pt>
    <dgm:pt modelId="{33FE9813-AEAF-4C81-805B-E5D2EB5AB00F}" type="pres">
      <dgm:prSet presAssocID="{1A7BB866-23FC-4A5A-AF32-BE2693B80206}" presName="root2" presStyleCnt="0"/>
      <dgm:spPr/>
    </dgm:pt>
    <dgm:pt modelId="{0CD8DC06-7D61-47BF-B3A8-39A613D4AF0F}" type="pres">
      <dgm:prSet presAssocID="{1A7BB866-23FC-4A5A-AF32-BE2693B80206}" presName="LevelTwoTextNode" presStyleLbl="node2" presStyleIdx="3" presStyleCnt="8">
        <dgm:presLayoutVars>
          <dgm:chPref val="3"/>
        </dgm:presLayoutVars>
      </dgm:prSet>
      <dgm:spPr/>
    </dgm:pt>
    <dgm:pt modelId="{1342A297-427C-4B82-80D9-D9ADBB76C707}" type="pres">
      <dgm:prSet presAssocID="{1A7BB866-23FC-4A5A-AF32-BE2693B80206}" presName="level3hierChild" presStyleCnt="0"/>
      <dgm:spPr/>
    </dgm:pt>
    <dgm:pt modelId="{6BE0CCD3-EB92-4460-B3CE-1345594D8E68}" type="pres">
      <dgm:prSet presAssocID="{C9281E0A-F8F7-4FCC-9E9E-44CE52195C5A}" presName="conn2-1" presStyleLbl="parChTrans1D2" presStyleIdx="4" presStyleCnt="8"/>
      <dgm:spPr/>
    </dgm:pt>
    <dgm:pt modelId="{AA3844B4-0729-4424-9551-685B997BD70D}" type="pres">
      <dgm:prSet presAssocID="{C9281E0A-F8F7-4FCC-9E9E-44CE52195C5A}" presName="connTx" presStyleLbl="parChTrans1D2" presStyleIdx="4" presStyleCnt="8"/>
      <dgm:spPr/>
    </dgm:pt>
    <dgm:pt modelId="{3A3621C5-68C2-4802-B939-A9AF9F62A85E}" type="pres">
      <dgm:prSet presAssocID="{1D2CB2C3-AE32-4AAB-8481-2FDFC8FB7340}" presName="root2" presStyleCnt="0"/>
      <dgm:spPr/>
    </dgm:pt>
    <dgm:pt modelId="{679CBBF7-1AE5-4FF0-B05A-50A1AECA7C59}" type="pres">
      <dgm:prSet presAssocID="{1D2CB2C3-AE32-4AAB-8481-2FDFC8FB7340}" presName="LevelTwoTextNode" presStyleLbl="node2" presStyleIdx="4" presStyleCnt="8">
        <dgm:presLayoutVars>
          <dgm:chPref val="3"/>
        </dgm:presLayoutVars>
      </dgm:prSet>
      <dgm:spPr/>
    </dgm:pt>
    <dgm:pt modelId="{B6187380-CD9A-403C-B6A7-24FA62AC6DBA}" type="pres">
      <dgm:prSet presAssocID="{1D2CB2C3-AE32-4AAB-8481-2FDFC8FB7340}" presName="level3hierChild" presStyleCnt="0"/>
      <dgm:spPr/>
    </dgm:pt>
    <dgm:pt modelId="{D6E7B0DC-9867-49A0-A007-95EE3D45F45D}" type="pres">
      <dgm:prSet presAssocID="{CD272C03-AC0B-435A-89D1-81600DE00B4D}" presName="conn2-1" presStyleLbl="parChTrans1D2" presStyleIdx="5" presStyleCnt="8"/>
      <dgm:spPr/>
    </dgm:pt>
    <dgm:pt modelId="{BD9EE784-1131-4131-8F27-4469A2E3DA0F}" type="pres">
      <dgm:prSet presAssocID="{CD272C03-AC0B-435A-89D1-81600DE00B4D}" presName="connTx" presStyleLbl="parChTrans1D2" presStyleIdx="5" presStyleCnt="8"/>
      <dgm:spPr/>
    </dgm:pt>
    <dgm:pt modelId="{BFB4BE55-1424-43E8-BC27-7470CA682D12}" type="pres">
      <dgm:prSet presAssocID="{7556056B-832D-4001-B9F3-9AFE1A406FA4}" presName="root2" presStyleCnt="0"/>
      <dgm:spPr/>
    </dgm:pt>
    <dgm:pt modelId="{55978CFE-907F-4B2D-A219-DAEB31A1F9ED}" type="pres">
      <dgm:prSet presAssocID="{7556056B-832D-4001-B9F3-9AFE1A406FA4}" presName="LevelTwoTextNode" presStyleLbl="node2" presStyleIdx="5" presStyleCnt="8">
        <dgm:presLayoutVars>
          <dgm:chPref val="3"/>
        </dgm:presLayoutVars>
      </dgm:prSet>
      <dgm:spPr/>
    </dgm:pt>
    <dgm:pt modelId="{B42C7555-CCE2-4E30-B086-2040FBC78334}" type="pres">
      <dgm:prSet presAssocID="{7556056B-832D-4001-B9F3-9AFE1A406FA4}" presName="level3hierChild" presStyleCnt="0"/>
      <dgm:spPr/>
    </dgm:pt>
    <dgm:pt modelId="{1D8F67E2-BF72-48C5-B5CB-AEE2F179E842}" type="pres">
      <dgm:prSet presAssocID="{B295D56A-4585-4826-8F44-53E077EB7129}" presName="conn2-1" presStyleLbl="parChTrans1D2" presStyleIdx="6" presStyleCnt="8"/>
      <dgm:spPr/>
    </dgm:pt>
    <dgm:pt modelId="{A9907113-F3D1-4670-9E41-8030EFDB9421}" type="pres">
      <dgm:prSet presAssocID="{B295D56A-4585-4826-8F44-53E077EB7129}" presName="connTx" presStyleLbl="parChTrans1D2" presStyleIdx="6" presStyleCnt="8"/>
      <dgm:spPr/>
    </dgm:pt>
    <dgm:pt modelId="{977A9E06-C03E-4144-8D57-863A8BF5DFE7}" type="pres">
      <dgm:prSet presAssocID="{8E04B2FF-A24B-4670-8564-F29BF86DB457}" presName="root2" presStyleCnt="0"/>
      <dgm:spPr/>
    </dgm:pt>
    <dgm:pt modelId="{88159FB5-E421-48EE-BBFF-FA7B45DFEEC7}" type="pres">
      <dgm:prSet presAssocID="{8E04B2FF-A24B-4670-8564-F29BF86DB457}" presName="LevelTwoTextNode" presStyleLbl="node2" presStyleIdx="6" presStyleCnt="8">
        <dgm:presLayoutVars>
          <dgm:chPref val="3"/>
        </dgm:presLayoutVars>
      </dgm:prSet>
      <dgm:spPr/>
    </dgm:pt>
    <dgm:pt modelId="{CDCFAA29-DC60-4333-9E0F-EEC360E8D156}" type="pres">
      <dgm:prSet presAssocID="{8E04B2FF-A24B-4670-8564-F29BF86DB457}" presName="level3hierChild" presStyleCnt="0"/>
      <dgm:spPr/>
    </dgm:pt>
    <dgm:pt modelId="{FDE0F7DA-C3FA-4DA6-B0E2-498DC4CFF0FD}" type="pres">
      <dgm:prSet presAssocID="{546A8344-EAF9-4DFF-856F-E7AA13735952}" presName="conn2-1" presStyleLbl="parChTrans1D2" presStyleIdx="7" presStyleCnt="8"/>
      <dgm:spPr/>
    </dgm:pt>
    <dgm:pt modelId="{56F68E85-02A3-4AE9-8B93-8CCA0B803A66}" type="pres">
      <dgm:prSet presAssocID="{546A8344-EAF9-4DFF-856F-E7AA13735952}" presName="connTx" presStyleLbl="parChTrans1D2" presStyleIdx="7" presStyleCnt="8"/>
      <dgm:spPr/>
    </dgm:pt>
    <dgm:pt modelId="{CD2A7AE4-09CB-4B3E-B958-24D45A2827C4}" type="pres">
      <dgm:prSet presAssocID="{01A6BB66-2A75-4AD1-A3ED-8CEFDCBF9EC0}" presName="root2" presStyleCnt="0"/>
      <dgm:spPr/>
    </dgm:pt>
    <dgm:pt modelId="{3E27CFE7-4D16-4C1F-8046-EC33C00E1B5C}" type="pres">
      <dgm:prSet presAssocID="{01A6BB66-2A75-4AD1-A3ED-8CEFDCBF9EC0}" presName="LevelTwoTextNode" presStyleLbl="node2" presStyleIdx="7" presStyleCnt="8">
        <dgm:presLayoutVars>
          <dgm:chPref val="3"/>
        </dgm:presLayoutVars>
      </dgm:prSet>
      <dgm:spPr/>
    </dgm:pt>
    <dgm:pt modelId="{9926F702-F8D1-444B-89E6-1AD2080B1B95}" type="pres">
      <dgm:prSet presAssocID="{01A6BB66-2A75-4AD1-A3ED-8CEFDCBF9EC0}" presName="level3hierChild" presStyleCnt="0"/>
      <dgm:spPr/>
    </dgm:pt>
  </dgm:ptLst>
  <dgm:cxnLst>
    <dgm:cxn modelId="{18A7AB00-24B6-4612-9463-FC2C182561E9}" type="presOf" srcId="{7556056B-832D-4001-B9F3-9AFE1A406FA4}" destId="{55978CFE-907F-4B2D-A219-DAEB31A1F9ED}" srcOrd="0" destOrd="0" presId="urn:microsoft.com/office/officeart/2008/layout/HorizontalMultiLevelHierarchy"/>
    <dgm:cxn modelId="{45B2730C-A7CA-406D-B296-52A758B406B0}" type="presOf" srcId="{546A8344-EAF9-4DFF-856F-E7AA13735952}" destId="{56F68E85-02A3-4AE9-8B93-8CCA0B803A66}" srcOrd="1" destOrd="0" presId="urn:microsoft.com/office/officeart/2008/layout/HorizontalMultiLevelHierarchy"/>
    <dgm:cxn modelId="{B5A4CA0C-693F-4FCD-980C-ADB14F5C9F60}" type="presOf" srcId="{BC8BBD44-57AB-4FDD-9886-59783CD69A9C}" destId="{84ABE4CE-43BC-4FC9-AB88-0A11EEC65451}" srcOrd="0" destOrd="0" presId="urn:microsoft.com/office/officeart/2008/layout/HorizontalMultiLevelHierarchy"/>
    <dgm:cxn modelId="{BEB2F30F-504C-4F08-8801-4A9105303D08}" type="presOf" srcId="{C9281E0A-F8F7-4FCC-9E9E-44CE52195C5A}" destId="{6BE0CCD3-EB92-4460-B3CE-1345594D8E68}" srcOrd="0" destOrd="0" presId="urn:microsoft.com/office/officeart/2008/layout/HorizontalMultiLevelHierarchy"/>
    <dgm:cxn modelId="{C753D910-FB00-45AC-BF76-EC4E9B1F1446}" type="presOf" srcId="{AE78585F-4093-4900-AD9D-BB5C69FBF265}" destId="{FD56205E-26F6-4B7B-BE59-92F1EB8B9A91}" srcOrd="0" destOrd="0" presId="urn:microsoft.com/office/officeart/2008/layout/HorizontalMultiLevelHierarchy"/>
    <dgm:cxn modelId="{48BF3312-38E3-4CA3-A5EF-75BF4E04EF47}" type="presOf" srcId="{C9281E0A-F8F7-4FCC-9E9E-44CE52195C5A}" destId="{AA3844B4-0729-4424-9551-685B997BD70D}" srcOrd="1" destOrd="0" presId="urn:microsoft.com/office/officeart/2008/layout/HorizontalMultiLevelHierarchy"/>
    <dgm:cxn modelId="{2A38C113-0860-43E2-B771-3FC6915F38A5}" srcId="{C5AA4115-F457-4380-A44B-D4A63924B53D}" destId="{8656A12F-0D2B-44CF-9FE2-A256E4F5871D}" srcOrd="2" destOrd="0" parTransId="{338FB103-6864-4EE1-A779-5AFAA1530001}" sibTransId="{2ABCDF18-C280-4BE2-83BA-61FD3971EB13}"/>
    <dgm:cxn modelId="{656BAB1A-EA59-4761-A83D-661FFB449B67}" type="presOf" srcId="{338FB103-6864-4EE1-A779-5AFAA1530001}" destId="{BC1564E0-F3C6-4D83-AF68-93832344737F}" srcOrd="0" destOrd="0" presId="urn:microsoft.com/office/officeart/2008/layout/HorizontalMultiLevelHierarchy"/>
    <dgm:cxn modelId="{EE9CAD2D-6526-4B8A-B5D6-BD0FECA954B9}" type="presOf" srcId="{805EEB74-A898-4CD5-9514-E5D6EF16CBCF}" destId="{7D809D2C-A1F8-42F0-ABE8-7C728033583F}" srcOrd="1" destOrd="0" presId="urn:microsoft.com/office/officeart/2008/layout/HorizontalMultiLevelHierarchy"/>
    <dgm:cxn modelId="{0144AE31-0A3E-4981-B4A8-07BBBAEC377B}" type="presOf" srcId="{B295D56A-4585-4826-8F44-53E077EB7129}" destId="{A9907113-F3D1-4670-9E41-8030EFDB9421}" srcOrd="1" destOrd="0" presId="urn:microsoft.com/office/officeart/2008/layout/HorizontalMultiLevelHierarchy"/>
    <dgm:cxn modelId="{9BDBD633-5DDC-4E08-B0AD-B9F89527872B}" type="presOf" srcId="{AE78585F-4093-4900-AD9D-BB5C69FBF265}" destId="{2B068DF2-1ECE-499A-B251-040F3B7409A5}" srcOrd="1" destOrd="0" presId="urn:microsoft.com/office/officeart/2008/layout/HorizontalMultiLevelHierarchy"/>
    <dgm:cxn modelId="{25FBFA36-B935-4A1F-A5B9-0B0B2A01092E}" srcId="{C5AA4115-F457-4380-A44B-D4A63924B53D}" destId="{7556056B-832D-4001-B9F3-9AFE1A406FA4}" srcOrd="5" destOrd="0" parTransId="{CD272C03-AC0B-435A-89D1-81600DE00B4D}" sibTransId="{CBDB005E-FEAC-4510-B5C1-0D21F984142F}"/>
    <dgm:cxn modelId="{1892013B-DFC9-428E-9375-C322E95690B9}" type="presOf" srcId="{19A23F7B-3D0F-41A7-85E8-346FE0050BD3}" destId="{391BDF04-FD5A-4E4E-AC05-72F68D362773}" srcOrd="0" destOrd="0" presId="urn:microsoft.com/office/officeart/2008/layout/HorizontalMultiLevelHierarchy"/>
    <dgm:cxn modelId="{D4C6AA5B-FA83-4260-86D1-20ADBAA31FAF}" srcId="{C5AA4115-F457-4380-A44B-D4A63924B53D}" destId="{1A7BB866-23FC-4A5A-AF32-BE2693B80206}" srcOrd="3" destOrd="0" parTransId="{2D53419E-CB48-4E7F-821A-B2F09BBB4EA3}" sibTransId="{EDE9561C-70F2-49A4-9D55-39392F1C8840}"/>
    <dgm:cxn modelId="{052D005E-6EFD-4F39-BB05-3AD9141FED7F}" type="presOf" srcId="{2D53419E-CB48-4E7F-821A-B2F09BBB4EA3}" destId="{0AD7136A-E51B-4481-9363-E5218694285B}" srcOrd="0" destOrd="0" presId="urn:microsoft.com/office/officeart/2008/layout/HorizontalMultiLevelHierarchy"/>
    <dgm:cxn modelId="{175D5246-6170-48BB-87D4-5183012BA3B0}" type="presOf" srcId="{1D2CB2C3-AE32-4AAB-8481-2FDFC8FB7340}" destId="{679CBBF7-1AE5-4FF0-B05A-50A1AECA7C59}" srcOrd="0" destOrd="0" presId="urn:microsoft.com/office/officeart/2008/layout/HorizontalMultiLevelHierarchy"/>
    <dgm:cxn modelId="{0FE3AF6B-58FB-4B23-8341-FB1C2138F4CD}" type="presOf" srcId="{338FB103-6864-4EE1-A779-5AFAA1530001}" destId="{6B713C64-8741-40E9-A645-5BA4E50A488B}" srcOrd="1" destOrd="0" presId="urn:microsoft.com/office/officeart/2008/layout/HorizontalMultiLevelHierarchy"/>
    <dgm:cxn modelId="{BF34A44E-5654-4660-905E-3AD34ADD61B4}" srcId="{C5AA4115-F457-4380-A44B-D4A63924B53D}" destId="{8E04B2FF-A24B-4670-8564-F29BF86DB457}" srcOrd="6" destOrd="0" parTransId="{B295D56A-4585-4826-8F44-53E077EB7129}" sibTransId="{B8FB8C09-AA35-46C8-BD2B-81D935732F9E}"/>
    <dgm:cxn modelId="{79224270-0198-47D1-9CE4-D9BDA7C45957}" type="presOf" srcId="{1A7BB866-23FC-4A5A-AF32-BE2693B80206}" destId="{0CD8DC06-7D61-47BF-B3A8-39A613D4AF0F}" srcOrd="0" destOrd="0" presId="urn:microsoft.com/office/officeart/2008/layout/HorizontalMultiLevelHierarchy"/>
    <dgm:cxn modelId="{97517453-6093-43AA-84D2-4461D6A81C18}" srcId="{C5AA4115-F457-4380-A44B-D4A63924B53D}" destId="{01A6BB66-2A75-4AD1-A3ED-8CEFDCBF9EC0}" srcOrd="7" destOrd="0" parTransId="{546A8344-EAF9-4DFF-856F-E7AA13735952}" sibTransId="{B759750B-C185-4794-B028-593DFD4E9D4C}"/>
    <dgm:cxn modelId="{E7362979-98B8-4565-AEA2-A8EA07C993F2}" type="presOf" srcId="{2D53419E-CB48-4E7F-821A-B2F09BBB4EA3}" destId="{824D97EC-571C-4348-973F-B3E13A70ED55}" srcOrd="1" destOrd="0" presId="urn:microsoft.com/office/officeart/2008/layout/HorizontalMultiLevelHierarchy"/>
    <dgm:cxn modelId="{F9B4D77D-076F-4CA8-8547-159B93CC34FA}" type="presOf" srcId="{8E04B2FF-A24B-4670-8564-F29BF86DB457}" destId="{88159FB5-E421-48EE-BBFF-FA7B45DFEEC7}" srcOrd="0" destOrd="0" presId="urn:microsoft.com/office/officeart/2008/layout/HorizontalMultiLevelHierarchy"/>
    <dgm:cxn modelId="{CE34F28E-C1E8-4CC4-AA82-C808E1D0CF3D}" type="presOf" srcId="{B295D56A-4585-4826-8F44-53E077EB7129}" destId="{1D8F67E2-BF72-48C5-B5CB-AEE2F179E842}" srcOrd="0" destOrd="0" presId="urn:microsoft.com/office/officeart/2008/layout/HorizontalMultiLevelHierarchy"/>
    <dgm:cxn modelId="{EFBF189B-DA7C-412D-9B2C-5668994A3417}" type="presOf" srcId="{CD272C03-AC0B-435A-89D1-81600DE00B4D}" destId="{BD9EE784-1131-4131-8F27-4469A2E3DA0F}" srcOrd="1" destOrd="0" presId="urn:microsoft.com/office/officeart/2008/layout/HorizontalMultiLevelHierarchy"/>
    <dgm:cxn modelId="{7094039D-73CA-4723-900F-284B61E0F724}" type="presOf" srcId="{C5AA4115-F457-4380-A44B-D4A63924B53D}" destId="{9FEECCD5-08F8-4B8A-9583-A90E7C1744F1}" srcOrd="0" destOrd="0" presId="urn:microsoft.com/office/officeart/2008/layout/HorizontalMultiLevelHierarchy"/>
    <dgm:cxn modelId="{99E49BA9-CD1E-4CBF-A689-6794BB8B5EC7}" srcId="{C5AA4115-F457-4380-A44B-D4A63924B53D}" destId="{1D2CB2C3-AE32-4AAB-8481-2FDFC8FB7340}" srcOrd="4" destOrd="0" parTransId="{C9281E0A-F8F7-4FCC-9E9E-44CE52195C5A}" sibTransId="{B5F0156E-C206-4904-9FE8-43B0AA92A05D}"/>
    <dgm:cxn modelId="{C6E09BB2-7E7E-4C18-A6BA-B3225A88D743}" type="presOf" srcId="{546A8344-EAF9-4DFF-856F-E7AA13735952}" destId="{FDE0F7DA-C3FA-4DA6-B0E2-498DC4CFF0FD}" srcOrd="0" destOrd="0" presId="urn:microsoft.com/office/officeart/2008/layout/HorizontalMultiLevelHierarchy"/>
    <dgm:cxn modelId="{D961C8C2-246E-4592-9B8F-F5025091BAD0}" type="presOf" srcId="{CD272C03-AC0B-435A-89D1-81600DE00B4D}" destId="{D6E7B0DC-9867-49A0-A007-95EE3D45F45D}" srcOrd="0" destOrd="0" presId="urn:microsoft.com/office/officeart/2008/layout/HorizontalMultiLevelHierarchy"/>
    <dgm:cxn modelId="{C5AA06CB-69C0-4787-89D3-2F7374061E19}" srcId="{C5AA4115-F457-4380-A44B-D4A63924B53D}" destId="{19A23F7B-3D0F-41A7-85E8-346FE0050BD3}" srcOrd="0" destOrd="0" parTransId="{805EEB74-A898-4CD5-9514-E5D6EF16CBCF}" sibTransId="{2EABA1B3-0E1C-4B3D-89C2-1108A34DAE77}"/>
    <dgm:cxn modelId="{1B29E5D6-5920-49CC-BFA9-903E0B675192}" type="presOf" srcId="{DA2335F5-892F-4A48-9B9D-C44728C3F058}" destId="{3BCC2789-5441-447C-9692-AFFFD4622078}" srcOrd="0" destOrd="0" presId="urn:microsoft.com/office/officeart/2008/layout/HorizontalMultiLevelHierarchy"/>
    <dgm:cxn modelId="{408092D7-C85E-49A6-97A9-71FE29A7752C}" type="presOf" srcId="{805EEB74-A898-4CD5-9514-E5D6EF16CBCF}" destId="{1A985267-B873-4E75-BCCE-A60AE1D51B64}" srcOrd="0" destOrd="0" presId="urn:microsoft.com/office/officeart/2008/layout/HorizontalMultiLevelHierarchy"/>
    <dgm:cxn modelId="{CC6F27D8-99A6-4676-AE69-AD1D9A500EB9}" type="presOf" srcId="{01A6BB66-2A75-4AD1-A3ED-8CEFDCBF9EC0}" destId="{3E27CFE7-4D16-4C1F-8046-EC33C00E1B5C}" srcOrd="0" destOrd="0" presId="urn:microsoft.com/office/officeart/2008/layout/HorizontalMultiLevelHierarchy"/>
    <dgm:cxn modelId="{43C87EE7-385A-438F-9B53-04E629C8759A}" srcId="{C5AA4115-F457-4380-A44B-D4A63924B53D}" destId="{DA2335F5-892F-4A48-9B9D-C44728C3F058}" srcOrd="1" destOrd="0" parTransId="{AE78585F-4093-4900-AD9D-BB5C69FBF265}" sibTransId="{ECBFCE98-C46D-4E30-BC33-56F10AB4C39F}"/>
    <dgm:cxn modelId="{7E3F83E8-6899-4B91-88BD-7C9B004BEAE7}" srcId="{BC8BBD44-57AB-4FDD-9886-59783CD69A9C}" destId="{C5AA4115-F457-4380-A44B-D4A63924B53D}" srcOrd="0" destOrd="0" parTransId="{18EF5C6E-42FB-464F-9025-E4A107BC3AAA}" sibTransId="{EE92F595-9A83-474A-BCEB-FA35BD799D51}"/>
    <dgm:cxn modelId="{687585E9-6DD4-4584-9D9E-351973525136}" type="presOf" srcId="{8656A12F-0D2B-44CF-9FE2-A256E4F5871D}" destId="{906F2573-EF57-43A9-B627-F49477A466B9}" srcOrd="0" destOrd="0" presId="urn:microsoft.com/office/officeart/2008/layout/HorizontalMultiLevelHierarchy"/>
    <dgm:cxn modelId="{7D86032F-8C7D-4F82-9496-44BD718B09D3}" type="presParOf" srcId="{84ABE4CE-43BC-4FC9-AB88-0A11EEC65451}" destId="{8499C505-36A7-4595-B93C-7B3D6456DD5D}" srcOrd="0" destOrd="0" presId="urn:microsoft.com/office/officeart/2008/layout/HorizontalMultiLevelHierarchy"/>
    <dgm:cxn modelId="{B70E67E4-96ED-43B5-BBB0-01B169040196}" type="presParOf" srcId="{8499C505-36A7-4595-B93C-7B3D6456DD5D}" destId="{9FEECCD5-08F8-4B8A-9583-A90E7C1744F1}" srcOrd="0" destOrd="0" presId="urn:microsoft.com/office/officeart/2008/layout/HorizontalMultiLevelHierarchy"/>
    <dgm:cxn modelId="{1523C132-0B02-4B3A-B74B-3069AE96E8DF}" type="presParOf" srcId="{8499C505-36A7-4595-B93C-7B3D6456DD5D}" destId="{5B8467EA-55D7-48A6-B059-32EDB9F7C27A}" srcOrd="1" destOrd="0" presId="urn:microsoft.com/office/officeart/2008/layout/HorizontalMultiLevelHierarchy"/>
    <dgm:cxn modelId="{7885EABF-C964-432B-BB73-72A8263340BD}" type="presParOf" srcId="{5B8467EA-55D7-48A6-B059-32EDB9F7C27A}" destId="{1A985267-B873-4E75-BCCE-A60AE1D51B64}" srcOrd="0" destOrd="0" presId="urn:microsoft.com/office/officeart/2008/layout/HorizontalMultiLevelHierarchy"/>
    <dgm:cxn modelId="{B0A0F295-2D43-40AB-A4EB-43DAF712A03D}" type="presParOf" srcId="{1A985267-B873-4E75-BCCE-A60AE1D51B64}" destId="{7D809D2C-A1F8-42F0-ABE8-7C728033583F}" srcOrd="0" destOrd="0" presId="urn:microsoft.com/office/officeart/2008/layout/HorizontalMultiLevelHierarchy"/>
    <dgm:cxn modelId="{F9D3B564-F29C-4BB8-8241-EC2EC7580BBA}" type="presParOf" srcId="{5B8467EA-55D7-48A6-B059-32EDB9F7C27A}" destId="{E89F31FA-988D-4134-8363-3B06005E2977}" srcOrd="1" destOrd="0" presId="urn:microsoft.com/office/officeart/2008/layout/HorizontalMultiLevelHierarchy"/>
    <dgm:cxn modelId="{7C70F33F-4AD3-4E95-ACE8-FD3A50F23A27}" type="presParOf" srcId="{E89F31FA-988D-4134-8363-3B06005E2977}" destId="{391BDF04-FD5A-4E4E-AC05-72F68D362773}" srcOrd="0" destOrd="0" presId="urn:microsoft.com/office/officeart/2008/layout/HorizontalMultiLevelHierarchy"/>
    <dgm:cxn modelId="{0450918D-C25A-4298-BC4B-FD107E35D78E}" type="presParOf" srcId="{E89F31FA-988D-4134-8363-3B06005E2977}" destId="{6418A695-BCC6-4000-A1C5-3AEC7288A436}" srcOrd="1" destOrd="0" presId="urn:microsoft.com/office/officeart/2008/layout/HorizontalMultiLevelHierarchy"/>
    <dgm:cxn modelId="{B4FBFFA0-D1E0-4CD8-805B-F1B74F3FCA39}" type="presParOf" srcId="{5B8467EA-55D7-48A6-B059-32EDB9F7C27A}" destId="{FD56205E-26F6-4B7B-BE59-92F1EB8B9A91}" srcOrd="2" destOrd="0" presId="urn:microsoft.com/office/officeart/2008/layout/HorizontalMultiLevelHierarchy"/>
    <dgm:cxn modelId="{8ADF11C9-8D5E-4C80-B32B-EC95F460D3CA}" type="presParOf" srcId="{FD56205E-26F6-4B7B-BE59-92F1EB8B9A91}" destId="{2B068DF2-1ECE-499A-B251-040F3B7409A5}" srcOrd="0" destOrd="0" presId="urn:microsoft.com/office/officeart/2008/layout/HorizontalMultiLevelHierarchy"/>
    <dgm:cxn modelId="{6F1FB0A9-E14A-4AF2-87E6-5192DEA06D0B}" type="presParOf" srcId="{5B8467EA-55D7-48A6-B059-32EDB9F7C27A}" destId="{3CE605BD-3C21-416E-B12D-036B4B9C6A3A}" srcOrd="3" destOrd="0" presId="urn:microsoft.com/office/officeart/2008/layout/HorizontalMultiLevelHierarchy"/>
    <dgm:cxn modelId="{C73E55F8-64DB-4524-81EF-9535FB4815C3}" type="presParOf" srcId="{3CE605BD-3C21-416E-B12D-036B4B9C6A3A}" destId="{3BCC2789-5441-447C-9692-AFFFD4622078}" srcOrd="0" destOrd="0" presId="urn:microsoft.com/office/officeart/2008/layout/HorizontalMultiLevelHierarchy"/>
    <dgm:cxn modelId="{603FC788-E9BE-41C6-89DF-C70D4DF88136}" type="presParOf" srcId="{3CE605BD-3C21-416E-B12D-036B4B9C6A3A}" destId="{093D81D9-A34D-4506-A31C-722BDA354CE7}" srcOrd="1" destOrd="0" presId="urn:microsoft.com/office/officeart/2008/layout/HorizontalMultiLevelHierarchy"/>
    <dgm:cxn modelId="{858B6F98-178B-48E0-9B13-261645733477}" type="presParOf" srcId="{5B8467EA-55D7-48A6-B059-32EDB9F7C27A}" destId="{BC1564E0-F3C6-4D83-AF68-93832344737F}" srcOrd="4" destOrd="0" presId="urn:microsoft.com/office/officeart/2008/layout/HorizontalMultiLevelHierarchy"/>
    <dgm:cxn modelId="{AF118235-190E-4025-A6D1-02F432E91480}" type="presParOf" srcId="{BC1564E0-F3C6-4D83-AF68-93832344737F}" destId="{6B713C64-8741-40E9-A645-5BA4E50A488B}" srcOrd="0" destOrd="0" presId="urn:microsoft.com/office/officeart/2008/layout/HorizontalMultiLevelHierarchy"/>
    <dgm:cxn modelId="{D79BF705-4888-4DE6-AE92-D178614BFB7B}" type="presParOf" srcId="{5B8467EA-55D7-48A6-B059-32EDB9F7C27A}" destId="{A9D9DB34-1563-497D-BED8-360692F2A22D}" srcOrd="5" destOrd="0" presId="urn:microsoft.com/office/officeart/2008/layout/HorizontalMultiLevelHierarchy"/>
    <dgm:cxn modelId="{BEF13CCF-89B4-4F75-8F03-B1C90D9A4079}" type="presParOf" srcId="{A9D9DB34-1563-497D-BED8-360692F2A22D}" destId="{906F2573-EF57-43A9-B627-F49477A466B9}" srcOrd="0" destOrd="0" presId="urn:microsoft.com/office/officeart/2008/layout/HorizontalMultiLevelHierarchy"/>
    <dgm:cxn modelId="{0DD3FEF6-0946-46DB-AC97-13096DFD7069}" type="presParOf" srcId="{A9D9DB34-1563-497D-BED8-360692F2A22D}" destId="{875224C6-8B73-44DF-9E8A-270297A78D81}" srcOrd="1" destOrd="0" presId="urn:microsoft.com/office/officeart/2008/layout/HorizontalMultiLevelHierarchy"/>
    <dgm:cxn modelId="{6DCE1B07-8F16-4D9F-85E6-7D3C8CE3AAF9}" type="presParOf" srcId="{5B8467EA-55D7-48A6-B059-32EDB9F7C27A}" destId="{0AD7136A-E51B-4481-9363-E5218694285B}" srcOrd="6" destOrd="0" presId="urn:microsoft.com/office/officeart/2008/layout/HorizontalMultiLevelHierarchy"/>
    <dgm:cxn modelId="{71B602F7-843E-4555-91D9-4A3C300577C9}" type="presParOf" srcId="{0AD7136A-E51B-4481-9363-E5218694285B}" destId="{824D97EC-571C-4348-973F-B3E13A70ED55}" srcOrd="0" destOrd="0" presId="urn:microsoft.com/office/officeart/2008/layout/HorizontalMultiLevelHierarchy"/>
    <dgm:cxn modelId="{95F6582D-0AAF-4348-A70B-ED176D2D9AD7}" type="presParOf" srcId="{5B8467EA-55D7-48A6-B059-32EDB9F7C27A}" destId="{33FE9813-AEAF-4C81-805B-E5D2EB5AB00F}" srcOrd="7" destOrd="0" presId="urn:microsoft.com/office/officeart/2008/layout/HorizontalMultiLevelHierarchy"/>
    <dgm:cxn modelId="{7E3FB581-EB9B-47F2-BA48-3F8330154216}" type="presParOf" srcId="{33FE9813-AEAF-4C81-805B-E5D2EB5AB00F}" destId="{0CD8DC06-7D61-47BF-B3A8-39A613D4AF0F}" srcOrd="0" destOrd="0" presId="urn:microsoft.com/office/officeart/2008/layout/HorizontalMultiLevelHierarchy"/>
    <dgm:cxn modelId="{4B0BABF5-0BB9-4343-A2F9-35D2F86D70EE}" type="presParOf" srcId="{33FE9813-AEAF-4C81-805B-E5D2EB5AB00F}" destId="{1342A297-427C-4B82-80D9-D9ADBB76C707}" srcOrd="1" destOrd="0" presId="urn:microsoft.com/office/officeart/2008/layout/HorizontalMultiLevelHierarchy"/>
    <dgm:cxn modelId="{AC6DA270-83F3-40B7-AE5C-062D3AB82A89}" type="presParOf" srcId="{5B8467EA-55D7-48A6-B059-32EDB9F7C27A}" destId="{6BE0CCD3-EB92-4460-B3CE-1345594D8E68}" srcOrd="8" destOrd="0" presId="urn:microsoft.com/office/officeart/2008/layout/HorizontalMultiLevelHierarchy"/>
    <dgm:cxn modelId="{069E979B-A5FC-4AB2-B360-4988363558BC}" type="presParOf" srcId="{6BE0CCD3-EB92-4460-B3CE-1345594D8E68}" destId="{AA3844B4-0729-4424-9551-685B997BD70D}" srcOrd="0" destOrd="0" presId="urn:microsoft.com/office/officeart/2008/layout/HorizontalMultiLevelHierarchy"/>
    <dgm:cxn modelId="{BD69F860-CD64-4823-90EC-8B15213B044C}" type="presParOf" srcId="{5B8467EA-55D7-48A6-B059-32EDB9F7C27A}" destId="{3A3621C5-68C2-4802-B939-A9AF9F62A85E}" srcOrd="9" destOrd="0" presId="urn:microsoft.com/office/officeart/2008/layout/HorizontalMultiLevelHierarchy"/>
    <dgm:cxn modelId="{582FA5BA-48EA-4CC0-BB41-EAA5C90EE3CD}" type="presParOf" srcId="{3A3621C5-68C2-4802-B939-A9AF9F62A85E}" destId="{679CBBF7-1AE5-4FF0-B05A-50A1AECA7C59}" srcOrd="0" destOrd="0" presId="urn:microsoft.com/office/officeart/2008/layout/HorizontalMultiLevelHierarchy"/>
    <dgm:cxn modelId="{B7DAB430-7766-4242-9E83-7FFA097A24B4}" type="presParOf" srcId="{3A3621C5-68C2-4802-B939-A9AF9F62A85E}" destId="{B6187380-CD9A-403C-B6A7-24FA62AC6DBA}" srcOrd="1" destOrd="0" presId="urn:microsoft.com/office/officeart/2008/layout/HorizontalMultiLevelHierarchy"/>
    <dgm:cxn modelId="{CD81CD1C-C807-4092-8678-7806AA57C398}" type="presParOf" srcId="{5B8467EA-55D7-48A6-B059-32EDB9F7C27A}" destId="{D6E7B0DC-9867-49A0-A007-95EE3D45F45D}" srcOrd="10" destOrd="0" presId="urn:microsoft.com/office/officeart/2008/layout/HorizontalMultiLevelHierarchy"/>
    <dgm:cxn modelId="{9A2525D6-3028-4C99-A453-B4620E775CC4}" type="presParOf" srcId="{D6E7B0DC-9867-49A0-A007-95EE3D45F45D}" destId="{BD9EE784-1131-4131-8F27-4469A2E3DA0F}" srcOrd="0" destOrd="0" presId="urn:microsoft.com/office/officeart/2008/layout/HorizontalMultiLevelHierarchy"/>
    <dgm:cxn modelId="{D6EBD546-4CA2-45BD-A0A7-670E138493DD}" type="presParOf" srcId="{5B8467EA-55D7-48A6-B059-32EDB9F7C27A}" destId="{BFB4BE55-1424-43E8-BC27-7470CA682D12}" srcOrd="11" destOrd="0" presId="urn:microsoft.com/office/officeart/2008/layout/HorizontalMultiLevelHierarchy"/>
    <dgm:cxn modelId="{676CAC21-152B-4A7D-9669-C41981EC174F}" type="presParOf" srcId="{BFB4BE55-1424-43E8-BC27-7470CA682D12}" destId="{55978CFE-907F-4B2D-A219-DAEB31A1F9ED}" srcOrd="0" destOrd="0" presId="urn:microsoft.com/office/officeart/2008/layout/HorizontalMultiLevelHierarchy"/>
    <dgm:cxn modelId="{65C71393-AFB7-41ED-BF6B-B6DAF5BF8312}" type="presParOf" srcId="{BFB4BE55-1424-43E8-BC27-7470CA682D12}" destId="{B42C7555-CCE2-4E30-B086-2040FBC78334}" srcOrd="1" destOrd="0" presId="urn:microsoft.com/office/officeart/2008/layout/HorizontalMultiLevelHierarchy"/>
    <dgm:cxn modelId="{998EABA1-E694-4CEC-B5CC-18A24F558D45}" type="presParOf" srcId="{5B8467EA-55D7-48A6-B059-32EDB9F7C27A}" destId="{1D8F67E2-BF72-48C5-B5CB-AEE2F179E842}" srcOrd="12" destOrd="0" presId="urn:microsoft.com/office/officeart/2008/layout/HorizontalMultiLevelHierarchy"/>
    <dgm:cxn modelId="{B9A23009-5B9B-48E1-BEE0-6F634B822C6E}" type="presParOf" srcId="{1D8F67E2-BF72-48C5-B5CB-AEE2F179E842}" destId="{A9907113-F3D1-4670-9E41-8030EFDB9421}" srcOrd="0" destOrd="0" presId="urn:microsoft.com/office/officeart/2008/layout/HorizontalMultiLevelHierarchy"/>
    <dgm:cxn modelId="{80FCD209-9D3B-49D6-BB0E-B9EA9CC37916}" type="presParOf" srcId="{5B8467EA-55D7-48A6-B059-32EDB9F7C27A}" destId="{977A9E06-C03E-4144-8D57-863A8BF5DFE7}" srcOrd="13" destOrd="0" presId="urn:microsoft.com/office/officeart/2008/layout/HorizontalMultiLevelHierarchy"/>
    <dgm:cxn modelId="{A4D49F2A-F445-4696-A4B4-C8EF8B8469BD}" type="presParOf" srcId="{977A9E06-C03E-4144-8D57-863A8BF5DFE7}" destId="{88159FB5-E421-48EE-BBFF-FA7B45DFEEC7}" srcOrd="0" destOrd="0" presId="urn:microsoft.com/office/officeart/2008/layout/HorizontalMultiLevelHierarchy"/>
    <dgm:cxn modelId="{1ACDC69D-BF72-4789-92F1-9B1D3C7D96D8}" type="presParOf" srcId="{977A9E06-C03E-4144-8D57-863A8BF5DFE7}" destId="{CDCFAA29-DC60-4333-9E0F-EEC360E8D156}" srcOrd="1" destOrd="0" presId="urn:microsoft.com/office/officeart/2008/layout/HorizontalMultiLevelHierarchy"/>
    <dgm:cxn modelId="{CC1EAA29-FAEE-4B62-956B-BF0EAA3BFA5D}" type="presParOf" srcId="{5B8467EA-55D7-48A6-B059-32EDB9F7C27A}" destId="{FDE0F7DA-C3FA-4DA6-B0E2-498DC4CFF0FD}" srcOrd="14" destOrd="0" presId="urn:microsoft.com/office/officeart/2008/layout/HorizontalMultiLevelHierarchy"/>
    <dgm:cxn modelId="{AD8F3CA7-A336-400E-AD2A-FDF3F1065633}" type="presParOf" srcId="{FDE0F7DA-C3FA-4DA6-B0E2-498DC4CFF0FD}" destId="{56F68E85-02A3-4AE9-8B93-8CCA0B803A66}" srcOrd="0" destOrd="0" presId="urn:microsoft.com/office/officeart/2008/layout/HorizontalMultiLevelHierarchy"/>
    <dgm:cxn modelId="{6FC145FC-326C-470A-A088-20CCFBABD8EF}" type="presParOf" srcId="{5B8467EA-55D7-48A6-B059-32EDB9F7C27A}" destId="{CD2A7AE4-09CB-4B3E-B958-24D45A2827C4}" srcOrd="15" destOrd="0" presId="urn:microsoft.com/office/officeart/2008/layout/HorizontalMultiLevelHierarchy"/>
    <dgm:cxn modelId="{C88E04CF-23D8-43C7-856F-6C369D133F4A}" type="presParOf" srcId="{CD2A7AE4-09CB-4B3E-B958-24D45A2827C4}" destId="{3E27CFE7-4D16-4C1F-8046-EC33C00E1B5C}" srcOrd="0" destOrd="0" presId="urn:microsoft.com/office/officeart/2008/layout/HorizontalMultiLevelHierarchy"/>
    <dgm:cxn modelId="{704B2626-72C1-48A5-A16B-F4CF274E4B03}" type="presParOf" srcId="{CD2A7AE4-09CB-4B3E-B958-24D45A2827C4}" destId="{9926F702-F8D1-444B-89E6-1AD2080B1B9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9ECF60-713F-43B4-AF44-5E7536BBCFD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D4D96A-DA44-4877-B14A-C76F4A6509B1}">
      <dgm:prSet phldrT="[Text]"/>
      <dgm:spPr/>
      <dgm:t>
        <a:bodyPr/>
        <a:lstStyle/>
        <a:p>
          <a:r>
            <a:rPr lang="en-US"/>
            <a:t>Administrative Policies</a:t>
          </a:r>
        </a:p>
      </dgm:t>
    </dgm:pt>
    <dgm:pt modelId="{EC3D1B5B-0E48-461C-A3C6-CD2D96EF383B}" type="parTrans" cxnId="{95BAEBE9-D45D-452C-BEE9-39AA126E0697}">
      <dgm:prSet/>
      <dgm:spPr/>
      <dgm:t>
        <a:bodyPr/>
        <a:lstStyle/>
        <a:p>
          <a:endParaRPr lang="en-US"/>
        </a:p>
      </dgm:t>
    </dgm:pt>
    <dgm:pt modelId="{FF5BAAEE-D234-43B5-BA7E-CE78876370FA}" type="sibTrans" cxnId="{95BAEBE9-D45D-452C-BEE9-39AA126E0697}">
      <dgm:prSet/>
      <dgm:spPr/>
      <dgm:t>
        <a:bodyPr/>
        <a:lstStyle/>
        <a:p>
          <a:endParaRPr lang="en-US"/>
        </a:p>
      </dgm:t>
    </dgm:pt>
    <dgm:pt modelId="{08C4BCFF-9DF5-406A-843A-E8120816F05C}">
      <dgm:prSet phldrT="[Text]"/>
      <dgm:spPr/>
      <dgm:t>
        <a:bodyPr/>
        <a:lstStyle/>
        <a:p>
          <a:r>
            <a:rPr lang="en-US" b="1" dirty="0"/>
            <a:t>Establish the how</a:t>
          </a:r>
          <a:r>
            <a:rPr lang="en-US" dirty="0"/>
            <a:t> – address implementation of goals and practices</a:t>
          </a:r>
        </a:p>
      </dgm:t>
    </dgm:pt>
    <dgm:pt modelId="{A0255B81-23ED-4E0A-AA64-185AFFF3B651}" type="parTrans" cxnId="{B5622507-DD25-46AE-80B9-65A0A615197D}">
      <dgm:prSet/>
      <dgm:spPr/>
      <dgm:t>
        <a:bodyPr/>
        <a:lstStyle/>
        <a:p>
          <a:endParaRPr lang="en-US"/>
        </a:p>
      </dgm:t>
    </dgm:pt>
    <dgm:pt modelId="{E93326CE-DC50-47F7-A904-E3272429DDBE}" type="sibTrans" cxnId="{B5622507-DD25-46AE-80B9-65A0A615197D}">
      <dgm:prSet/>
      <dgm:spPr/>
      <dgm:t>
        <a:bodyPr/>
        <a:lstStyle/>
        <a:p>
          <a:endParaRPr lang="en-US"/>
        </a:p>
      </dgm:t>
    </dgm:pt>
    <dgm:pt modelId="{B8C38F11-5C7E-4D39-B4AF-A7CDDBADC64E}">
      <dgm:prSet/>
      <dgm:spPr/>
      <dgm:t>
        <a:bodyPr/>
        <a:lstStyle/>
        <a:p>
          <a:r>
            <a:rPr lang="en-US" dirty="0"/>
            <a:t>Do not require Board action</a:t>
          </a:r>
        </a:p>
      </dgm:t>
    </dgm:pt>
    <dgm:pt modelId="{1C1A7660-3759-4966-B462-93204551DED9}" type="parTrans" cxnId="{817B3E0F-FC61-4E29-930C-656151C12C22}">
      <dgm:prSet/>
      <dgm:spPr/>
      <dgm:t>
        <a:bodyPr/>
        <a:lstStyle/>
        <a:p>
          <a:endParaRPr lang="en-US"/>
        </a:p>
      </dgm:t>
    </dgm:pt>
    <dgm:pt modelId="{5CF4109D-EBFE-428A-9FB1-8C4CDCD295EC}" type="sibTrans" cxnId="{817B3E0F-FC61-4E29-930C-656151C12C22}">
      <dgm:prSet/>
      <dgm:spPr/>
      <dgm:t>
        <a:bodyPr/>
        <a:lstStyle/>
        <a:p>
          <a:endParaRPr lang="en-US"/>
        </a:p>
      </dgm:t>
    </dgm:pt>
    <dgm:pt modelId="{F6B1B217-EA97-4E91-8999-2DB647F4B510}">
      <dgm:prSet/>
      <dgm:spPr/>
      <dgm:t>
        <a:bodyPr/>
        <a:lstStyle/>
        <a:p>
          <a:r>
            <a:rPr lang="en-US" dirty="0"/>
            <a:t>The responsibility of the CEO</a:t>
          </a:r>
        </a:p>
      </dgm:t>
    </dgm:pt>
    <dgm:pt modelId="{B2AB4B81-740A-4D9F-9A59-59B8E46B9844}" type="parTrans" cxnId="{ADB10963-2ABB-4E51-88C2-D902C5811943}">
      <dgm:prSet/>
      <dgm:spPr/>
      <dgm:t>
        <a:bodyPr/>
        <a:lstStyle/>
        <a:p>
          <a:endParaRPr lang="en-US"/>
        </a:p>
      </dgm:t>
    </dgm:pt>
    <dgm:pt modelId="{C41A4AFC-B80C-41B6-990F-61B8026442D1}" type="sibTrans" cxnId="{ADB10963-2ABB-4E51-88C2-D902C5811943}">
      <dgm:prSet/>
      <dgm:spPr/>
      <dgm:t>
        <a:bodyPr/>
        <a:lstStyle/>
        <a:p>
          <a:endParaRPr lang="en-US"/>
        </a:p>
      </dgm:t>
    </dgm:pt>
    <dgm:pt modelId="{8549BC48-FAAD-40D6-AED5-9C1B7D1395B0}">
      <dgm:prSet/>
      <dgm:spPr/>
      <dgm:t>
        <a:bodyPr/>
        <a:lstStyle/>
        <a:p>
          <a:r>
            <a:rPr lang="en-US" dirty="0"/>
            <a:t>Should include sufficient detail to be implemented appropriately</a:t>
          </a:r>
        </a:p>
      </dgm:t>
    </dgm:pt>
    <dgm:pt modelId="{2765258E-3C1D-43BC-984A-0C7A967EA2BA}" type="parTrans" cxnId="{87A05A17-FB3D-4E71-BA50-4FA5A8F129BD}">
      <dgm:prSet/>
      <dgm:spPr/>
      <dgm:t>
        <a:bodyPr/>
        <a:lstStyle/>
        <a:p>
          <a:endParaRPr lang="en-US"/>
        </a:p>
      </dgm:t>
    </dgm:pt>
    <dgm:pt modelId="{D18AEABD-9C53-4D3B-9F19-E7B49680E6BA}" type="sibTrans" cxnId="{87A05A17-FB3D-4E71-BA50-4FA5A8F129BD}">
      <dgm:prSet/>
      <dgm:spPr/>
      <dgm:t>
        <a:bodyPr/>
        <a:lstStyle/>
        <a:p>
          <a:endParaRPr lang="en-US"/>
        </a:p>
      </dgm:t>
    </dgm:pt>
    <dgm:pt modelId="{0A14FA6C-43D0-491B-AA14-0B036AE87F77}">
      <dgm:prSet/>
      <dgm:spPr/>
      <dgm:t>
        <a:bodyPr/>
        <a:lstStyle/>
        <a:p>
          <a:r>
            <a:rPr lang="en-US" dirty="0"/>
            <a:t>Should be clear</a:t>
          </a:r>
        </a:p>
      </dgm:t>
    </dgm:pt>
    <dgm:pt modelId="{BAB24D62-66A5-44A5-842F-9F320E6476E3}" type="parTrans" cxnId="{61DA898E-6CE5-4F7E-BB59-57FBF94B18DD}">
      <dgm:prSet/>
      <dgm:spPr/>
      <dgm:t>
        <a:bodyPr/>
        <a:lstStyle/>
        <a:p>
          <a:endParaRPr lang="en-US"/>
        </a:p>
      </dgm:t>
    </dgm:pt>
    <dgm:pt modelId="{74C10217-7BBB-454F-82E8-6813F2A3EB85}" type="sibTrans" cxnId="{61DA898E-6CE5-4F7E-BB59-57FBF94B18DD}">
      <dgm:prSet/>
      <dgm:spPr/>
      <dgm:t>
        <a:bodyPr/>
        <a:lstStyle/>
        <a:p>
          <a:endParaRPr lang="en-US"/>
        </a:p>
      </dgm:t>
    </dgm:pt>
    <dgm:pt modelId="{71499E84-9F5B-461D-84E9-8A6E259EC52C}">
      <dgm:prSet/>
      <dgm:spPr/>
      <dgm:t>
        <a:bodyPr/>
        <a:lstStyle/>
        <a:p>
          <a:r>
            <a:rPr lang="en-US" dirty="0"/>
            <a:t>Should be updated as-needed to remain current under applicable law, regulations, best practices, and the District’s organizational structure</a:t>
          </a:r>
        </a:p>
      </dgm:t>
    </dgm:pt>
    <dgm:pt modelId="{1CD3053C-A3C3-489D-A9A3-72CC97A2CE72}" type="parTrans" cxnId="{867F71A6-A8E0-4A5C-8C1F-EB56582A189F}">
      <dgm:prSet/>
      <dgm:spPr/>
      <dgm:t>
        <a:bodyPr/>
        <a:lstStyle/>
        <a:p>
          <a:endParaRPr lang="en-US"/>
        </a:p>
      </dgm:t>
    </dgm:pt>
    <dgm:pt modelId="{D27F35B6-15F4-4261-B314-3098AE0C7887}" type="sibTrans" cxnId="{867F71A6-A8E0-4A5C-8C1F-EB56582A189F}">
      <dgm:prSet/>
      <dgm:spPr/>
      <dgm:t>
        <a:bodyPr/>
        <a:lstStyle/>
        <a:p>
          <a:endParaRPr lang="en-US"/>
        </a:p>
      </dgm:t>
    </dgm:pt>
    <dgm:pt modelId="{6580E9FE-1F56-49A1-A88E-BBD478588334}" type="pres">
      <dgm:prSet presAssocID="{2F9ECF60-713F-43B4-AF44-5E7536BBCFD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EB2BE4-AC26-4BAE-B617-45F7653766AB}" type="pres">
      <dgm:prSet presAssocID="{77D4D96A-DA44-4877-B14A-C76F4A6509B1}" presName="root1" presStyleCnt="0"/>
      <dgm:spPr/>
    </dgm:pt>
    <dgm:pt modelId="{BDA866EF-33AC-47D3-8C43-A0E924E7AD61}" type="pres">
      <dgm:prSet presAssocID="{77D4D96A-DA44-4877-B14A-C76F4A6509B1}" presName="LevelOneTextNode" presStyleLbl="node0" presStyleIdx="0" presStyleCnt="1">
        <dgm:presLayoutVars>
          <dgm:chPref val="3"/>
        </dgm:presLayoutVars>
      </dgm:prSet>
      <dgm:spPr/>
    </dgm:pt>
    <dgm:pt modelId="{DBEB7D4E-2DB8-434F-80BE-D6B2875086DD}" type="pres">
      <dgm:prSet presAssocID="{77D4D96A-DA44-4877-B14A-C76F4A6509B1}" presName="level2hierChild" presStyleCnt="0"/>
      <dgm:spPr/>
    </dgm:pt>
    <dgm:pt modelId="{31A95E0F-5929-4DE3-8A6A-56DDD3C75602}" type="pres">
      <dgm:prSet presAssocID="{A0255B81-23ED-4E0A-AA64-185AFFF3B651}" presName="conn2-1" presStyleLbl="parChTrans1D2" presStyleIdx="0" presStyleCnt="6"/>
      <dgm:spPr/>
    </dgm:pt>
    <dgm:pt modelId="{7B563484-8608-4C51-B8AB-C0BAC30E3258}" type="pres">
      <dgm:prSet presAssocID="{A0255B81-23ED-4E0A-AA64-185AFFF3B651}" presName="connTx" presStyleLbl="parChTrans1D2" presStyleIdx="0" presStyleCnt="6"/>
      <dgm:spPr/>
    </dgm:pt>
    <dgm:pt modelId="{7E16EE82-7331-4412-8126-0BBA563743E6}" type="pres">
      <dgm:prSet presAssocID="{08C4BCFF-9DF5-406A-843A-E8120816F05C}" presName="root2" presStyleCnt="0"/>
      <dgm:spPr/>
    </dgm:pt>
    <dgm:pt modelId="{7A0045A1-0E06-4762-9DD6-9907E225CA9A}" type="pres">
      <dgm:prSet presAssocID="{08C4BCFF-9DF5-406A-843A-E8120816F05C}" presName="LevelTwoTextNode" presStyleLbl="node2" presStyleIdx="0" presStyleCnt="6">
        <dgm:presLayoutVars>
          <dgm:chPref val="3"/>
        </dgm:presLayoutVars>
      </dgm:prSet>
      <dgm:spPr/>
    </dgm:pt>
    <dgm:pt modelId="{4AEE908E-0567-4F14-A1E9-A49AD9018DEB}" type="pres">
      <dgm:prSet presAssocID="{08C4BCFF-9DF5-406A-843A-E8120816F05C}" presName="level3hierChild" presStyleCnt="0"/>
      <dgm:spPr/>
    </dgm:pt>
    <dgm:pt modelId="{39E8D6F9-A5AE-4BF3-AAE3-5198C1ABFC2D}" type="pres">
      <dgm:prSet presAssocID="{1C1A7660-3759-4966-B462-93204551DED9}" presName="conn2-1" presStyleLbl="parChTrans1D2" presStyleIdx="1" presStyleCnt="6"/>
      <dgm:spPr/>
    </dgm:pt>
    <dgm:pt modelId="{BD528C75-5507-4472-8DB9-C43B6EBABD87}" type="pres">
      <dgm:prSet presAssocID="{1C1A7660-3759-4966-B462-93204551DED9}" presName="connTx" presStyleLbl="parChTrans1D2" presStyleIdx="1" presStyleCnt="6"/>
      <dgm:spPr/>
    </dgm:pt>
    <dgm:pt modelId="{6C57A33C-BC9D-4AC0-92BB-4AC0D4886855}" type="pres">
      <dgm:prSet presAssocID="{B8C38F11-5C7E-4D39-B4AF-A7CDDBADC64E}" presName="root2" presStyleCnt="0"/>
      <dgm:spPr/>
    </dgm:pt>
    <dgm:pt modelId="{60BA4740-716B-4417-9188-2D61EDB24D82}" type="pres">
      <dgm:prSet presAssocID="{B8C38F11-5C7E-4D39-B4AF-A7CDDBADC64E}" presName="LevelTwoTextNode" presStyleLbl="node2" presStyleIdx="1" presStyleCnt="6">
        <dgm:presLayoutVars>
          <dgm:chPref val="3"/>
        </dgm:presLayoutVars>
      </dgm:prSet>
      <dgm:spPr/>
    </dgm:pt>
    <dgm:pt modelId="{9A3E5743-1DFA-4B75-8EFF-26E8E690C69C}" type="pres">
      <dgm:prSet presAssocID="{B8C38F11-5C7E-4D39-B4AF-A7CDDBADC64E}" presName="level3hierChild" presStyleCnt="0"/>
      <dgm:spPr/>
    </dgm:pt>
    <dgm:pt modelId="{8C48E863-1126-45F7-A4E3-1C460A8FF847}" type="pres">
      <dgm:prSet presAssocID="{B2AB4B81-740A-4D9F-9A59-59B8E46B9844}" presName="conn2-1" presStyleLbl="parChTrans1D2" presStyleIdx="2" presStyleCnt="6"/>
      <dgm:spPr/>
    </dgm:pt>
    <dgm:pt modelId="{DC354735-5903-49B2-980D-E14AEE999BC7}" type="pres">
      <dgm:prSet presAssocID="{B2AB4B81-740A-4D9F-9A59-59B8E46B9844}" presName="connTx" presStyleLbl="parChTrans1D2" presStyleIdx="2" presStyleCnt="6"/>
      <dgm:spPr/>
    </dgm:pt>
    <dgm:pt modelId="{3DF471C3-DB50-4325-8D97-B2E4C9BF78C6}" type="pres">
      <dgm:prSet presAssocID="{F6B1B217-EA97-4E91-8999-2DB647F4B510}" presName="root2" presStyleCnt="0"/>
      <dgm:spPr/>
    </dgm:pt>
    <dgm:pt modelId="{B6502712-B0AE-45E9-9233-9641CE63AF04}" type="pres">
      <dgm:prSet presAssocID="{F6B1B217-EA97-4E91-8999-2DB647F4B510}" presName="LevelTwoTextNode" presStyleLbl="node2" presStyleIdx="2" presStyleCnt="6">
        <dgm:presLayoutVars>
          <dgm:chPref val="3"/>
        </dgm:presLayoutVars>
      </dgm:prSet>
      <dgm:spPr/>
    </dgm:pt>
    <dgm:pt modelId="{0AA1AE20-F754-441D-8DBF-C85D4CD9781B}" type="pres">
      <dgm:prSet presAssocID="{F6B1B217-EA97-4E91-8999-2DB647F4B510}" presName="level3hierChild" presStyleCnt="0"/>
      <dgm:spPr/>
    </dgm:pt>
    <dgm:pt modelId="{7EDA120B-C0D5-4809-8C01-B8791CDC189E}" type="pres">
      <dgm:prSet presAssocID="{2765258E-3C1D-43BC-984A-0C7A967EA2BA}" presName="conn2-1" presStyleLbl="parChTrans1D2" presStyleIdx="3" presStyleCnt="6"/>
      <dgm:spPr/>
    </dgm:pt>
    <dgm:pt modelId="{6BEFFDF5-049A-4616-B72E-D19240C416D8}" type="pres">
      <dgm:prSet presAssocID="{2765258E-3C1D-43BC-984A-0C7A967EA2BA}" presName="connTx" presStyleLbl="parChTrans1D2" presStyleIdx="3" presStyleCnt="6"/>
      <dgm:spPr/>
    </dgm:pt>
    <dgm:pt modelId="{A532E7A0-7266-436A-93D6-54C6AC59E10E}" type="pres">
      <dgm:prSet presAssocID="{8549BC48-FAAD-40D6-AED5-9C1B7D1395B0}" presName="root2" presStyleCnt="0"/>
      <dgm:spPr/>
    </dgm:pt>
    <dgm:pt modelId="{19157DB7-4BB2-4AD8-AED6-C770C4EA9D4F}" type="pres">
      <dgm:prSet presAssocID="{8549BC48-FAAD-40D6-AED5-9C1B7D1395B0}" presName="LevelTwoTextNode" presStyleLbl="node2" presStyleIdx="3" presStyleCnt="6">
        <dgm:presLayoutVars>
          <dgm:chPref val="3"/>
        </dgm:presLayoutVars>
      </dgm:prSet>
      <dgm:spPr/>
    </dgm:pt>
    <dgm:pt modelId="{BD793F2F-C54E-4B0B-A01D-CFCBCC7D9799}" type="pres">
      <dgm:prSet presAssocID="{8549BC48-FAAD-40D6-AED5-9C1B7D1395B0}" presName="level3hierChild" presStyleCnt="0"/>
      <dgm:spPr/>
    </dgm:pt>
    <dgm:pt modelId="{E8591F24-19F9-4E43-B71B-40F3E4FF0768}" type="pres">
      <dgm:prSet presAssocID="{BAB24D62-66A5-44A5-842F-9F320E6476E3}" presName="conn2-1" presStyleLbl="parChTrans1D2" presStyleIdx="4" presStyleCnt="6"/>
      <dgm:spPr/>
    </dgm:pt>
    <dgm:pt modelId="{2F51314E-4DDE-40BD-9F30-0D9D0C251E9C}" type="pres">
      <dgm:prSet presAssocID="{BAB24D62-66A5-44A5-842F-9F320E6476E3}" presName="connTx" presStyleLbl="parChTrans1D2" presStyleIdx="4" presStyleCnt="6"/>
      <dgm:spPr/>
    </dgm:pt>
    <dgm:pt modelId="{649F3D1F-F683-4062-9C41-4B1EB89E1E94}" type="pres">
      <dgm:prSet presAssocID="{0A14FA6C-43D0-491B-AA14-0B036AE87F77}" presName="root2" presStyleCnt="0"/>
      <dgm:spPr/>
    </dgm:pt>
    <dgm:pt modelId="{4F930715-2451-433D-928C-30153F4A1E1D}" type="pres">
      <dgm:prSet presAssocID="{0A14FA6C-43D0-491B-AA14-0B036AE87F77}" presName="LevelTwoTextNode" presStyleLbl="node2" presStyleIdx="4" presStyleCnt="6">
        <dgm:presLayoutVars>
          <dgm:chPref val="3"/>
        </dgm:presLayoutVars>
      </dgm:prSet>
      <dgm:spPr/>
    </dgm:pt>
    <dgm:pt modelId="{E4017F2F-8539-4287-9B2A-24CEDFA6D867}" type="pres">
      <dgm:prSet presAssocID="{0A14FA6C-43D0-491B-AA14-0B036AE87F77}" presName="level3hierChild" presStyleCnt="0"/>
      <dgm:spPr/>
    </dgm:pt>
    <dgm:pt modelId="{86238939-74A4-4C1B-A1B7-339B5A00CFA6}" type="pres">
      <dgm:prSet presAssocID="{1CD3053C-A3C3-489D-A9A3-72CC97A2CE72}" presName="conn2-1" presStyleLbl="parChTrans1D2" presStyleIdx="5" presStyleCnt="6"/>
      <dgm:spPr/>
    </dgm:pt>
    <dgm:pt modelId="{2E212FD8-E635-4F70-A450-49B7D7E7C6D7}" type="pres">
      <dgm:prSet presAssocID="{1CD3053C-A3C3-489D-A9A3-72CC97A2CE72}" presName="connTx" presStyleLbl="parChTrans1D2" presStyleIdx="5" presStyleCnt="6"/>
      <dgm:spPr/>
    </dgm:pt>
    <dgm:pt modelId="{4B7FA434-9A65-41CC-B428-EA710C26C005}" type="pres">
      <dgm:prSet presAssocID="{71499E84-9F5B-461D-84E9-8A6E259EC52C}" presName="root2" presStyleCnt="0"/>
      <dgm:spPr/>
    </dgm:pt>
    <dgm:pt modelId="{2F357330-5718-4DEE-908A-D635E35A9326}" type="pres">
      <dgm:prSet presAssocID="{71499E84-9F5B-461D-84E9-8A6E259EC52C}" presName="LevelTwoTextNode" presStyleLbl="node2" presStyleIdx="5" presStyleCnt="6">
        <dgm:presLayoutVars>
          <dgm:chPref val="3"/>
        </dgm:presLayoutVars>
      </dgm:prSet>
      <dgm:spPr/>
    </dgm:pt>
    <dgm:pt modelId="{643BA067-5E0D-41F8-80A1-8C295F3D5AD2}" type="pres">
      <dgm:prSet presAssocID="{71499E84-9F5B-461D-84E9-8A6E259EC52C}" presName="level3hierChild" presStyleCnt="0"/>
      <dgm:spPr/>
    </dgm:pt>
  </dgm:ptLst>
  <dgm:cxnLst>
    <dgm:cxn modelId="{B5622507-DD25-46AE-80B9-65A0A615197D}" srcId="{77D4D96A-DA44-4877-B14A-C76F4A6509B1}" destId="{08C4BCFF-9DF5-406A-843A-E8120816F05C}" srcOrd="0" destOrd="0" parTransId="{A0255B81-23ED-4E0A-AA64-185AFFF3B651}" sibTransId="{E93326CE-DC50-47F7-A904-E3272429DDBE}"/>
    <dgm:cxn modelId="{691C9507-3CEE-48B1-BF1E-D93DC5A60820}" type="presOf" srcId="{08C4BCFF-9DF5-406A-843A-E8120816F05C}" destId="{7A0045A1-0E06-4762-9DD6-9907E225CA9A}" srcOrd="0" destOrd="0" presId="urn:microsoft.com/office/officeart/2008/layout/HorizontalMultiLevelHierarchy"/>
    <dgm:cxn modelId="{817B3E0F-FC61-4E29-930C-656151C12C22}" srcId="{77D4D96A-DA44-4877-B14A-C76F4A6509B1}" destId="{B8C38F11-5C7E-4D39-B4AF-A7CDDBADC64E}" srcOrd="1" destOrd="0" parTransId="{1C1A7660-3759-4966-B462-93204551DED9}" sibTransId="{5CF4109D-EBFE-428A-9FB1-8C4CDCD295EC}"/>
    <dgm:cxn modelId="{87A05A17-FB3D-4E71-BA50-4FA5A8F129BD}" srcId="{77D4D96A-DA44-4877-B14A-C76F4A6509B1}" destId="{8549BC48-FAAD-40D6-AED5-9C1B7D1395B0}" srcOrd="3" destOrd="0" parTransId="{2765258E-3C1D-43BC-984A-0C7A967EA2BA}" sibTransId="{D18AEABD-9C53-4D3B-9F19-E7B49680E6BA}"/>
    <dgm:cxn modelId="{645DF51A-203F-46A2-84C7-8E9407EC21D9}" type="presOf" srcId="{2765258E-3C1D-43BC-984A-0C7A967EA2BA}" destId="{6BEFFDF5-049A-4616-B72E-D19240C416D8}" srcOrd="1" destOrd="0" presId="urn:microsoft.com/office/officeart/2008/layout/HorizontalMultiLevelHierarchy"/>
    <dgm:cxn modelId="{CD5C801E-72E3-40B1-B1EB-40B915DE8EE5}" type="presOf" srcId="{B2AB4B81-740A-4D9F-9A59-59B8E46B9844}" destId="{DC354735-5903-49B2-980D-E14AEE999BC7}" srcOrd="1" destOrd="0" presId="urn:microsoft.com/office/officeart/2008/layout/HorizontalMultiLevelHierarchy"/>
    <dgm:cxn modelId="{4B5C062E-CEA3-4825-9F79-889AF329B3BD}" type="presOf" srcId="{A0255B81-23ED-4E0A-AA64-185AFFF3B651}" destId="{31A95E0F-5929-4DE3-8A6A-56DDD3C75602}" srcOrd="0" destOrd="0" presId="urn:microsoft.com/office/officeart/2008/layout/HorizontalMultiLevelHierarchy"/>
    <dgm:cxn modelId="{75AD4F3B-D223-42E3-8E2B-3A1DA7D6C1BF}" type="presOf" srcId="{A0255B81-23ED-4E0A-AA64-185AFFF3B651}" destId="{7B563484-8608-4C51-B8AB-C0BAC30E3258}" srcOrd="1" destOrd="0" presId="urn:microsoft.com/office/officeart/2008/layout/HorizontalMultiLevelHierarchy"/>
    <dgm:cxn modelId="{AB2A7C3D-39C4-4D25-A2D9-C7F6E5231076}" type="presOf" srcId="{1CD3053C-A3C3-489D-A9A3-72CC97A2CE72}" destId="{2E212FD8-E635-4F70-A450-49B7D7E7C6D7}" srcOrd="1" destOrd="0" presId="urn:microsoft.com/office/officeart/2008/layout/HorizontalMultiLevelHierarchy"/>
    <dgm:cxn modelId="{C7E9075C-9811-48FC-B562-B8F293DBDF51}" type="presOf" srcId="{F6B1B217-EA97-4E91-8999-2DB647F4B510}" destId="{B6502712-B0AE-45E9-9233-9641CE63AF04}" srcOrd="0" destOrd="0" presId="urn:microsoft.com/office/officeart/2008/layout/HorizontalMultiLevelHierarchy"/>
    <dgm:cxn modelId="{609FE35F-D2C0-4694-ABA7-092E343A15B7}" type="presOf" srcId="{BAB24D62-66A5-44A5-842F-9F320E6476E3}" destId="{2F51314E-4DDE-40BD-9F30-0D9D0C251E9C}" srcOrd="1" destOrd="0" presId="urn:microsoft.com/office/officeart/2008/layout/HorizontalMultiLevelHierarchy"/>
    <dgm:cxn modelId="{ADB10963-2ABB-4E51-88C2-D902C5811943}" srcId="{77D4D96A-DA44-4877-B14A-C76F4A6509B1}" destId="{F6B1B217-EA97-4E91-8999-2DB647F4B510}" srcOrd="2" destOrd="0" parTransId="{B2AB4B81-740A-4D9F-9A59-59B8E46B9844}" sibTransId="{C41A4AFC-B80C-41B6-990F-61B8026442D1}"/>
    <dgm:cxn modelId="{AD0FDE64-063A-4448-894B-E535489E66A2}" type="presOf" srcId="{BAB24D62-66A5-44A5-842F-9F320E6476E3}" destId="{E8591F24-19F9-4E43-B71B-40F3E4FF0768}" srcOrd="0" destOrd="0" presId="urn:microsoft.com/office/officeart/2008/layout/HorizontalMultiLevelHierarchy"/>
    <dgm:cxn modelId="{9EE85366-B5C3-4E03-84ED-199FD2156ED3}" type="presOf" srcId="{2F9ECF60-713F-43B4-AF44-5E7536BBCFD7}" destId="{6580E9FE-1F56-49A1-A88E-BBD478588334}" srcOrd="0" destOrd="0" presId="urn:microsoft.com/office/officeart/2008/layout/HorizontalMultiLevelHierarchy"/>
    <dgm:cxn modelId="{36BBE866-9F5B-4DD5-AC92-E39CCEA38DB6}" type="presOf" srcId="{1C1A7660-3759-4966-B462-93204551DED9}" destId="{39E8D6F9-A5AE-4BF3-AAE3-5198C1ABFC2D}" srcOrd="0" destOrd="0" presId="urn:microsoft.com/office/officeart/2008/layout/HorizontalMultiLevelHierarchy"/>
    <dgm:cxn modelId="{B49DDC4E-9C53-46DE-8F22-5B8FD02E71B8}" type="presOf" srcId="{B8C38F11-5C7E-4D39-B4AF-A7CDDBADC64E}" destId="{60BA4740-716B-4417-9188-2D61EDB24D82}" srcOrd="0" destOrd="0" presId="urn:microsoft.com/office/officeart/2008/layout/HorizontalMultiLevelHierarchy"/>
    <dgm:cxn modelId="{E1AE846F-09C3-462C-A103-3BC70F4C38CC}" type="presOf" srcId="{8549BC48-FAAD-40D6-AED5-9C1B7D1395B0}" destId="{19157DB7-4BB2-4AD8-AED6-C770C4EA9D4F}" srcOrd="0" destOrd="0" presId="urn:microsoft.com/office/officeart/2008/layout/HorizontalMultiLevelHierarchy"/>
    <dgm:cxn modelId="{61DA898E-6CE5-4F7E-BB59-57FBF94B18DD}" srcId="{77D4D96A-DA44-4877-B14A-C76F4A6509B1}" destId="{0A14FA6C-43D0-491B-AA14-0B036AE87F77}" srcOrd="4" destOrd="0" parTransId="{BAB24D62-66A5-44A5-842F-9F320E6476E3}" sibTransId="{74C10217-7BBB-454F-82E8-6813F2A3EB85}"/>
    <dgm:cxn modelId="{B84A8D93-14D2-422B-8095-E75DB7DDD67F}" type="presOf" srcId="{1CD3053C-A3C3-489D-A9A3-72CC97A2CE72}" destId="{86238939-74A4-4C1B-A1B7-339B5A00CFA6}" srcOrd="0" destOrd="0" presId="urn:microsoft.com/office/officeart/2008/layout/HorizontalMultiLevelHierarchy"/>
    <dgm:cxn modelId="{DB305296-9879-4493-B384-CC99972C9154}" type="presOf" srcId="{0A14FA6C-43D0-491B-AA14-0B036AE87F77}" destId="{4F930715-2451-433D-928C-30153F4A1E1D}" srcOrd="0" destOrd="0" presId="urn:microsoft.com/office/officeart/2008/layout/HorizontalMultiLevelHierarchy"/>
    <dgm:cxn modelId="{867F71A6-A8E0-4A5C-8C1F-EB56582A189F}" srcId="{77D4D96A-DA44-4877-B14A-C76F4A6509B1}" destId="{71499E84-9F5B-461D-84E9-8A6E259EC52C}" srcOrd="5" destOrd="0" parTransId="{1CD3053C-A3C3-489D-A9A3-72CC97A2CE72}" sibTransId="{D27F35B6-15F4-4261-B314-3098AE0C7887}"/>
    <dgm:cxn modelId="{4C2198C5-029F-4787-854E-B8E50C5F9AE4}" type="presOf" srcId="{2765258E-3C1D-43BC-984A-0C7A967EA2BA}" destId="{7EDA120B-C0D5-4809-8C01-B8791CDC189E}" srcOrd="0" destOrd="0" presId="urn:microsoft.com/office/officeart/2008/layout/HorizontalMultiLevelHierarchy"/>
    <dgm:cxn modelId="{7C8B9BCA-61FA-4A13-9D12-B053690D79C3}" type="presOf" srcId="{B2AB4B81-740A-4D9F-9A59-59B8E46B9844}" destId="{8C48E863-1126-45F7-A4E3-1C460A8FF847}" srcOrd="0" destOrd="0" presId="urn:microsoft.com/office/officeart/2008/layout/HorizontalMultiLevelHierarchy"/>
    <dgm:cxn modelId="{10E20DDF-AD4C-4EBA-ABB9-0C3255FF1622}" type="presOf" srcId="{77D4D96A-DA44-4877-B14A-C76F4A6509B1}" destId="{BDA866EF-33AC-47D3-8C43-A0E924E7AD61}" srcOrd="0" destOrd="0" presId="urn:microsoft.com/office/officeart/2008/layout/HorizontalMultiLevelHierarchy"/>
    <dgm:cxn modelId="{95BAEBE9-D45D-452C-BEE9-39AA126E0697}" srcId="{2F9ECF60-713F-43B4-AF44-5E7536BBCFD7}" destId="{77D4D96A-DA44-4877-B14A-C76F4A6509B1}" srcOrd="0" destOrd="0" parTransId="{EC3D1B5B-0E48-461C-A3C6-CD2D96EF383B}" sibTransId="{FF5BAAEE-D234-43B5-BA7E-CE78876370FA}"/>
    <dgm:cxn modelId="{CA872EEA-B562-42F6-8F62-36370EBDC8AA}" type="presOf" srcId="{71499E84-9F5B-461D-84E9-8A6E259EC52C}" destId="{2F357330-5718-4DEE-908A-D635E35A9326}" srcOrd="0" destOrd="0" presId="urn:microsoft.com/office/officeart/2008/layout/HorizontalMultiLevelHierarchy"/>
    <dgm:cxn modelId="{587880F5-1EC0-4557-A020-D764F68E6D8B}" type="presOf" srcId="{1C1A7660-3759-4966-B462-93204551DED9}" destId="{BD528C75-5507-4472-8DB9-C43B6EBABD87}" srcOrd="1" destOrd="0" presId="urn:microsoft.com/office/officeart/2008/layout/HorizontalMultiLevelHierarchy"/>
    <dgm:cxn modelId="{538147E0-89BE-4BD9-9732-E8D35B9EBC9F}" type="presParOf" srcId="{6580E9FE-1F56-49A1-A88E-BBD478588334}" destId="{00EB2BE4-AC26-4BAE-B617-45F7653766AB}" srcOrd="0" destOrd="0" presId="urn:microsoft.com/office/officeart/2008/layout/HorizontalMultiLevelHierarchy"/>
    <dgm:cxn modelId="{131B7576-E709-4EAC-8320-0D80A717FC6D}" type="presParOf" srcId="{00EB2BE4-AC26-4BAE-B617-45F7653766AB}" destId="{BDA866EF-33AC-47D3-8C43-A0E924E7AD61}" srcOrd="0" destOrd="0" presId="urn:microsoft.com/office/officeart/2008/layout/HorizontalMultiLevelHierarchy"/>
    <dgm:cxn modelId="{2BCC4D1F-0292-427E-A547-25CF7E820EA9}" type="presParOf" srcId="{00EB2BE4-AC26-4BAE-B617-45F7653766AB}" destId="{DBEB7D4E-2DB8-434F-80BE-D6B2875086DD}" srcOrd="1" destOrd="0" presId="urn:microsoft.com/office/officeart/2008/layout/HorizontalMultiLevelHierarchy"/>
    <dgm:cxn modelId="{CC92B071-D7EE-4A4D-A52E-5AED324A1B36}" type="presParOf" srcId="{DBEB7D4E-2DB8-434F-80BE-D6B2875086DD}" destId="{31A95E0F-5929-4DE3-8A6A-56DDD3C75602}" srcOrd="0" destOrd="0" presId="urn:microsoft.com/office/officeart/2008/layout/HorizontalMultiLevelHierarchy"/>
    <dgm:cxn modelId="{CF5ED8CD-DB02-4594-9609-3E3A0C7C4A12}" type="presParOf" srcId="{31A95E0F-5929-4DE3-8A6A-56DDD3C75602}" destId="{7B563484-8608-4C51-B8AB-C0BAC30E3258}" srcOrd="0" destOrd="0" presId="urn:microsoft.com/office/officeart/2008/layout/HorizontalMultiLevelHierarchy"/>
    <dgm:cxn modelId="{FD386F3C-E4D8-43D2-9177-5122D456BB88}" type="presParOf" srcId="{DBEB7D4E-2DB8-434F-80BE-D6B2875086DD}" destId="{7E16EE82-7331-4412-8126-0BBA563743E6}" srcOrd="1" destOrd="0" presId="urn:microsoft.com/office/officeart/2008/layout/HorizontalMultiLevelHierarchy"/>
    <dgm:cxn modelId="{8A678E75-D7A7-45F1-B047-D767820812F6}" type="presParOf" srcId="{7E16EE82-7331-4412-8126-0BBA563743E6}" destId="{7A0045A1-0E06-4762-9DD6-9907E225CA9A}" srcOrd="0" destOrd="0" presId="urn:microsoft.com/office/officeart/2008/layout/HorizontalMultiLevelHierarchy"/>
    <dgm:cxn modelId="{6BE80956-3900-481F-8BFC-E332C550340A}" type="presParOf" srcId="{7E16EE82-7331-4412-8126-0BBA563743E6}" destId="{4AEE908E-0567-4F14-A1E9-A49AD9018DEB}" srcOrd="1" destOrd="0" presId="urn:microsoft.com/office/officeart/2008/layout/HorizontalMultiLevelHierarchy"/>
    <dgm:cxn modelId="{867EC0D3-EC1A-4E79-A549-6EB5BA694CBE}" type="presParOf" srcId="{DBEB7D4E-2DB8-434F-80BE-D6B2875086DD}" destId="{39E8D6F9-A5AE-4BF3-AAE3-5198C1ABFC2D}" srcOrd="2" destOrd="0" presId="urn:microsoft.com/office/officeart/2008/layout/HorizontalMultiLevelHierarchy"/>
    <dgm:cxn modelId="{665AF7C1-5180-408E-947F-9A79DDE79BC4}" type="presParOf" srcId="{39E8D6F9-A5AE-4BF3-AAE3-5198C1ABFC2D}" destId="{BD528C75-5507-4472-8DB9-C43B6EBABD87}" srcOrd="0" destOrd="0" presId="urn:microsoft.com/office/officeart/2008/layout/HorizontalMultiLevelHierarchy"/>
    <dgm:cxn modelId="{6FCFCDA0-728B-4D2E-9C87-E27C871C4F29}" type="presParOf" srcId="{DBEB7D4E-2DB8-434F-80BE-D6B2875086DD}" destId="{6C57A33C-BC9D-4AC0-92BB-4AC0D4886855}" srcOrd="3" destOrd="0" presId="urn:microsoft.com/office/officeart/2008/layout/HorizontalMultiLevelHierarchy"/>
    <dgm:cxn modelId="{77F474C7-DD47-45F1-952B-360309E8F869}" type="presParOf" srcId="{6C57A33C-BC9D-4AC0-92BB-4AC0D4886855}" destId="{60BA4740-716B-4417-9188-2D61EDB24D82}" srcOrd="0" destOrd="0" presId="urn:microsoft.com/office/officeart/2008/layout/HorizontalMultiLevelHierarchy"/>
    <dgm:cxn modelId="{7EFA41A3-ECCA-4B89-A940-658BED77CA9F}" type="presParOf" srcId="{6C57A33C-BC9D-4AC0-92BB-4AC0D4886855}" destId="{9A3E5743-1DFA-4B75-8EFF-26E8E690C69C}" srcOrd="1" destOrd="0" presId="urn:microsoft.com/office/officeart/2008/layout/HorizontalMultiLevelHierarchy"/>
    <dgm:cxn modelId="{C5D6824B-63A3-4FEF-B447-570975DDA28D}" type="presParOf" srcId="{DBEB7D4E-2DB8-434F-80BE-D6B2875086DD}" destId="{8C48E863-1126-45F7-A4E3-1C460A8FF847}" srcOrd="4" destOrd="0" presId="urn:microsoft.com/office/officeart/2008/layout/HorizontalMultiLevelHierarchy"/>
    <dgm:cxn modelId="{F4CDBFF9-F7DD-4BE4-B0E7-8978C42AD313}" type="presParOf" srcId="{8C48E863-1126-45F7-A4E3-1C460A8FF847}" destId="{DC354735-5903-49B2-980D-E14AEE999BC7}" srcOrd="0" destOrd="0" presId="urn:microsoft.com/office/officeart/2008/layout/HorizontalMultiLevelHierarchy"/>
    <dgm:cxn modelId="{78EE84FB-AD59-4CB1-A3CF-1BBEFB56766B}" type="presParOf" srcId="{DBEB7D4E-2DB8-434F-80BE-D6B2875086DD}" destId="{3DF471C3-DB50-4325-8D97-B2E4C9BF78C6}" srcOrd="5" destOrd="0" presId="urn:microsoft.com/office/officeart/2008/layout/HorizontalMultiLevelHierarchy"/>
    <dgm:cxn modelId="{AA7FC989-C203-4CCF-B25E-9229DC8AA55E}" type="presParOf" srcId="{3DF471C3-DB50-4325-8D97-B2E4C9BF78C6}" destId="{B6502712-B0AE-45E9-9233-9641CE63AF04}" srcOrd="0" destOrd="0" presId="urn:microsoft.com/office/officeart/2008/layout/HorizontalMultiLevelHierarchy"/>
    <dgm:cxn modelId="{B566CED4-EEC0-4B7B-AB33-51556EC9D8E3}" type="presParOf" srcId="{3DF471C3-DB50-4325-8D97-B2E4C9BF78C6}" destId="{0AA1AE20-F754-441D-8DBF-C85D4CD9781B}" srcOrd="1" destOrd="0" presId="urn:microsoft.com/office/officeart/2008/layout/HorizontalMultiLevelHierarchy"/>
    <dgm:cxn modelId="{B0ECC99F-04EF-4B59-BE46-DBD23FC78118}" type="presParOf" srcId="{DBEB7D4E-2DB8-434F-80BE-D6B2875086DD}" destId="{7EDA120B-C0D5-4809-8C01-B8791CDC189E}" srcOrd="6" destOrd="0" presId="urn:microsoft.com/office/officeart/2008/layout/HorizontalMultiLevelHierarchy"/>
    <dgm:cxn modelId="{3A9DA8C9-1667-4FC3-99CA-ABC07F2A8A42}" type="presParOf" srcId="{7EDA120B-C0D5-4809-8C01-B8791CDC189E}" destId="{6BEFFDF5-049A-4616-B72E-D19240C416D8}" srcOrd="0" destOrd="0" presId="urn:microsoft.com/office/officeart/2008/layout/HorizontalMultiLevelHierarchy"/>
    <dgm:cxn modelId="{C36A92CB-64B7-4388-92FF-F478168BF9FF}" type="presParOf" srcId="{DBEB7D4E-2DB8-434F-80BE-D6B2875086DD}" destId="{A532E7A0-7266-436A-93D6-54C6AC59E10E}" srcOrd="7" destOrd="0" presId="urn:microsoft.com/office/officeart/2008/layout/HorizontalMultiLevelHierarchy"/>
    <dgm:cxn modelId="{6A815F50-5A2B-482C-A22F-9528A680EB54}" type="presParOf" srcId="{A532E7A0-7266-436A-93D6-54C6AC59E10E}" destId="{19157DB7-4BB2-4AD8-AED6-C770C4EA9D4F}" srcOrd="0" destOrd="0" presId="urn:microsoft.com/office/officeart/2008/layout/HorizontalMultiLevelHierarchy"/>
    <dgm:cxn modelId="{7F55EC83-EA13-4213-B3F2-0C141711004E}" type="presParOf" srcId="{A532E7A0-7266-436A-93D6-54C6AC59E10E}" destId="{BD793F2F-C54E-4B0B-A01D-CFCBCC7D9799}" srcOrd="1" destOrd="0" presId="urn:microsoft.com/office/officeart/2008/layout/HorizontalMultiLevelHierarchy"/>
    <dgm:cxn modelId="{79C56223-01BB-41D2-B39E-8A7D07691F5E}" type="presParOf" srcId="{DBEB7D4E-2DB8-434F-80BE-D6B2875086DD}" destId="{E8591F24-19F9-4E43-B71B-40F3E4FF0768}" srcOrd="8" destOrd="0" presId="urn:microsoft.com/office/officeart/2008/layout/HorizontalMultiLevelHierarchy"/>
    <dgm:cxn modelId="{1A0028EC-484A-4DC7-818B-47223B1228AE}" type="presParOf" srcId="{E8591F24-19F9-4E43-B71B-40F3E4FF0768}" destId="{2F51314E-4DDE-40BD-9F30-0D9D0C251E9C}" srcOrd="0" destOrd="0" presId="urn:microsoft.com/office/officeart/2008/layout/HorizontalMultiLevelHierarchy"/>
    <dgm:cxn modelId="{8B1477CB-1ADC-4D7D-B128-5F6FB2146717}" type="presParOf" srcId="{DBEB7D4E-2DB8-434F-80BE-D6B2875086DD}" destId="{649F3D1F-F683-4062-9C41-4B1EB89E1E94}" srcOrd="9" destOrd="0" presId="urn:microsoft.com/office/officeart/2008/layout/HorizontalMultiLevelHierarchy"/>
    <dgm:cxn modelId="{51554A4E-79D1-4B95-B8FD-4ACBC8D5F718}" type="presParOf" srcId="{649F3D1F-F683-4062-9C41-4B1EB89E1E94}" destId="{4F930715-2451-433D-928C-30153F4A1E1D}" srcOrd="0" destOrd="0" presId="urn:microsoft.com/office/officeart/2008/layout/HorizontalMultiLevelHierarchy"/>
    <dgm:cxn modelId="{FE2AFF9B-9CD5-48A4-A051-D5BFCD356F17}" type="presParOf" srcId="{649F3D1F-F683-4062-9C41-4B1EB89E1E94}" destId="{E4017F2F-8539-4287-9B2A-24CEDFA6D867}" srcOrd="1" destOrd="0" presId="urn:microsoft.com/office/officeart/2008/layout/HorizontalMultiLevelHierarchy"/>
    <dgm:cxn modelId="{4466E068-56E2-459E-90E1-BD4D8C486AB3}" type="presParOf" srcId="{DBEB7D4E-2DB8-434F-80BE-D6B2875086DD}" destId="{86238939-74A4-4C1B-A1B7-339B5A00CFA6}" srcOrd="10" destOrd="0" presId="urn:microsoft.com/office/officeart/2008/layout/HorizontalMultiLevelHierarchy"/>
    <dgm:cxn modelId="{2C5709AA-EFCF-4666-B29F-AC8A37020211}" type="presParOf" srcId="{86238939-74A4-4C1B-A1B7-339B5A00CFA6}" destId="{2E212FD8-E635-4F70-A450-49B7D7E7C6D7}" srcOrd="0" destOrd="0" presId="urn:microsoft.com/office/officeart/2008/layout/HorizontalMultiLevelHierarchy"/>
    <dgm:cxn modelId="{93055B70-10AF-4369-A765-061E7CF031C4}" type="presParOf" srcId="{DBEB7D4E-2DB8-434F-80BE-D6B2875086DD}" destId="{4B7FA434-9A65-41CC-B428-EA710C26C005}" srcOrd="11" destOrd="0" presId="urn:microsoft.com/office/officeart/2008/layout/HorizontalMultiLevelHierarchy"/>
    <dgm:cxn modelId="{7A5A2FF8-E61E-4125-812E-388D201A1CE9}" type="presParOf" srcId="{4B7FA434-9A65-41CC-B428-EA710C26C005}" destId="{2F357330-5718-4DEE-908A-D635E35A9326}" srcOrd="0" destOrd="0" presId="urn:microsoft.com/office/officeart/2008/layout/HorizontalMultiLevelHierarchy"/>
    <dgm:cxn modelId="{6EFE433A-A0C7-48BF-8F74-479B4039D9C2}" type="presParOf" srcId="{4B7FA434-9A65-41CC-B428-EA710C26C005}" destId="{643BA067-5E0D-41F8-80A1-8C295F3D5A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0F7DA-C3FA-4DA6-B0E2-498DC4CFF0FD}">
      <dsp:nvSpPr>
        <dsp:cNvPr id="0" name=""/>
        <dsp:cNvSpPr/>
      </dsp:nvSpPr>
      <dsp:spPr>
        <a:xfrm>
          <a:off x="1359747" y="3037490"/>
          <a:ext cx="408170" cy="2722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085" y="0"/>
              </a:lnTo>
              <a:lnTo>
                <a:pt x="204085" y="2722172"/>
              </a:lnTo>
              <a:lnTo>
                <a:pt x="408170" y="2722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495018" y="4329761"/>
        <a:ext cx="137630" cy="137630"/>
      </dsp:txXfrm>
    </dsp:sp>
    <dsp:sp modelId="{1D8F67E2-BF72-48C5-B5CB-AEE2F179E842}">
      <dsp:nvSpPr>
        <dsp:cNvPr id="0" name=""/>
        <dsp:cNvSpPr/>
      </dsp:nvSpPr>
      <dsp:spPr>
        <a:xfrm>
          <a:off x="1359747" y="3037490"/>
          <a:ext cx="408170" cy="1944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085" y="0"/>
              </a:lnTo>
              <a:lnTo>
                <a:pt x="204085" y="1944408"/>
              </a:lnTo>
              <a:lnTo>
                <a:pt x="408170" y="19444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14163" y="3960024"/>
        <a:ext cx="99339" cy="99339"/>
      </dsp:txXfrm>
    </dsp:sp>
    <dsp:sp modelId="{D6E7B0DC-9867-49A0-A007-95EE3D45F45D}">
      <dsp:nvSpPr>
        <dsp:cNvPr id="0" name=""/>
        <dsp:cNvSpPr/>
      </dsp:nvSpPr>
      <dsp:spPr>
        <a:xfrm>
          <a:off x="1359747" y="3037490"/>
          <a:ext cx="408170" cy="1166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085" y="0"/>
              </a:lnTo>
              <a:lnTo>
                <a:pt x="204085" y="1166645"/>
              </a:lnTo>
              <a:lnTo>
                <a:pt x="408170" y="11666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32933" y="3589912"/>
        <a:ext cx="61799" cy="61799"/>
      </dsp:txXfrm>
    </dsp:sp>
    <dsp:sp modelId="{6BE0CCD3-EB92-4460-B3CE-1345594D8E68}">
      <dsp:nvSpPr>
        <dsp:cNvPr id="0" name=""/>
        <dsp:cNvSpPr/>
      </dsp:nvSpPr>
      <dsp:spPr>
        <a:xfrm>
          <a:off x="1359747" y="3037490"/>
          <a:ext cx="408170" cy="38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085" y="0"/>
              </a:lnTo>
              <a:lnTo>
                <a:pt x="204085" y="388881"/>
              </a:lnTo>
              <a:lnTo>
                <a:pt x="408170" y="3888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49738" y="3217836"/>
        <a:ext cx="28188" cy="28188"/>
      </dsp:txXfrm>
    </dsp:sp>
    <dsp:sp modelId="{0AD7136A-E51B-4481-9363-E5218694285B}">
      <dsp:nvSpPr>
        <dsp:cNvPr id="0" name=""/>
        <dsp:cNvSpPr/>
      </dsp:nvSpPr>
      <dsp:spPr>
        <a:xfrm>
          <a:off x="1359747" y="2648608"/>
          <a:ext cx="408170" cy="388881"/>
        </a:xfrm>
        <a:custGeom>
          <a:avLst/>
          <a:gdLst/>
          <a:ahLst/>
          <a:cxnLst/>
          <a:rect l="0" t="0" r="0" b="0"/>
          <a:pathLst>
            <a:path>
              <a:moveTo>
                <a:pt x="0" y="388881"/>
              </a:moveTo>
              <a:lnTo>
                <a:pt x="204085" y="388881"/>
              </a:lnTo>
              <a:lnTo>
                <a:pt x="204085" y="0"/>
              </a:lnTo>
              <a:lnTo>
                <a:pt x="4081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49738" y="2828954"/>
        <a:ext cx="28188" cy="28188"/>
      </dsp:txXfrm>
    </dsp:sp>
    <dsp:sp modelId="{BC1564E0-F3C6-4D83-AF68-93832344737F}">
      <dsp:nvSpPr>
        <dsp:cNvPr id="0" name=""/>
        <dsp:cNvSpPr/>
      </dsp:nvSpPr>
      <dsp:spPr>
        <a:xfrm>
          <a:off x="1359747" y="1870844"/>
          <a:ext cx="408170" cy="1166645"/>
        </a:xfrm>
        <a:custGeom>
          <a:avLst/>
          <a:gdLst/>
          <a:ahLst/>
          <a:cxnLst/>
          <a:rect l="0" t="0" r="0" b="0"/>
          <a:pathLst>
            <a:path>
              <a:moveTo>
                <a:pt x="0" y="1166645"/>
              </a:moveTo>
              <a:lnTo>
                <a:pt x="204085" y="1166645"/>
              </a:lnTo>
              <a:lnTo>
                <a:pt x="204085" y="0"/>
              </a:lnTo>
              <a:lnTo>
                <a:pt x="4081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32933" y="2423267"/>
        <a:ext cx="61799" cy="61799"/>
      </dsp:txXfrm>
    </dsp:sp>
    <dsp:sp modelId="{FD56205E-26F6-4B7B-BE59-92F1EB8B9A91}">
      <dsp:nvSpPr>
        <dsp:cNvPr id="0" name=""/>
        <dsp:cNvSpPr/>
      </dsp:nvSpPr>
      <dsp:spPr>
        <a:xfrm>
          <a:off x="1359747" y="1093081"/>
          <a:ext cx="408170" cy="1944408"/>
        </a:xfrm>
        <a:custGeom>
          <a:avLst/>
          <a:gdLst/>
          <a:ahLst/>
          <a:cxnLst/>
          <a:rect l="0" t="0" r="0" b="0"/>
          <a:pathLst>
            <a:path>
              <a:moveTo>
                <a:pt x="0" y="1944408"/>
              </a:moveTo>
              <a:lnTo>
                <a:pt x="204085" y="1944408"/>
              </a:lnTo>
              <a:lnTo>
                <a:pt x="204085" y="0"/>
              </a:lnTo>
              <a:lnTo>
                <a:pt x="4081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14163" y="2015615"/>
        <a:ext cx="99339" cy="99339"/>
      </dsp:txXfrm>
    </dsp:sp>
    <dsp:sp modelId="{1A985267-B873-4E75-BCCE-A60AE1D51B64}">
      <dsp:nvSpPr>
        <dsp:cNvPr id="0" name=""/>
        <dsp:cNvSpPr/>
      </dsp:nvSpPr>
      <dsp:spPr>
        <a:xfrm>
          <a:off x="1359747" y="315317"/>
          <a:ext cx="408170" cy="2722172"/>
        </a:xfrm>
        <a:custGeom>
          <a:avLst/>
          <a:gdLst/>
          <a:ahLst/>
          <a:cxnLst/>
          <a:rect l="0" t="0" r="0" b="0"/>
          <a:pathLst>
            <a:path>
              <a:moveTo>
                <a:pt x="0" y="2722172"/>
              </a:moveTo>
              <a:lnTo>
                <a:pt x="204085" y="2722172"/>
              </a:lnTo>
              <a:lnTo>
                <a:pt x="204085" y="0"/>
              </a:lnTo>
              <a:lnTo>
                <a:pt x="4081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495018" y="1607588"/>
        <a:ext cx="137630" cy="137630"/>
      </dsp:txXfrm>
    </dsp:sp>
    <dsp:sp modelId="{9FEECCD5-08F8-4B8A-9583-A90E7C1744F1}">
      <dsp:nvSpPr>
        <dsp:cNvPr id="0" name=""/>
        <dsp:cNvSpPr/>
      </dsp:nvSpPr>
      <dsp:spPr>
        <a:xfrm rot="16200000">
          <a:off x="-588754" y="2726384"/>
          <a:ext cx="3274793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Board Policies</a:t>
          </a:r>
        </a:p>
      </dsp:txBody>
      <dsp:txXfrm>
        <a:off x="-588754" y="2726384"/>
        <a:ext cx="3274793" cy="622210"/>
      </dsp:txXfrm>
    </dsp:sp>
    <dsp:sp modelId="{391BDF04-FD5A-4E4E-AC05-72F68D362773}">
      <dsp:nvSpPr>
        <dsp:cNvPr id="0" name=""/>
        <dsp:cNvSpPr/>
      </dsp:nvSpPr>
      <dsp:spPr>
        <a:xfrm>
          <a:off x="1767918" y="4212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Establish the what</a:t>
          </a:r>
          <a:r>
            <a:rPr lang="en-US" sz="1000" kern="1200" dirty="0"/>
            <a:t> – define goals and practices</a:t>
          </a:r>
        </a:p>
      </dsp:txBody>
      <dsp:txXfrm>
        <a:off x="1767918" y="4212"/>
        <a:ext cx="2040851" cy="622210"/>
      </dsp:txXfrm>
    </dsp:sp>
    <dsp:sp modelId="{3BCC2789-5441-447C-9692-AFFFD4622078}">
      <dsp:nvSpPr>
        <dsp:cNvPr id="0" name=""/>
        <dsp:cNvSpPr/>
      </dsp:nvSpPr>
      <dsp:spPr>
        <a:xfrm>
          <a:off x="1767918" y="781975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Represent the voice of the Board</a:t>
          </a:r>
          <a:endParaRPr lang="en-US" sz="1000" kern="1200" dirty="0"/>
        </a:p>
      </dsp:txBody>
      <dsp:txXfrm>
        <a:off x="1767918" y="781975"/>
        <a:ext cx="2040851" cy="622210"/>
      </dsp:txXfrm>
    </dsp:sp>
    <dsp:sp modelId="{906F2573-EF57-43A9-B627-F49477A466B9}">
      <dsp:nvSpPr>
        <dsp:cNvPr id="0" name=""/>
        <dsp:cNvSpPr/>
      </dsp:nvSpPr>
      <dsp:spPr>
        <a:xfrm>
          <a:off x="1767918" y="1559739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The responsibility of the Board</a:t>
          </a:r>
          <a:endParaRPr lang="en-US" sz="1000" kern="1200" dirty="0"/>
        </a:p>
      </dsp:txBody>
      <dsp:txXfrm>
        <a:off x="1767918" y="1559739"/>
        <a:ext cx="2040851" cy="622210"/>
      </dsp:txXfrm>
    </dsp:sp>
    <dsp:sp modelId="{0CD8DC06-7D61-47BF-B3A8-39A613D4AF0F}">
      <dsp:nvSpPr>
        <dsp:cNvPr id="0" name=""/>
        <dsp:cNvSpPr/>
      </dsp:nvSpPr>
      <dsp:spPr>
        <a:xfrm>
          <a:off x="1767918" y="2337502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Require Board approval</a:t>
          </a:r>
          <a:endParaRPr lang="en-US" sz="1000" kern="1200" dirty="0"/>
        </a:p>
      </dsp:txBody>
      <dsp:txXfrm>
        <a:off x="1767918" y="2337502"/>
        <a:ext cx="2040851" cy="622210"/>
      </dsp:txXfrm>
    </dsp:sp>
    <dsp:sp modelId="{679CBBF7-1AE5-4FF0-B05A-50A1AECA7C59}">
      <dsp:nvSpPr>
        <dsp:cNvPr id="0" name=""/>
        <dsp:cNvSpPr/>
      </dsp:nvSpPr>
      <dsp:spPr>
        <a:xfrm>
          <a:off x="1767918" y="3115266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Delegate authority</a:t>
          </a:r>
          <a:endParaRPr lang="en-US" sz="1000" kern="1200" dirty="0"/>
        </a:p>
      </dsp:txBody>
      <dsp:txXfrm>
        <a:off x="1767918" y="3115266"/>
        <a:ext cx="2040851" cy="622210"/>
      </dsp:txXfrm>
    </dsp:sp>
    <dsp:sp modelId="{55978CFE-907F-4B2D-A219-DAEB31A1F9ED}">
      <dsp:nvSpPr>
        <dsp:cNvPr id="0" name=""/>
        <dsp:cNvSpPr/>
      </dsp:nvSpPr>
      <dsp:spPr>
        <a:xfrm>
          <a:off x="1767918" y="3893029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Best expressed in broad statements</a:t>
          </a:r>
          <a:endParaRPr lang="en-US" sz="1000" kern="1200" dirty="0"/>
        </a:p>
      </dsp:txBody>
      <dsp:txXfrm>
        <a:off x="1767918" y="3893029"/>
        <a:ext cx="2040851" cy="622210"/>
      </dsp:txXfrm>
    </dsp:sp>
    <dsp:sp modelId="{88159FB5-E421-48EE-BBFF-FA7B45DFEEC7}">
      <dsp:nvSpPr>
        <dsp:cNvPr id="0" name=""/>
        <dsp:cNvSpPr/>
      </dsp:nvSpPr>
      <dsp:spPr>
        <a:xfrm>
          <a:off x="1767918" y="4670793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Should be clear and succinct</a:t>
          </a:r>
          <a:endParaRPr lang="en-US" sz="1000" kern="1200" dirty="0"/>
        </a:p>
      </dsp:txBody>
      <dsp:txXfrm>
        <a:off x="1767918" y="4670793"/>
        <a:ext cx="2040851" cy="622210"/>
      </dsp:txXfrm>
    </dsp:sp>
    <dsp:sp modelId="{3E27CFE7-4D16-4C1F-8046-EC33C00E1B5C}">
      <dsp:nvSpPr>
        <dsp:cNvPr id="0" name=""/>
        <dsp:cNvSpPr/>
      </dsp:nvSpPr>
      <dsp:spPr>
        <a:xfrm>
          <a:off x="1767918" y="5448557"/>
          <a:ext cx="2040851" cy="622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Should not require frequent updates or changes, absent changes in law, regulations, or the goals and mission of the District</a:t>
          </a:r>
        </a:p>
      </dsp:txBody>
      <dsp:txXfrm>
        <a:off x="1767918" y="5448557"/>
        <a:ext cx="2040851" cy="622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38939-74A4-4C1B-A1B7-339B5A00CFA6}">
      <dsp:nvSpPr>
        <dsp:cNvPr id="0" name=""/>
        <dsp:cNvSpPr/>
      </dsp:nvSpPr>
      <dsp:spPr>
        <a:xfrm>
          <a:off x="2967367" y="2709333"/>
          <a:ext cx="490048" cy="2334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024" y="0"/>
              </a:lnTo>
              <a:lnTo>
                <a:pt x="245024" y="2334451"/>
              </a:lnTo>
              <a:lnTo>
                <a:pt x="490048" y="2334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152758" y="3816926"/>
        <a:ext cx="119266" cy="119266"/>
      </dsp:txXfrm>
    </dsp:sp>
    <dsp:sp modelId="{E8591F24-19F9-4E43-B71B-40F3E4FF0768}">
      <dsp:nvSpPr>
        <dsp:cNvPr id="0" name=""/>
        <dsp:cNvSpPr/>
      </dsp:nvSpPr>
      <dsp:spPr>
        <a:xfrm>
          <a:off x="2967367" y="2709333"/>
          <a:ext cx="490048" cy="1400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024" y="0"/>
              </a:lnTo>
              <a:lnTo>
                <a:pt x="245024" y="1400671"/>
              </a:lnTo>
              <a:lnTo>
                <a:pt x="490048" y="1400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5293" y="3372571"/>
        <a:ext cx="74196" cy="74196"/>
      </dsp:txXfrm>
    </dsp:sp>
    <dsp:sp modelId="{7EDA120B-C0D5-4809-8C01-B8791CDC189E}">
      <dsp:nvSpPr>
        <dsp:cNvPr id="0" name=""/>
        <dsp:cNvSpPr/>
      </dsp:nvSpPr>
      <dsp:spPr>
        <a:xfrm>
          <a:off x="2967367" y="2709333"/>
          <a:ext cx="490048" cy="466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024" y="0"/>
              </a:lnTo>
              <a:lnTo>
                <a:pt x="245024" y="466890"/>
              </a:lnTo>
              <a:lnTo>
                <a:pt x="490048" y="4668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5470" y="2925857"/>
        <a:ext cx="33842" cy="33842"/>
      </dsp:txXfrm>
    </dsp:sp>
    <dsp:sp modelId="{8C48E863-1126-45F7-A4E3-1C460A8FF847}">
      <dsp:nvSpPr>
        <dsp:cNvPr id="0" name=""/>
        <dsp:cNvSpPr/>
      </dsp:nvSpPr>
      <dsp:spPr>
        <a:xfrm>
          <a:off x="2967367" y="2242443"/>
          <a:ext cx="490048" cy="466890"/>
        </a:xfrm>
        <a:custGeom>
          <a:avLst/>
          <a:gdLst/>
          <a:ahLst/>
          <a:cxnLst/>
          <a:rect l="0" t="0" r="0" b="0"/>
          <a:pathLst>
            <a:path>
              <a:moveTo>
                <a:pt x="0" y="466890"/>
              </a:moveTo>
              <a:lnTo>
                <a:pt x="245024" y="466890"/>
              </a:lnTo>
              <a:lnTo>
                <a:pt x="245024" y="0"/>
              </a:lnTo>
              <a:lnTo>
                <a:pt x="49004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5470" y="2458966"/>
        <a:ext cx="33842" cy="33842"/>
      </dsp:txXfrm>
    </dsp:sp>
    <dsp:sp modelId="{39E8D6F9-A5AE-4BF3-AAE3-5198C1ABFC2D}">
      <dsp:nvSpPr>
        <dsp:cNvPr id="0" name=""/>
        <dsp:cNvSpPr/>
      </dsp:nvSpPr>
      <dsp:spPr>
        <a:xfrm>
          <a:off x="2967367" y="1308662"/>
          <a:ext cx="490048" cy="1400671"/>
        </a:xfrm>
        <a:custGeom>
          <a:avLst/>
          <a:gdLst/>
          <a:ahLst/>
          <a:cxnLst/>
          <a:rect l="0" t="0" r="0" b="0"/>
          <a:pathLst>
            <a:path>
              <a:moveTo>
                <a:pt x="0" y="1400671"/>
              </a:moveTo>
              <a:lnTo>
                <a:pt x="245024" y="1400671"/>
              </a:lnTo>
              <a:lnTo>
                <a:pt x="245024" y="0"/>
              </a:lnTo>
              <a:lnTo>
                <a:pt x="49004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5293" y="1971899"/>
        <a:ext cx="74196" cy="74196"/>
      </dsp:txXfrm>
    </dsp:sp>
    <dsp:sp modelId="{31A95E0F-5929-4DE3-8A6A-56DDD3C75602}">
      <dsp:nvSpPr>
        <dsp:cNvPr id="0" name=""/>
        <dsp:cNvSpPr/>
      </dsp:nvSpPr>
      <dsp:spPr>
        <a:xfrm>
          <a:off x="2967367" y="374881"/>
          <a:ext cx="490048" cy="2334451"/>
        </a:xfrm>
        <a:custGeom>
          <a:avLst/>
          <a:gdLst/>
          <a:ahLst/>
          <a:cxnLst/>
          <a:rect l="0" t="0" r="0" b="0"/>
          <a:pathLst>
            <a:path>
              <a:moveTo>
                <a:pt x="0" y="2334451"/>
              </a:moveTo>
              <a:lnTo>
                <a:pt x="245024" y="2334451"/>
              </a:lnTo>
              <a:lnTo>
                <a:pt x="245024" y="0"/>
              </a:lnTo>
              <a:lnTo>
                <a:pt x="49004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152758" y="1482474"/>
        <a:ext cx="119266" cy="119266"/>
      </dsp:txXfrm>
    </dsp:sp>
    <dsp:sp modelId="{BDA866EF-33AC-47D3-8C43-A0E924E7AD61}">
      <dsp:nvSpPr>
        <dsp:cNvPr id="0" name=""/>
        <dsp:cNvSpPr/>
      </dsp:nvSpPr>
      <dsp:spPr>
        <a:xfrm rot="16200000">
          <a:off x="628001" y="2335821"/>
          <a:ext cx="3931708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Administrative Policies</a:t>
          </a:r>
        </a:p>
      </dsp:txBody>
      <dsp:txXfrm>
        <a:off x="628001" y="2335821"/>
        <a:ext cx="3931708" cy="747024"/>
      </dsp:txXfrm>
    </dsp:sp>
    <dsp:sp modelId="{7A0045A1-0E06-4762-9DD6-9907E225CA9A}">
      <dsp:nvSpPr>
        <dsp:cNvPr id="0" name=""/>
        <dsp:cNvSpPr/>
      </dsp:nvSpPr>
      <dsp:spPr>
        <a:xfrm>
          <a:off x="3457416" y="1369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Establish the how</a:t>
          </a:r>
          <a:r>
            <a:rPr lang="en-US" sz="1200" kern="1200" dirty="0"/>
            <a:t> – address implementation of goals and practices</a:t>
          </a:r>
        </a:p>
      </dsp:txBody>
      <dsp:txXfrm>
        <a:off x="3457416" y="1369"/>
        <a:ext cx="2450240" cy="747024"/>
      </dsp:txXfrm>
    </dsp:sp>
    <dsp:sp modelId="{60BA4740-716B-4417-9188-2D61EDB24D82}">
      <dsp:nvSpPr>
        <dsp:cNvPr id="0" name=""/>
        <dsp:cNvSpPr/>
      </dsp:nvSpPr>
      <dsp:spPr>
        <a:xfrm>
          <a:off x="3457416" y="935150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Do not require Board action</a:t>
          </a:r>
        </a:p>
      </dsp:txBody>
      <dsp:txXfrm>
        <a:off x="3457416" y="935150"/>
        <a:ext cx="2450240" cy="747024"/>
      </dsp:txXfrm>
    </dsp:sp>
    <dsp:sp modelId="{B6502712-B0AE-45E9-9233-9641CE63AF04}">
      <dsp:nvSpPr>
        <dsp:cNvPr id="0" name=""/>
        <dsp:cNvSpPr/>
      </dsp:nvSpPr>
      <dsp:spPr>
        <a:xfrm>
          <a:off x="3457416" y="1868930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The responsibility of the CEO</a:t>
          </a:r>
        </a:p>
      </dsp:txBody>
      <dsp:txXfrm>
        <a:off x="3457416" y="1868930"/>
        <a:ext cx="2450240" cy="747024"/>
      </dsp:txXfrm>
    </dsp:sp>
    <dsp:sp modelId="{19157DB7-4BB2-4AD8-AED6-C770C4EA9D4F}">
      <dsp:nvSpPr>
        <dsp:cNvPr id="0" name=""/>
        <dsp:cNvSpPr/>
      </dsp:nvSpPr>
      <dsp:spPr>
        <a:xfrm>
          <a:off x="3457416" y="2802711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Should include sufficient detail to be implemented appropriately</a:t>
          </a:r>
        </a:p>
      </dsp:txBody>
      <dsp:txXfrm>
        <a:off x="3457416" y="2802711"/>
        <a:ext cx="2450240" cy="747024"/>
      </dsp:txXfrm>
    </dsp:sp>
    <dsp:sp modelId="{4F930715-2451-433D-928C-30153F4A1E1D}">
      <dsp:nvSpPr>
        <dsp:cNvPr id="0" name=""/>
        <dsp:cNvSpPr/>
      </dsp:nvSpPr>
      <dsp:spPr>
        <a:xfrm>
          <a:off x="3457416" y="3736492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Should be clear</a:t>
          </a:r>
        </a:p>
      </dsp:txBody>
      <dsp:txXfrm>
        <a:off x="3457416" y="3736492"/>
        <a:ext cx="2450240" cy="747024"/>
      </dsp:txXfrm>
    </dsp:sp>
    <dsp:sp modelId="{2F357330-5718-4DEE-908A-D635E35A9326}">
      <dsp:nvSpPr>
        <dsp:cNvPr id="0" name=""/>
        <dsp:cNvSpPr/>
      </dsp:nvSpPr>
      <dsp:spPr>
        <a:xfrm>
          <a:off x="3457416" y="4670273"/>
          <a:ext cx="2450240" cy="747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Should be updated as-needed to remain current under applicable law, regulations, best practices, and the District’s organizational structure</a:t>
          </a:r>
        </a:p>
      </dsp:txBody>
      <dsp:txXfrm>
        <a:off x="3457416" y="4670273"/>
        <a:ext cx="2450240" cy="747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119E26-23FE-4B6D-85CF-B37265140A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86E62-DCF4-44ED-AFF5-5155BF0D0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45D03-0622-4642-AD3C-BDFDB924C9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56A04-1959-49EF-AF7E-73F3B0AB41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8A8BAD1-BB5B-47AA-A792-51ABF2DE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2037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C5CFF238-7D67-4242-B5A7-3C539B63E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65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83" y="2356021"/>
            <a:ext cx="11722443" cy="1153941"/>
          </a:xfrm>
        </p:spPr>
        <p:txBody>
          <a:bodyPr anchor="b">
            <a:normAutofit/>
          </a:bodyPr>
          <a:lstStyle>
            <a:lvl1pPr algn="ctr">
              <a:defRPr sz="4400"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28773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618C-1626-4D98-A9B3-C72760E8E80F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66AAD-F35D-418D-8202-D5783AF44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1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483B-CF56-4141-A272-395A8C40267B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7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8E88-7C1C-4C97-AABA-A26D1E0E019B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1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D377-CFE3-481C-9574-746500A5A88A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1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638" y="85041"/>
            <a:ext cx="10431162" cy="779463"/>
          </a:xfrm>
        </p:spPr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38" y="1087395"/>
            <a:ext cx="10431162" cy="508956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DBF2-3C78-4E88-B213-5FD9F68CC843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66AAD-F35D-418D-8202-D5783AF44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0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638" y="85041"/>
            <a:ext cx="10431162" cy="779463"/>
          </a:xfrm>
        </p:spPr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38" y="1087395"/>
            <a:ext cx="10431162" cy="508956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0C017-EA9D-4433-89C9-C60883220531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66AAD-F35D-418D-8202-D5783AF44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0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4E77-11D1-420E-8C27-4533DEA23F65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7ED4-D52E-46FF-8C5C-B99C40BF55EF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7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 err="1"/>
              <a:t>aSecond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290A-8FBD-48B5-B525-83AF0673900E}" type="datetime1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3802-FED9-4626-9B9E-3698B23FD46C}" type="datetime1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0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C3A5-CE23-4EA0-94C1-B8E476B4A886}" type="datetime1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8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3CA1-2247-4B51-9E6E-EC8D94218CD2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4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29E94-100F-4FD8-8070-0C02A7ED0EF2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66AAD-F35D-418D-8202-D5783AF4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9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dccd.edu/about/leadership/board-of-trustees/board-policies/index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46981" y="1656430"/>
            <a:ext cx="10903789" cy="2593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Board Policy &amp; Administrative Procedures </a:t>
            </a:r>
          </a:p>
          <a:p>
            <a:r>
              <a:rPr lang="en-US" dirty="0"/>
              <a:t>District Governance Council</a:t>
            </a:r>
          </a:p>
          <a:p>
            <a:r>
              <a:rPr lang="en-US" dirty="0"/>
              <a:t>July 12, 2023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AC5E13-DA5E-4CA0-80E3-3CB5CEA3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1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955F-F0FA-4789-A596-A240E5C4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3D8DA-B4B8-480D-8F8E-37FB8D0B6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Subject Matter Area Leaders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Appropriate District Participatory Governance Councils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Chancellor’s Cabinet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District Governance Council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Board of Trustees or Chancellors signature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764CD-9E0C-451F-AEF9-B9EE7AC0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79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71C1-354F-45D0-BE05-51AB7408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WHO: Subject Matter Area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1F374-1B62-420F-830D-7E11E3211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Review current and draft policies and procedures from operational lens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Ensures language is current, accurate, and in compliance with Federal, State, and local laws/regulations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Takes draft through participatory governance process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81911-418B-4FFB-A22E-BBC2DA98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74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BB73-F43B-4590-9F49-BF0260B5A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WHO: District Participatory Governance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A364DF-0E3C-432A-987E-18955BFF15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415" y="936603"/>
            <a:ext cx="4511409" cy="5836355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5027E-BE9F-413F-881C-DB79C539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5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A966-FEF1-4FB9-81E7-A4685A37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Considering Adding a Policy/Procedure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A337-FF16-47D6-9F08-53C965132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Not every issue or incident requires the creation of a policy.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Is this an individual incident that may be addressed in another manner?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Does the BP/AP have districtwide application or is it better addressed as department guideline or protocol?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Is the language in the BP/AP brought enough to avoid the  necessity for frequent revisions?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705E9-46BB-467C-BC9C-7B8830EC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77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5389-F127-47F4-8406-6CFF5B273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A3CBB-7A69-4D17-BD36-B9864EF16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hlinkClick r:id="rId2"/>
              </a:rPr>
              <a:t>SDCCD Board Policy and Administrative Procedures Website</a:t>
            </a:r>
            <a:endParaRPr lang="en-US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CCLC Subscription Service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43E6-93DA-4356-A1B0-FC3CB9E3E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17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23C24-2C56-44A4-87BB-87F53562C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CCLC Subscription Service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6BF24C-BEA6-4F46-BC3E-5D18A3477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694487"/>
              </p:ext>
            </p:extLst>
          </p:nvPr>
        </p:nvGraphicFramePr>
        <p:xfrm>
          <a:off x="922338" y="1087438"/>
          <a:ext cx="1043146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028">
                  <a:extLst>
                    <a:ext uri="{9D8B030D-6E8A-4147-A177-3AD203B41FA5}">
                      <a16:colId xmlns:a16="http://schemas.microsoft.com/office/drawing/2014/main" val="1547462663"/>
                    </a:ext>
                  </a:extLst>
                </a:gridCol>
                <a:gridCol w="5149970">
                  <a:extLst>
                    <a:ext uri="{9D8B030D-6E8A-4147-A177-3AD203B41FA5}">
                      <a16:colId xmlns:a16="http://schemas.microsoft.com/office/drawing/2014/main" val="318343047"/>
                    </a:ext>
                  </a:extLst>
                </a:gridCol>
                <a:gridCol w="1630392">
                  <a:extLst>
                    <a:ext uri="{9D8B030D-6E8A-4147-A177-3AD203B41FA5}">
                      <a16:colId xmlns:a16="http://schemas.microsoft.com/office/drawing/2014/main" val="3260541793"/>
                    </a:ext>
                  </a:extLst>
                </a:gridCol>
                <a:gridCol w="1580074">
                  <a:extLst>
                    <a:ext uri="{9D8B030D-6E8A-4147-A177-3AD203B41FA5}">
                      <a16:colId xmlns:a16="http://schemas.microsoft.com/office/drawing/2014/main" val="578391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30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250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of Trustees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93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00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Affairs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7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95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and Fiscal Affairs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14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01907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Templates = 402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9602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Accreditation-Related Templates = 77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9633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E0C1C-BA95-47D8-9782-B50F1AED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7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Get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Old Conventions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Mixture of policy and procedure within the same document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Little differentiation between third level documents and administrative procedure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Numbering of documents: policies were whole numbers ( ex. 1001), while procedures were number 1001.1, 1001.2, </a:t>
            </a:r>
            <a:r>
              <a:rPr lang="en-US" dirty="0" err="1"/>
              <a:t>etc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C589A-9965-4661-917C-36033B40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52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080A3-3C25-4AF0-88F1-B30D8A2F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Get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84978-0548-49C7-9A0D-80225CEF1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2017 – The District’s colleges underwent accreditation; the credit colleges received 3 major recommendations for improvement, including one related to policies and procedures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order to increase effectiveness, the Team recommends that the District complete the review and update of its policies and procedures and establish a formal schedule for their regular review and publication.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72E08-72D0-4220-A31B-7C9AF791D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01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0AEF-7EAB-423D-807A-A83E774C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Get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C658-FA04-4EC8-B940-902CCC7DE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1087395"/>
            <a:ext cx="10431162" cy="508956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2017 – The Vice Chancellors start meeting with the Board Office twice a year to map out what BP/AP documents are likely to go before DGC in the next six months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This was in part a response to a DGC request, as between 2016-2017, approximately 170 documents made their way through the review process in anticipation of the accreditation visit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Unfortunately, that momentum was not sustained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6A8C0-2C8D-47C7-A8E8-89265E11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24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3215F-FB3D-4FBE-A587-6C5681D3E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0D75-3C21-43DD-B972-2A52E6A10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The vice chancellors have committed to prioritizing accreditation-related board policies and administrative procedures over the next 6 to 9 months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At the August 23 DGC meeting, we will be bringing a list of those policies and procedures that we hope to bring before the DGC in the fall 2023 semester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After completing review of the accreditation-related policies and procedures, the vice chancellors will focus on other legally required documents, those documents that are excessively out of date, and legally advised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BE9FE-385C-476E-8A6B-636000C1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5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04D39-16EB-4357-96AD-7D5FA3625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36B4-C02A-486A-B875-0F3CFCAF3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Board Policy 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Administrative Procedure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Level Documents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642AC-1666-4C57-9967-4C6D2032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6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3294-5B3D-4E61-8445-C265A1E7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WHAT: Board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DC35C-3FEE-4225-B503-08D805CA3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Voice of the Board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Addresses “the what”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Sets general goals and acceptable practices for the operation of the District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Implements Federal, State, Local Laws and Regulations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When a law says “the governing board must/shall”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Must be adopted by the Board of Trustees for approval and implementation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Establishes standards and creates focus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35B94-0534-4662-B8D5-66C939C3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9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1E97-464B-4484-B3B2-805D500F6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WHAT: Administrative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FCF89-70FE-4C7B-9E54-1E9FF441A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Implements Board Policy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Addresses “the how”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Includes prescriptive details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When a law says “the district/college must/shall”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Responsibility of the Chancellor; does not require Board action, so generally does not go to the Board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Determines the plan of action to fulfill a Board Policy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9BDF2-6F4F-40FF-B0E1-98EEF881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0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F3E0-F6CA-4C24-9242-CD0009BB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WHAT: 3rd Level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6407F-98B0-4E01-80C4-97685FE0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Detailed operation guideline/handbook for all departments within the District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Helps to further explain departmental processes and practices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Addresses “the how” only step-by-step with specific details 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Maintained by individual departments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dirty="0"/>
              <a:t>Must be in-line with the board policy and administrative procedure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A5225-896A-4263-BA9B-E6D1EC71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14BB67-E020-4BB9-9560-BCFE05FC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22643AE-D00A-498A-8682-AB772AE24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373095"/>
              </p:ext>
            </p:extLst>
          </p:nvPr>
        </p:nvGraphicFramePr>
        <p:xfrm>
          <a:off x="838200" y="252248"/>
          <a:ext cx="4546307" cy="6074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B2AA616-0E0D-40E0-811E-6D1FE4E5BD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1844984"/>
              </p:ext>
            </p:extLst>
          </p:nvPr>
        </p:nvGraphicFramePr>
        <p:xfrm>
          <a:off x="3580232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37464-3468-4337-8802-8C91A40B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7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BC650-F1B4-4C33-89F3-E98D6632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8F6F-A9A0-4BF3-9EE2-D8B04AD77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Federal, State, and Local Legislation and Regulations</a:t>
            </a:r>
          </a:p>
          <a:p>
            <a:pPr marL="800100" lvl="2" indent="-342900">
              <a:spcAft>
                <a:spcPts val="4000"/>
              </a:spcAft>
              <a:buFont typeface="Wingdings" panose="05000000000000000000" pitchFamily="2" charset="2"/>
              <a:buChar char="§"/>
            </a:pPr>
            <a:r>
              <a:rPr lang="en-US" dirty="0"/>
              <a:t>Including Attorney General Opinions, CCC Chancellor’s Office Legal Opinions and Mandates, and Relevant Case Law</a:t>
            </a:r>
          </a:p>
          <a:p>
            <a:pPr marL="342900" lvl="1" indent="-342900">
              <a:spcAft>
                <a:spcPts val="4000"/>
              </a:spcAft>
              <a:buFont typeface="Wingdings" panose="05000000000000000000" pitchFamily="2" charset="2"/>
              <a:buChar char="§"/>
            </a:pPr>
            <a:r>
              <a:rPr lang="en-US" dirty="0"/>
              <a:t>Accreditation Standards</a:t>
            </a:r>
          </a:p>
          <a:p>
            <a:pPr marL="342900" lvl="1" indent="-342900">
              <a:spcAft>
                <a:spcPts val="4000"/>
              </a:spcAft>
              <a:buFont typeface="Wingdings" panose="05000000000000000000" pitchFamily="2" charset="2"/>
              <a:buChar char="§"/>
            </a:pPr>
            <a:r>
              <a:rPr lang="en-US" dirty="0"/>
              <a:t>Reflect minimum language required for legal compliance</a:t>
            </a:r>
          </a:p>
          <a:p>
            <a:pPr marL="342900" lvl="1" indent="-342900">
              <a:spcAft>
                <a:spcPts val="4000"/>
              </a:spcAft>
              <a:buFont typeface="Wingdings" panose="05000000000000000000" pitchFamily="2" charset="2"/>
              <a:buChar char="§"/>
            </a:pPr>
            <a:r>
              <a:rPr lang="en-US" dirty="0"/>
              <a:t>For the benefit of our students and employees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295B1-F99E-49B6-94F0-849F2F5F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5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B1C1-DF43-4767-936F-27680AFD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6E7A-16B6-4F88-99D4-26B24ACF5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6" y="1087394"/>
            <a:ext cx="10878299" cy="55635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dirty="0"/>
              <a:t>Administrative Procedure 2410 - Board Policies and Administrative Procedures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Explains review process for all new and revised policies and procedures, including three categories of review: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Category 1 = New and/or major revisions that are not required by law; Most extensive review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Category 2 = New and/or revisions in response to legal and/or regulatory requirements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Category 3 = Technical and/or non-substantial revisions such as reference update, title changes, or documents that are being reviewed for currency but not undergoing significant revision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98095-5A41-4E14-B18A-A3210A19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82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FD980-01E9-43B5-9E69-FE510CB3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HOW: Review and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55DAA-BD0A-4DCB-A5EE-E3A561F0A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/>
              <a:t>Board Policy and Administrative Procedure changes may be initiated in various ways: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/>
              <a:t>Community College League of California’s Policy &amp; Procedure Subscription Service (legally required, legally advised, and best practices updates)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/>
              <a:t>Division-generated revisions/additions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/>
              <a:t>Participatory Governance Committee-generated revisions/additions (including Academic Senate, Classified Senate, and United Student Council)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/>
              <a:t>Board-generated revisions/additions (policy only)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0C6BB-46F2-466B-A81C-CCD5802B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6AAD-F35D-418D-8202-D5783AF447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14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1033</Words>
  <Application>Microsoft Office PowerPoint</Application>
  <PresentationFormat>Widescreen</PresentationFormat>
  <Paragraphs>156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Wingdings</vt:lpstr>
      <vt:lpstr>Office Theme</vt:lpstr>
      <vt:lpstr>PowerPoint Presentation</vt:lpstr>
      <vt:lpstr>The WHAT</vt:lpstr>
      <vt:lpstr>The WHAT: Board Policy</vt:lpstr>
      <vt:lpstr>The WHAT: Administrative Procedures</vt:lpstr>
      <vt:lpstr>The WHAT: 3rd Level Documents</vt:lpstr>
      <vt:lpstr> </vt:lpstr>
      <vt:lpstr>The WHY</vt:lpstr>
      <vt:lpstr>The HOW</vt:lpstr>
      <vt:lpstr>The HOW: Review and Revisions</vt:lpstr>
      <vt:lpstr>The WHO</vt:lpstr>
      <vt:lpstr>The WHO: Subject Matter Area Leaders</vt:lpstr>
      <vt:lpstr>The WHO: District Participatory Governance </vt:lpstr>
      <vt:lpstr>When Considering Adding a Policy/Procedure</vt:lpstr>
      <vt:lpstr>The WHERE</vt:lpstr>
      <vt:lpstr>CCLC Subscription Service</vt:lpstr>
      <vt:lpstr>How Did We Get Here?</vt:lpstr>
      <vt:lpstr>How Did We Get Here?</vt:lpstr>
      <vt:lpstr>How Did We Get Here?</vt:lpstr>
      <vt:lpstr>So Now What?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Stump</dc:creator>
  <cp:lastModifiedBy>Amanda Ficken-Davis</cp:lastModifiedBy>
  <cp:revision>36</cp:revision>
  <cp:lastPrinted>2023-06-06T17:35:16Z</cp:lastPrinted>
  <dcterms:created xsi:type="dcterms:W3CDTF">2022-02-17T19:41:41Z</dcterms:created>
  <dcterms:modified xsi:type="dcterms:W3CDTF">2023-07-11T23:08:44Z</dcterms:modified>
</cp:coreProperties>
</file>