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5/18/2023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5/18/2023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cont.: [Group or Title Here]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Additional content (confirm numbering)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F780-E033-E244-A4EB-3D810FA6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4722A7-C973-4E12-8C96-CC3FF2F32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cont.: [Group or Title Here]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Additional content (confirm numbering)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F780-E033-E244-A4EB-3D810FA6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CCE75-20AF-4527-8A30-D958FD97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cont.: [Group or Title Here]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Additional content  (confirm numbering)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F780-E033-E244-A4EB-3D810FA6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97DB6-263A-4479-97F3-0AFCC42D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cont.: [Group or Title Here]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Additional content (confirm numbering)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48F780-E033-E244-A4EB-3D810FA6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3D1944-CEF3-4D35-8189-DB2ECC190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BECF-264B-48BF-9A16-E14EBD5FF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ED1374-01CF-4FB3-B8B0-84D742F51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8915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ADE8-7347-4669-872D-B33F0DB9E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67B0E3-E163-4B21-964C-5188BFE9D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16190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B8BD8-358F-4D16-887A-7E5BAF91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13C28-A63D-4CC8-993A-CC0FB1587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938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Custom 1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{CF2C57B9-4569-E644-B570-A0D59B77EFCF}tf10001122</Template>
  <TotalTime>132</TotalTime>
  <Words>64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Presentation on brainstorming</vt:lpstr>
      <vt:lpstr>Report cont.: [Group or Title Here]</vt:lpstr>
      <vt:lpstr>Report cont.: [Group or Title Here]</vt:lpstr>
      <vt:lpstr>Report cont.: [Group or Title Here]</vt:lpstr>
      <vt:lpstr>Report cont.: [Group or Title Here]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 Session</dc:title>
  <dc:creator>Pablo Martin</dc:creator>
  <cp:lastModifiedBy>Diesel</cp:lastModifiedBy>
  <cp:revision>27</cp:revision>
  <dcterms:created xsi:type="dcterms:W3CDTF">2022-08-23T03:57:42Z</dcterms:created>
  <dcterms:modified xsi:type="dcterms:W3CDTF">2023-05-18T15:13:12Z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