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208FE-8985-4EE7-8136-C0FD5DCDA111}" v="9" dt="2023-05-22T01:11:30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 Hill" userId="601f7b8c-9d88-4f2d-9a5d-37df9e25ba7e" providerId="ADAL" clId="{B65208FE-8985-4EE7-8136-C0FD5DCDA111}"/>
    <pc:docChg chg="undo custSel addSld delSld modSld">
      <pc:chgData name="Kurt Hill" userId="601f7b8c-9d88-4f2d-9a5d-37df9e25ba7e" providerId="ADAL" clId="{B65208FE-8985-4EE7-8136-C0FD5DCDA111}" dt="2023-05-22T01:26:52.094" v="2524" actId="20577"/>
      <pc:docMkLst>
        <pc:docMk/>
      </pc:docMkLst>
      <pc:sldChg chg="addSp delSp modSp mod">
        <pc:chgData name="Kurt Hill" userId="601f7b8c-9d88-4f2d-9a5d-37df9e25ba7e" providerId="ADAL" clId="{B65208FE-8985-4EE7-8136-C0FD5DCDA111}" dt="2023-05-22T01:07:00.871" v="316" actId="14100"/>
        <pc:sldMkLst>
          <pc:docMk/>
          <pc:sldMk cId="341794807" sldId="257"/>
        </pc:sldMkLst>
        <pc:spChg chg="add del mod">
          <ac:chgData name="Kurt Hill" userId="601f7b8c-9d88-4f2d-9a5d-37df9e25ba7e" providerId="ADAL" clId="{B65208FE-8985-4EE7-8136-C0FD5DCDA111}" dt="2023-05-22T01:04:41.218" v="4"/>
          <ac:spMkLst>
            <pc:docMk/>
            <pc:sldMk cId="341794807" sldId="257"/>
            <ac:spMk id="3" creationId="{1FACF11B-91A2-A80A-7C67-673CEB7E2927}"/>
          </ac:spMkLst>
        </pc:spChg>
        <pc:spChg chg="add mod">
          <ac:chgData name="Kurt Hill" userId="601f7b8c-9d88-4f2d-9a5d-37df9e25ba7e" providerId="ADAL" clId="{B65208FE-8985-4EE7-8136-C0FD5DCDA111}" dt="2023-05-22T01:07:00.871" v="316" actId="14100"/>
          <ac:spMkLst>
            <pc:docMk/>
            <pc:sldMk cId="341794807" sldId="257"/>
            <ac:spMk id="6" creationId="{07D7553A-0CA4-60EA-3017-8316FEC3AEEC}"/>
          </ac:spMkLst>
        </pc:spChg>
      </pc:sldChg>
      <pc:sldChg chg="modSp del">
        <pc:chgData name="Kurt Hill" userId="601f7b8c-9d88-4f2d-9a5d-37df9e25ba7e" providerId="ADAL" clId="{B65208FE-8985-4EE7-8136-C0FD5DCDA111}" dt="2023-05-22T01:13:14.634" v="613" actId="47"/>
        <pc:sldMkLst>
          <pc:docMk/>
          <pc:sldMk cId="1433771107" sldId="258"/>
        </pc:sldMkLst>
        <pc:spChg chg="mod">
          <ac:chgData name="Kurt Hill" userId="601f7b8c-9d88-4f2d-9a5d-37df9e25ba7e" providerId="ADAL" clId="{B65208FE-8985-4EE7-8136-C0FD5DCDA111}" dt="2023-05-22T01:04:12.218" v="0"/>
          <ac:spMkLst>
            <pc:docMk/>
            <pc:sldMk cId="1433771107" sldId="258"/>
            <ac:spMk id="2" creationId="{8E32814A-89DD-0A1F-5BF8-27BC9105D11B}"/>
          </ac:spMkLst>
        </pc:spChg>
        <pc:picChg chg="mod">
          <ac:chgData name="Kurt Hill" userId="601f7b8c-9d88-4f2d-9a5d-37df9e25ba7e" providerId="ADAL" clId="{B65208FE-8985-4EE7-8136-C0FD5DCDA111}" dt="2023-05-22T01:04:12.218" v="0"/>
          <ac:picMkLst>
            <pc:docMk/>
            <pc:sldMk cId="1433771107" sldId="258"/>
            <ac:picMk id="4" creationId="{52E86AAE-B504-48F8-7652-47C16456205B}"/>
          </ac:picMkLst>
        </pc:picChg>
      </pc:sldChg>
      <pc:sldChg chg="modSp del">
        <pc:chgData name="Kurt Hill" userId="601f7b8c-9d88-4f2d-9a5d-37df9e25ba7e" providerId="ADAL" clId="{B65208FE-8985-4EE7-8136-C0FD5DCDA111}" dt="2023-05-22T01:13:16.130" v="614" actId="47"/>
        <pc:sldMkLst>
          <pc:docMk/>
          <pc:sldMk cId="3305870648" sldId="259"/>
        </pc:sldMkLst>
        <pc:spChg chg="mod">
          <ac:chgData name="Kurt Hill" userId="601f7b8c-9d88-4f2d-9a5d-37df9e25ba7e" providerId="ADAL" clId="{B65208FE-8985-4EE7-8136-C0FD5DCDA111}" dt="2023-05-22T01:04:12.218" v="0"/>
          <ac:spMkLst>
            <pc:docMk/>
            <pc:sldMk cId="3305870648" sldId="259"/>
            <ac:spMk id="2" creationId="{3B23FBB0-D0B4-CD92-BCD5-9B5DA585ADC5}"/>
          </ac:spMkLst>
        </pc:spChg>
        <pc:picChg chg="mod">
          <ac:chgData name="Kurt Hill" userId="601f7b8c-9d88-4f2d-9a5d-37df9e25ba7e" providerId="ADAL" clId="{B65208FE-8985-4EE7-8136-C0FD5DCDA111}" dt="2023-05-22T01:04:12.218" v="0"/>
          <ac:picMkLst>
            <pc:docMk/>
            <pc:sldMk cId="3305870648" sldId="259"/>
            <ac:picMk id="4" creationId="{177C3EB7-4F91-6CFD-0C32-D478E4BE6628}"/>
          </ac:picMkLst>
        </pc:picChg>
      </pc:sldChg>
      <pc:sldChg chg="modSp del">
        <pc:chgData name="Kurt Hill" userId="601f7b8c-9d88-4f2d-9a5d-37df9e25ba7e" providerId="ADAL" clId="{B65208FE-8985-4EE7-8136-C0FD5DCDA111}" dt="2023-05-22T01:13:16.715" v="615" actId="47"/>
        <pc:sldMkLst>
          <pc:docMk/>
          <pc:sldMk cId="3602110591" sldId="260"/>
        </pc:sldMkLst>
        <pc:spChg chg="mod">
          <ac:chgData name="Kurt Hill" userId="601f7b8c-9d88-4f2d-9a5d-37df9e25ba7e" providerId="ADAL" clId="{B65208FE-8985-4EE7-8136-C0FD5DCDA111}" dt="2023-05-22T01:04:12.218" v="0"/>
          <ac:spMkLst>
            <pc:docMk/>
            <pc:sldMk cId="3602110591" sldId="260"/>
            <ac:spMk id="2" creationId="{E3F0F8E4-9C8E-E974-BC11-EA8FE5B6EEC4}"/>
          </ac:spMkLst>
        </pc:spChg>
        <pc:picChg chg="mod">
          <ac:chgData name="Kurt Hill" userId="601f7b8c-9d88-4f2d-9a5d-37df9e25ba7e" providerId="ADAL" clId="{B65208FE-8985-4EE7-8136-C0FD5DCDA111}" dt="2023-05-22T01:04:12.218" v="0"/>
          <ac:picMkLst>
            <pc:docMk/>
            <pc:sldMk cId="3602110591" sldId="260"/>
            <ac:picMk id="4" creationId="{2F4D1CB0-A5DA-C807-8EA0-66480E17C32F}"/>
          </ac:picMkLst>
        </pc:picChg>
      </pc:sldChg>
      <pc:sldChg chg="addSp delSp modSp mod">
        <pc:chgData name="Kurt Hill" userId="601f7b8c-9d88-4f2d-9a5d-37df9e25ba7e" providerId="ADAL" clId="{B65208FE-8985-4EE7-8136-C0FD5DCDA111}" dt="2023-05-22T01:08:14.198" v="331" actId="20577"/>
        <pc:sldMkLst>
          <pc:docMk/>
          <pc:sldMk cId="1172824024" sldId="261"/>
        </pc:sldMkLst>
        <pc:spChg chg="mod">
          <ac:chgData name="Kurt Hill" userId="601f7b8c-9d88-4f2d-9a5d-37df9e25ba7e" providerId="ADAL" clId="{B65208FE-8985-4EE7-8136-C0FD5DCDA111}" dt="2023-05-22T01:08:14.198" v="331" actId="20577"/>
          <ac:spMkLst>
            <pc:docMk/>
            <pc:sldMk cId="1172824024" sldId="261"/>
            <ac:spMk id="5" creationId="{CE9761BD-B8CB-C5B0-289B-F62267A573CE}"/>
          </ac:spMkLst>
        </pc:spChg>
        <pc:spChg chg="mod">
          <ac:chgData name="Kurt Hill" userId="601f7b8c-9d88-4f2d-9a5d-37df9e25ba7e" providerId="ADAL" clId="{B65208FE-8985-4EE7-8136-C0FD5DCDA111}" dt="2023-05-22T01:08:04.805" v="323" actId="14100"/>
          <ac:spMkLst>
            <pc:docMk/>
            <pc:sldMk cId="1172824024" sldId="261"/>
            <ac:spMk id="6" creationId="{07D7553A-0CA4-60EA-3017-8316FEC3AEEC}"/>
          </ac:spMkLst>
        </pc:spChg>
        <pc:spChg chg="add del mod">
          <ac:chgData name="Kurt Hill" userId="601f7b8c-9d88-4f2d-9a5d-37df9e25ba7e" providerId="ADAL" clId="{B65208FE-8985-4EE7-8136-C0FD5DCDA111}" dt="2023-05-22T01:07:55.141" v="321" actId="478"/>
          <ac:spMkLst>
            <pc:docMk/>
            <pc:sldMk cId="1172824024" sldId="261"/>
            <ac:spMk id="8" creationId="{7B3FFB69-7B81-442F-2FBE-0185D81BE83C}"/>
          </ac:spMkLst>
        </pc:spChg>
        <pc:picChg chg="add mod">
          <ac:chgData name="Kurt Hill" userId="601f7b8c-9d88-4f2d-9a5d-37df9e25ba7e" providerId="ADAL" clId="{B65208FE-8985-4EE7-8136-C0FD5DCDA111}" dt="2023-05-22T01:07:48.812" v="319" actId="14100"/>
          <ac:picMkLst>
            <pc:docMk/>
            <pc:sldMk cId="1172824024" sldId="261"/>
            <ac:picMk id="3" creationId="{3747C65D-B963-AF28-DC01-631605F0F6F7}"/>
          </ac:picMkLst>
        </pc:picChg>
        <pc:picChg chg="del">
          <ac:chgData name="Kurt Hill" userId="601f7b8c-9d88-4f2d-9a5d-37df9e25ba7e" providerId="ADAL" clId="{B65208FE-8985-4EE7-8136-C0FD5DCDA111}" dt="2023-05-22T01:07:52.130" v="320" actId="478"/>
          <ac:picMkLst>
            <pc:docMk/>
            <pc:sldMk cId="1172824024" sldId="261"/>
            <ac:picMk id="4" creationId="{9EF6FD7B-36EA-F9B9-BB74-F097CCF2080F}"/>
          </ac:picMkLst>
        </pc:picChg>
      </pc:sldChg>
      <pc:sldChg chg="addSp delSp modSp mod">
        <pc:chgData name="Kurt Hill" userId="601f7b8c-9d88-4f2d-9a5d-37df9e25ba7e" providerId="ADAL" clId="{B65208FE-8985-4EE7-8136-C0FD5DCDA111}" dt="2023-05-22T01:11:05.609" v="492" actId="20577"/>
        <pc:sldMkLst>
          <pc:docMk/>
          <pc:sldMk cId="4261579771" sldId="262"/>
        </pc:sldMkLst>
        <pc:spChg chg="mod">
          <ac:chgData name="Kurt Hill" userId="601f7b8c-9d88-4f2d-9a5d-37df9e25ba7e" providerId="ADAL" clId="{B65208FE-8985-4EE7-8136-C0FD5DCDA111}" dt="2023-05-22T01:10:50.567" v="455" actId="20577"/>
          <ac:spMkLst>
            <pc:docMk/>
            <pc:sldMk cId="4261579771" sldId="262"/>
            <ac:spMk id="5" creationId="{CE9761BD-B8CB-C5B0-289B-F62267A573CE}"/>
          </ac:spMkLst>
        </pc:spChg>
        <pc:spChg chg="mod">
          <ac:chgData name="Kurt Hill" userId="601f7b8c-9d88-4f2d-9a5d-37df9e25ba7e" providerId="ADAL" clId="{B65208FE-8985-4EE7-8136-C0FD5DCDA111}" dt="2023-05-22T01:11:05.609" v="492" actId="20577"/>
          <ac:spMkLst>
            <pc:docMk/>
            <pc:sldMk cId="4261579771" sldId="262"/>
            <ac:spMk id="6" creationId="{07D7553A-0CA4-60EA-3017-8316FEC3AEEC}"/>
          </ac:spMkLst>
        </pc:spChg>
        <pc:spChg chg="add del mod">
          <ac:chgData name="Kurt Hill" userId="601f7b8c-9d88-4f2d-9a5d-37df9e25ba7e" providerId="ADAL" clId="{B65208FE-8985-4EE7-8136-C0FD5DCDA111}" dt="2023-05-22T01:08:49.169" v="336" actId="478"/>
          <ac:spMkLst>
            <pc:docMk/>
            <pc:sldMk cId="4261579771" sldId="262"/>
            <ac:spMk id="8" creationId="{8A4EC4FD-F10F-7CAD-ABD3-01CD12E87D71}"/>
          </ac:spMkLst>
        </pc:spChg>
        <pc:picChg chg="add mod modCrop">
          <ac:chgData name="Kurt Hill" userId="601f7b8c-9d88-4f2d-9a5d-37df9e25ba7e" providerId="ADAL" clId="{B65208FE-8985-4EE7-8136-C0FD5DCDA111}" dt="2023-05-22T01:09:48.569" v="340" actId="732"/>
          <ac:picMkLst>
            <pc:docMk/>
            <pc:sldMk cId="4261579771" sldId="262"/>
            <ac:picMk id="3" creationId="{95888189-4122-9269-3962-FC4D3A07C080}"/>
          </ac:picMkLst>
        </pc:picChg>
        <pc:picChg chg="add del">
          <ac:chgData name="Kurt Hill" userId="601f7b8c-9d88-4f2d-9a5d-37df9e25ba7e" providerId="ADAL" clId="{B65208FE-8985-4EE7-8136-C0FD5DCDA111}" dt="2023-05-22T01:08:49.169" v="336" actId="478"/>
          <ac:picMkLst>
            <pc:docMk/>
            <pc:sldMk cId="4261579771" sldId="262"/>
            <ac:picMk id="4" creationId="{9EF6FD7B-36EA-F9B9-BB74-F097CCF2080F}"/>
          </ac:picMkLst>
        </pc:picChg>
      </pc:sldChg>
      <pc:sldChg chg="addSp delSp modSp mod">
        <pc:chgData name="Kurt Hill" userId="601f7b8c-9d88-4f2d-9a5d-37df9e25ba7e" providerId="ADAL" clId="{B65208FE-8985-4EE7-8136-C0FD5DCDA111}" dt="2023-05-22T01:13:10.725" v="612" actId="20577"/>
        <pc:sldMkLst>
          <pc:docMk/>
          <pc:sldMk cId="2564408869" sldId="263"/>
        </pc:sldMkLst>
        <pc:spChg chg="mod">
          <ac:chgData name="Kurt Hill" userId="601f7b8c-9d88-4f2d-9a5d-37df9e25ba7e" providerId="ADAL" clId="{B65208FE-8985-4EE7-8136-C0FD5DCDA111}" dt="2023-05-22T01:12:43.413" v="543" actId="20577"/>
          <ac:spMkLst>
            <pc:docMk/>
            <pc:sldMk cId="2564408869" sldId="263"/>
            <ac:spMk id="5" creationId="{CE9761BD-B8CB-C5B0-289B-F62267A573CE}"/>
          </ac:spMkLst>
        </pc:spChg>
        <pc:spChg chg="mod">
          <ac:chgData name="Kurt Hill" userId="601f7b8c-9d88-4f2d-9a5d-37df9e25ba7e" providerId="ADAL" clId="{B65208FE-8985-4EE7-8136-C0FD5DCDA111}" dt="2023-05-22T01:13:10.725" v="612" actId="20577"/>
          <ac:spMkLst>
            <pc:docMk/>
            <pc:sldMk cId="2564408869" sldId="263"/>
            <ac:spMk id="6" creationId="{07D7553A-0CA4-60EA-3017-8316FEC3AEEC}"/>
          </ac:spMkLst>
        </pc:spChg>
        <pc:spChg chg="add del mod">
          <ac:chgData name="Kurt Hill" userId="601f7b8c-9d88-4f2d-9a5d-37df9e25ba7e" providerId="ADAL" clId="{B65208FE-8985-4EE7-8136-C0FD5DCDA111}" dt="2023-05-22T01:12:02.742" v="498" actId="478"/>
          <ac:spMkLst>
            <pc:docMk/>
            <pc:sldMk cId="2564408869" sldId="263"/>
            <ac:spMk id="8" creationId="{8618F491-F957-8EDB-371B-D8F0DED32795}"/>
          </ac:spMkLst>
        </pc:spChg>
        <pc:picChg chg="add mod modCrop">
          <ac:chgData name="Kurt Hill" userId="601f7b8c-9d88-4f2d-9a5d-37df9e25ba7e" providerId="ADAL" clId="{B65208FE-8985-4EE7-8136-C0FD5DCDA111}" dt="2023-05-22T01:12:29.971" v="500" actId="14100"/>
          <ac:picMkLst>
            <pc:docMk/>
            <pc:sldMk cId="2564408869" sldId="263"/>
            <ac:picMk id="3" creationId="{30C2D192-6A69-A215-ABF1-03A6CBB74BDB}"/>
          </ac:picMkLst>
        </pc:picChg>
        <pc:picChg chg="del">
          <ac:chgData name="Kurt Hill" userId="601f7b8c-9d88-4f2d-9a5d-37df9e25ba7e" providerId="ADAL" clId="{B65208FE-8985-4EE7-8136-C0FD5DCDA111}" dt="2023-05-22T01:11:56.304" v="497" actId="478"/>
          <ac:picMkLst>
            <pc:docMk/>
            <pc:sldMk cId="2564408869" sldId="263"/>
            <ac:picMk id="4" creationId="{9EF6FD7B-36EA-F9B9-BB74-F097CCF2080F}"/>
          </ac:picMkLst>
        </pc:picChg>
      </pc:sldChg>
      <pc:sldChg chg="modSp new mod">
        <pc:chgData name="Kurt Hill" userId="601f7b8c-9d88-4f2d-9a5d-37df9e25ba7e" providerId="ADAL" clId="{B65208FE-8985-4EE7-8136-C0FD5DCDA111}" dt="2023-05-22T01:19:59.573" v="1195" actId="20577"/>
        <pc:sldMkLst>
          <pc:docMk/>
          <pc:sldMk cId="1807916273" sldId="264"/>
        </pc:sldMkLst>
        <pc:spChg chg="mod">
          <ac:chgData name="Kurt Hill" userId="601f7b8c-9d88-4f2d-9a5d-37df9e25ba7e" providerId="ADAL" clId="{B65208FE-8985-4EE7-8136-C0FD5DCDA111}" dt="2023-05-22T01:14:17.949" v="651" actId="20577"/>
          <ac:spMkLst>
            <pc:docMk/>
            <pc:sldMk cId="1807916273" sldId="264"/>
            <ac:spMk id="2" creationId="{500B369B-344F-BB95-E2FC-946E0668EDDE}"/>
          </ac:spMkLst>
        </pc:spChg>
        <pc:spChg chg="mod">
          <ac:chgData name="Kurt Hill" userId="601f7b8c-9d88-4f2d-9a5d-37df9e25ba7e" providerId="ADAL" clId="{B65208FE-8985-4EE7-8136-C0FD5DCDA111}" dt="2023-05-22T01:19:59.573" v="1195" actId="20577"/>
          <ac:spMkLst>
            <pc:docMk/>
            <pc:sldMk cId="1807916273" sldId="264"/>
            <ac:spMk id="3" creationId="{D71F9026-B894-D200-767C-2C6C8FB38DC4}"/>
          </ac:spMkLst>
        </pc:spChg>
      </pc:sldChg>
      <pc:sldChg chg="modSp new mod">
        <pc:chgData name="Kurt Hill" userId="601f7b8c-9d88-4f2d-9a5d-37df9e25ba7e" providerId="ADAL" clId="{B65208FE-8985-4EE7-8136-C0FD5DCDA111}" dt="2023-05-22T01:22:23.487" v="1624" actId="20577"/>
        <pc:sldMkLst>
          <pc:docMk/>
          <pc:sldMk cId="4187180466" sldId="265"/>
        </pc:sldMkLst>
        <pc:spChg chg="mod">
          <ac:chgData name="Kurt Hill" userId="601f7b8c-9d88-4f2d-9a5d-37df9e25ba7e" providerId="ADAL" clId="{B65208FE-8985-4EE7-8136-C0FD5DCDA111}" dt="2023-05-22T01:20:28.230" v="1244" actId="20577"/>
          <ac:spMkLst>
            <pc:docMk/>
            <pc:sldMk cId="4187180466" sldId="265"/>
            <ac:spMk id="2" creationId="{F079DD5F-A9F8-8A66-C702-838ECADAF37A}"/>
          </ac:spMkLst>
        </pc:spChg>
        <pc:spChg chg="mod">
          <ac:chgData name="Kurt Hill" userId="601f7b8c-9d88-4f2d-9a5d-37df9e25ba7e" providerId="ADAL" clId="{B65208FE-8985-4EE7-8136-C0FD5DCDA111}" dt="2023-05-22T01:22:23.487" v="1624" actId="20577"/>
          <ac:spMkLst>
            <pc:docMk/>
            <pc:sldMk cId="4187180466" sldId="265"/>
            <ac:spMk id="3" creationId="{A862ADA0-7647-0397-6732-4C595CB5FAAF}"/>
          </ac:spMkLst>
        </pc:spChg>
      </pc:sldChg>
      <pc:sldChg chg="modSp new mod">
        <pc:chgData name="Kurt Hill" userId="601f7b8c-9d88-4f2d-9a5d-37df9e25ba7e" providerId="ADAL" clId="{B65208FE-8985-4EE7-8136-C0FD5DCDA111}" dt="2023-05-22T01:26:52.094" v="2524" actId="20577"/>
        <pc:sldMkLst>
          <pc:docMk/>
          <pc:sldMk cId="3446875596" sldId="266"/>
        </pc:sldMkLst>
        <pc:spChg chg="mod">
          <ac:chgData name="Kurt Hill" userId="601f7b8c-9d88-4f2d-9a5d-37df9e25ba7e" providerId="ADAL" clId="{B65208FE-8985-4EE7-8136-C0FD5DCDA111}" dt="2023-05-22T01:22:43.309" v="1666" actId="20577"/>
          <ac:spMkLst>
            <pc:docMk/>
            <pc:sldMk cId="3446875596" sldId="266"/>
            <ac:spMk id="2" creationId="{B32B6072-F388-6BDA-F0AF-40961015E420}"/>
          </ac:spMkLst>
        </pc:spChg>
        <pc:spChg chg="mod">
          <ac:chgData name="Kurt Hill" userId="601f7b8c-9d88-4f2d-9a5d-37df9e25ba7e" providerId="ADAL" clId="{B65208FE-8985-4EE7-8136-C0FD5DCDA111}" dt="2023-05-22T01:26:52.094" v="2524" actId="20577"/>
          <ac:spMkLst>
            <pc:docMk/>
            <pc:sldMk cId="3446875596" sldId="266"/>
            <ac:spMk id="3" creationId="{DEE26244-9B08-9497-CC49-4BEA264899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4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6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7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0136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1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2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7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7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3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0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3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5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3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4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5C66E-E077-4736-9A67-F2EF7305B30D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12DE-E4E2-4871-9DC9-0F562620E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35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4600-E201-0AF5-BE3D-4E6509555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2324099"/>
            <a:ext cx="11176000" cy="1185863"/>
          </a:xfrm>
        </p:spPr>
        <p:txBody>
          <a:bodyPr/>
          <a:lstStyle/>
          <a:p>
            <a:r>
              <a:rPr lang="en-US" dirty="0"/>
              <a:t>San Diego Miramar College Website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46D8E-8C85-E023-6ACF-3F177257D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6836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Updatenating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0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369B-344F-BB95-E2FC-946E0668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Department web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9026-B894-D200-767C-2C6C8FB38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colleges have this, or use them consistently</a:t>
            </a:r>
          </a:p>
          <a:p>
            <a:r>
              <a:rPr lang="en-US" dirty="0"/>
              <a:t>Department pages are at times actually program pages (e.g., Mt. SAC).</a:t>
            </a:r>
            <a:br>
              <a:rPr lang="en-US" dirty="0"/>
            </a:br>
            <a:r>
              <a:rPr lang="en-US" dirty="0"/>
              <a:t>In this case, departments exist as “back-end” data structures more than actual pages.</a:t>
            </a:r>
          </a:p>
          <a:p>
            <a:r>
              <a:rPr lang="en-US" dirty="0"/>
              <a:t>Colleges with actual department pages typically show faculty listings</a:t>
            </a:r>
          </a:p>
        </p:txBody>
      </p:sp>
    </p:spTree>
    <p:extLst>
      <p:ext uri="{BB962C8B-B14F-4D97-AF65-F5344CB8AC3E}">
        <p14:creationId xmlns:p14="http://schemas.microsoft.com/office/powerpoint/2010/main" val="180791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DD5F-A9F8-8A66-C702-838ECADAF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ADA0-7647-0397-6732-4C595CB5F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last redesign, it was decided that the Program pages could have all relevant information (catalog, awards, faculty lists, chair(s))</a:t>
            </a:r>
          </a:p>
          <a:p>
            <a:r>
              <a:rPr lang="en-US" dirty="0"/>
              <a:t>Students may not care much about how we internally organize ourselves.</a:t>
            </a:r>
          </a:p>
        </p:txBody>
      </p:sp>
    </p:spTree>
    <p:extLst>
      <p:ext uri="{BB962C8B-B14F-4D97-AF65-F5344CB8AC3E}">
        <p14:creationId xmlns:p14="http://schemas.microsoft.com/office/powerpoint/2010/main" val="418718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6072-F388-6BDA-F0AF-40961015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have academic department pages?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26244-9B08-9497-CC49-4BEA26489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Maybe: What is the added value?</a:t>
            </a:r>
          </a:p>
          <a:p>
            <a:r>
              <a:rPr lang="en-US" dirty="0"/>
              <a:t>Potential harm – are we diluting the program pages?  Risk of Department page information getting out of sync with Program pages (depending on content included), students landing on a Department page may not realize they should view Program page for other information…</a:t>
            </a:r>
          </a:p>
          <a:p>
            <a:r>
              <a:rPr lang="en-US" dirty="0"/>
              <a:t>Potential good – we can provide additional narrative &amp; marketing information on Academic Department pages vs. Program pages.  Academic department pages may offer another entry into ACPs, and can include more </a:t>
            </a:r>
            <a:r>
              <a:rPr lang="en-US"/>
              <a:t>custom narrative about ACPs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7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D970-9D1C-A20E-8E97-B3F392EE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/>
          <a:lstStyle/>
          <a:p>
            <a:r>
              <a:rPr lang="en-US" dirty="0"/>
              <a:t>Academic Department Page Samples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F6FD7B-36EA-F9B9-BB74-F097CCF20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2214"/>
            <a:ext cx="5143500" cy="4890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761BD-B8CB-C5B0-289B-F62267A573CE}"/>
              </a:ext>
            </a:extLst>
          </p:cNvPr>
          <p:cNvSpPr txBox="1"/>
          <p:nvPr/>
        </p:nvSpPr>
        <p:spPr>
          <a:xfrm>
            <a:off x="838200" y="1079500"/>
            <a:ext cx="381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Program Academic Department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7553A-0CA4-60EA-3017-8316FEC3AEEC}"/>
              </a:ext>
            </a:extLst>
          </p:cNvPr>
          <p:cNvSpPr txBox="1"/>
          <p:nvPr/>
        </p:nvSpPr>
        <p:spPr>
          <a:xfrm>
            <a:off x="6570920" y="1602214"/>
            <a:ext cx="47828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Text area is WYSIWIG editable &amp; can have images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Ideal for mentioning any relevant non catalog information, such as industry partnerships, awards, 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Faculty List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Program List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Contact information is Department chair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4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D970-9D1C-A20E-8E97-B3F392EE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/>
          <a:lstStyle/>
          <a:p>
            <a:r>
              <a:rPr lang="en-US" dirty="0"/>
              <a:t>Academic Department Page Samples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761BD-B8CB-C5B0-289B-F62267A573CE}"/>
              </a:ext>
            </a:extLst>
          </p:cNvPr>
          <p:cNvSpPr txBox="1"/>
          <p:nvPr/>
        </p:nvSpPr>
        <p:spPr>
          <a:xfrm>
            <a:off x="838200" y="1079500"/>
            <a:ext cx="387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 Program Academic Department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7553A-0CA4-60EA-3017-8316FEC3AEEC}"/>
              </a:ext>
            </a:extLst>
          </p:cNvPr>
          <p:cNvSpPr txBox="1"/>
          <p:nvPr/>
        </p:nvSpPr>
        <p:spPr>
          <a:xfrm>
            <a:off x="6570920" y="1602214"/>
            <a:ext cx="47828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Text area is WYSIWIG editable &amp; can have images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Ideal for mentioning any relevant non catalog information, such as industry partnerships, awards, 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Faculty List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Program List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Contact information is Department chair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7C65D-B963-AF28-DC01-631605F0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2214"/>
            <a:ext cx="3818994" cy="49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2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D970-9D1C-A20E-8E97-B3F392EE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/>
          <a:lstStyle/>
          <a:p>
            <a:r>
              <a:rPr lang="en-US" dirty="0"/>
              <a:t>Academic Department Page Samples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F6FD7B-36EA-F9B9-BB74-F097CCF20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2214"/>
            <a:ext cx="5143500" cy="48906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761BD-B8CB-C5B0-289B-F62267A573CE}"/>
              </a:ext>
            </a:extLst>
          </p:cNvPr>
          <p:cNvSpPr txBox="1"/>
          <p:nvPr/>
        </p:nvSpPr>
        <p:spPr>
          <a:xfrm>
            <a:off x="838200" y="1079500"/>
            <a:ext cx="379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Academic Department with Hero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7553A-0CA4-60EA-3017-8316FEC3AEEC}"/>
              </a:ext>
            </a:extLst>
          </p:cNvPr>
          <p:cNvSpPr txBox="1"/>
          <p:nvPr/>
        </p:nvSpPr>
        <p:spPr>
          <a:xfrm>
            <a:off x="6570920" y="1602214"/>
            <a:ext cx="47828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Use of Hero image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Use of “Important Information” highlight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Academic department with co-chairs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Text area is WYSIWIG editable &amp; can have images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Ideal for mentioning any relevant non catalog information, such as industry partnerships, awards, 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Faculty List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Program List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Contact information is Department chair</a:t>
            </a:r>
          </a:p>
          <a:p>
            <a:endParaRPr lang="en-US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95888189-4122-9269-3962-FC4D3A07C0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0"/>
          <a:stretch/>
        </p:blipFill>
        <p:spPr bwMode="auto">
          <a:xfrm>
            <a:off x="838200" y="1602215"/>
            <a:ext cx="5143500" cy="4890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57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D970-9D1C-A20E-8E97-B3F392EE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/>
          <a:lstStyle/>
          <a:p>
            <a:r>
              <a:rPr lang="en-US" dirty="0"/>
              <a:t>Academic Department Page Samples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761BD-B8CB-C5B0-289B-F62267A573CE}"/>
              </a:ext>
            </a:extLst>
          </p:cNvPr>
          <p:cNvSpPr txBox="1"/>
          <p:nvPr/>
        </p:nvSpPr>
        <p:spPr>
          <a:xfrm>
            <a:off x="838200" y="1079500"/>
            <a:ext cx="407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Academic Department with Faculty Images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7553A-0CA4-60EA-3017-8316FEC3AEEC}"/>
              </a:ext>
            </a:extLst>
          </p:cNvPr>
          <p:cNvSpPr txBox="1"/>
          <p:nvPr/>
        </p:nvSpPr>
        <p:spPr>
          <a:xfrm>
            <a:off x="6570920" y="1602214"/>
            <a:ext cx="4782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Faculty that have headshots listed first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Text area is WYSIWIG editable &amp; can have images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Ideal for mentioning any relevant non catalog information, such as industry partnerships, awards, 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Faculty List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Program List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Contact information is Department chair</a:t>
            </a:r>
          </a:p>
          <a:p>
            <a:endParaRPr lang="en-US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0C2D192-6A69-A215-ABF1-03A6CBB74B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835"/>
          <a:stretch/>
        </p:blipFill>
        <p:spPr bwMode="auto">
          <a:xfrm>
            <a:off x="838200" y="1602213"/>
            <a:ext cx="4318591" cy="4914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408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316</TotalTime>
  <Words>405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 Cen MT</vt:lpstr>
      <vt:lpstr>Wingdings</vt:lpstr>
      <vt:lpstr>Circuit</vt:lpstr>
      <vt:lpstr>San Diego Miramar College Website</vt:lpstr>
      <vt:lpstr>Academic Department web pages</vt:lpstr>
      <vt:lpstr>Historical information</vt:lpstr>
      <vt:lpstr>Should we have academic department pages?</vt:lpstr>
      <vt:lpstr>Academic Department Page Samples</vt:lpstr>
      <vt:lpstr>Academic Department Page Samples</vt:lpstr>
      <vt:lpstr>Academic Department Page Samples</vt:lpstr>
      <vt:lpstr>Academic Department Page Samples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Diego Miramar College Website</dc:title>
  <dc:creator>Kurt Hill</dc:creator>
  <cp:lastModifiedBy>Kurt Hill</cp:lastModifiedBy>
  <cp:revision>1</cp:revision>
  <dcterms:created xsi:type="dcterms:W3CDTF">2023-05-20T17:46:22Z</dcterms:created>
  <dcterms:modified xsi:type="dcterms:W3CDTF">2023-05-22T01:26:54Z</dcterms:modified>
</cp:coreProperties>
</file>