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Black" panose="020B0A04020102020204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zord Sans Serif Bold" panose="020B0604020202020204" charset="-78"/>
      <p:regular r:id="rId8"/>
    </p:embeddedFont>
    <p:embeddedFont>
      <p:font typeface="Rustic Printe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5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5982" y="158005"/>
            <a:ext cx="16936035" cy="2544543"/>
            <a:chOff x="0" y="0"/>
            <a:chExt cx="22581380" cy="33927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59624" cy="339272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195375" y="0"/>
              <a:ext cx="8559624" cy="339272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913190" y="0"/>
              <a:ext cx="8559624" cy="339272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021756" y="0"/>
              <a:ext cx="8559624" cy="33927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108566" y="0"/>
              <a:ext cx="8559624" cy="339272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48800" y="4457700"/>
            <a:ext cx="4499250" cy="276703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62195" y="4385817"/>
            <a:ext cx="8881805" cy="5665806"/>
            <a:chOff x="0" y="0"/>
            <a:chExt cx="11842406" cy="75544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1842406" cy="7554408"/>
              <a:chOff x="0" y="0"/>
              <a:chExt cx="13747820" cy="889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4450" y="-1270"/>
                <a:ext cx="13658920" cy="8825230"/>
              </a:xfrm>
              <a:custGeom>
                <a:avLst/>
                <a:gdLst/>
                <a:ahLst/>
                <a:cxnLst/>
                <a:rect l="l" t="t" r="r" b="b"/>
                <a:pathLst>
                  <a:path w="13658920" h="8825230">
                    <a:moveTo>
                      <a:pt x="4050005" y="186690"/>
                    </a:moveTo>
                    <a:cubicBezTo>
                      <a:pt x="4022162" y="191770"/>
                      <a:pt x="4155188" y="187960"/>
                      <a:pt x="4207780" y="189230"/>
                    </a:cubicBezTo>
                    <a:cubicBezTo>
                      <a:pt x="4226341" y="189230"/>
                      <a:pt x="4204686" y="193040"/>
                      <a:pt x="4269652" y="191770"/>
                    </a:cubicBezTo>
                    <a:cubicBezTo>
                      <a:pt x="4269652" y="190500"/>
                      <a:pt x="4325338" y="190500"/>
                      <a:pt x="4334618" y="189230"/>
                    </a:cubicBezTo>
                    <a:cubicBezTo>
                      <a:pt x="4263465" y="187960"/>
                      <a:pt x="4179937" y="186690"/>
                      <a:pt x="4050005" y="186690"/>
                    </a:cubicBezTo>
                    <a:close/>
                    <a:moveTo>
                      <a:pt x="4430521" y="182880"/>
                    </a:moveTo>
                    <a:cubicBezTo>
                      <a:pt x="4322244" y="184150"/>
                      <a:pt x="4282027" y="181610"/>
                      <a:pt x="4210873" y="184150"/>
                    </a:cubicBezTo>
                    <a:cubicBezTo>
                      <a:pt x="4241809" y="186690"/>
                      <a:pt x="4436708" y="184150"/>
                      <a:pt x="4461457" y="186690"/>
                    </a:cubicBezTo>
                    <a:cubicBezTo>
                      <a:pt x="4396491" y="185420"/>
                      <a:pt x="4309869" y="189230"/>
                      <a:pt x="4396491" y="189230"/>
                    </a:cubicBezTo>
                    <a:cubicBezTo>
                      <a:pt x="4418146" y="185420"/>
                      <a:pt x="4464551" y="190500"/>
                      <a:pt x="4523329" y="189230"/>
                    </a:cubicBezTo>
                    <a:cubicBezTo>
                      <a:pt x="4538798" y="185420"/>
                      <a:pt x="4436708" y="186690"/>
                      <a:pt x="4430521" y="182880"/>
                    </a:cubicBezTo>
                    <a:close/>
                    <a:moveTo>
                      <a:pt x="6342382" y="55880"/>
                    </a:moveTo>
                    <a:lnTo>
                      <a:pt x="6122734" y="55880"/>
                    </a:lnTo>
                    <a:cubicBezTo>
                      <a:pt x="6104173" y="60960"/>
                      <a:pt x="6333101" y="58420"/>
                      <a:pt x="6342382" y="55880"/>
                    </a:cubicBezTo>
                    <a:close/>
                    <a:moveTo>
                      <a:pt x="3251849" y="57150"/>
                    </a:moveTo>
                    <a:cubicBezTo>
                      <a:pt x="3369407" y="55880"/>
                      <a:pt x="3564305" y="59690"/>
                      <a:pt x="3629271" y="55880"/>
                    </a:cubicBezTo>
                    <a:cubicBezTo>
                      <a:pt x="3514807" y="57150"/>
                      <a:pt x="3316815" y="54610"/>
                      <a:pt x="3251849" y="57150"/>
                    </a:cubicBezTo>
                    <a:close/>
                    <a:moveTo>
                      <a:pt x="3916979" y="199390"/>
                    </a:moveTo>
                    <a:lnTo>
                      <a:pt x="3839638" y="199390"/>
                    </a:lnTo>
                    <a:cubicBezTo>
                      <a:pt x="3814889" y="199390"/>
                      <a:pt x="3796327" y="199390"/>
                      <a:pt x="3790140" y="200660"/>
                    </a:cubicBezTo>
                    <a:cubicBezTo>
                      <a:pt x="3879855" y="201930"/>
                      <a:pt x="3740642" y="203200"/>
                      <a:pt x="3756110" y="204470"/>
                    </a:cubicBezTo>
                    <a:lnTo>
                      <a:pt x="3852013" y="204470"/>
                    </a:lnTo>
                    <a:cubicBezTo>
                      <a:pt x="3836544" y="201930"/>
                      <a:pt x="3876761" y="201930"/>
                      <a:pt x="3901510" y="200660"/>
                    </a:cubicBezTo>
                    <a:cubicBezTo>
                      <a:pt x="3935540" y="201930"/>
                      <a:pt x="3957196" y="201930"/>
                      <a:pt x="3988132" y="200660"/>
                    </a:cubicBezTo>
                    <a:cubicBezTo>
                      <a:pt x="3985039" y="200660"/>
                      <a:pt x="3951008" y="199390"/>
                      <a:pt x="3916979" y="199390"/>
                    </a:cubicBezTo>
                    <a:close/>
                    <a:moveTo>
                      <a:pt x="4557359" y="176530"/>
                    </a:moveTo>
                    <a:cubicBezTo>
                      <a:pt x="4613045" y="179070"/>
                      <a:pt x="4715134" y="180340"/>
                      <a:pt x="4807943" y="177800"/>
                    </a:cubicBezTo>
                    <a:cubicBezTo>
                      <a:pt x="4882190" y="181610"/>
                      <a:pt x="4903846" y="186690"/>
                      <a:pt x="5089463" y="186690"/>
                    </a:cubicBezTo>
                    <a:cubicBezTo>
                      <a:pt x="5132774" y="185420"/>
                      <a:pt x="5095650" y="181610"/>
                      <a:pt x="5154429" y="181610"/>
                    </a:cubicBezTo>
                    <a:cubicBezTo>
                      <a:pt x="5138961" y="185420"/>
                      <a:pt x="5237957" y="185420"/>
                      <a:pt x="5247238" y="187960"/>
                    </a:cubicBezTo>
                    <a:cubicBezTo>
                      <a:pt x="5210115" y="187960"/>
                      <a:pt x="5052340" y="187960"/>
                      <a:pt x="5151336" y="189230"/>
                    </a:cubicBezTo>
                    <a:lnTo>
                      <a:pt x="5466886" y="189230"/>
                    </a:lnTo>
                    <a:cubicBezTo>
                      <a:pt x="5510196" y="187960"/>
                      <a:pt x="5473073" y="184150"/>
                      <a:pt x="5531852" y="184150"/>
                    </a:cubicBezTo>
                    <a:cubicBezTo>
                      <a:pt x="5630848" y="185420"/>
                      <a:pt x="5615380" y="185420"/>
                      <a:pt x="5689627" y="182880"/>
                    </a:cubicBezTo>
                    <a:cubicBezTo>
                      <a:pt x="5692720" y="185420"/>
                      <a:pt x="5683440" y="187960"/>
                      <a:pt x="5751499" y="186690"/>
                    </a:cubicBezTo>
                    <a:cubicBezTo>
                      <a:pt x="5779342" y="181610"/>
                      <a:pt x="5794810" y="180340"/>
                      <a:pt x="5819559" y="176530"/>
                    </a:cubicBezTo>
                    <a:cubicBezTo>
                      <a:pt x="5856682" y="176530"/>
                      <a:pt x="5909274" y="176530"/>
                      <a:pt x="5912368" y="177800"/>
                    </a:cubicBezTo>
                    <a:cubicBezTo>
                      <a:pt x="5844308" y="180340"/>
                      <a:pt x="5862870" y="185420"/>
                      <a:pt x="5782435" y="186690"/>
                    </a:cubicBezTo>
                    <a:cubicBezTo>
                      <a:pt x="5958772" y="186690"/>
                      <a:pt x="5934023" y="176530"/>
                      <a:pt x="6039207" y="172720"/>
                    </a:cubicBezTo>
                    <a:cubicBezTo>
                      <a:pt x="6063955" y="172720"/>
                      <a:pt x="6101079" y="172720"/>
                      <a:pt x="6104173" y="171450"/>
                    </a:cubicBezTo>
                    <a:cubicBezTo>
                      <a:pt x="6011364" y="172720"/>
                      <a:pt x="5974240" y="170180"/>
                      <a:pt x="5915461" y="170180"/>
                    </a:cubicBezTo>
                    <a:cubicBezTo>
                      <a:pt x="5835027" y="170180"/>
                      <a:pt x="5794810" y="173990"/>
                      <a:pt x="5695814" y="171450"/>
                    </a:cubicBezTo>
                    <a:cubicBezTo>
                      <a:pt x="5649409" y="176530"/>
                      <a:pt x="5763874" y="175260"/>
                      <a:pt x="5754593" y="180340"/>
                    </a:cubicBezTo>
                    <a:cubicBezTo>
                      <a:pt x="5711282" y="181610"/>
                      <a:pt x="5683440" y="177800"/>
                      <a:pt x="5692720" y="177800"/>
                    </a:cubicBezTo>
                    <a:cubicBezTo>
                      <a:pt x="5544226" y="177800"/>
                      <a:pt x="5426668" y="185420"/>
                      <a:pt x="5250332" y="181610"/>
                    </a:cubicBezTo>
                    <a:cubicBezTo>
                      <a:pt x="5250332" y="176530"/>
                      <a:pt x="5114212" y="176530"/>
                      <a:pt x="4999748" y="176530"/>
                    </a:cubicBezTo>
                    <a:cubicBezTo>
                      <a:pt x="4990467" y="179070"/>
                      <a:pt x="5039965" y="179070"/>
                      <a:pt x="5061621" y="180340"/>
                    </a:cubicBezTo>
                    <a:cubicBezTo>
                      <a:pt x="4919314" y="179070"/>
                      <a:pt x="4702760" y="172720"/>
                      <a:pt x="4557359" y="176530"/>
                    </a:cubicBezTo>
                    <a:close/>
                    <a:moveTo>
                      <a:pt x="903786" y="168910"/>
                    </a:moveTo>
                    <a:cubicBezTo>
                      <a:pt x="891412" y="175260"/>
                      <a:pt x="770760" y="167640"/>
                      <a:pt x="746011" y="171450"/>
                    </a:cubicBezTo>
                    <a:cubicBezTo>
                      <a:pt x="804790" y="172720"/>
                      <a:pt x="823352" y="173990"/>
                      <a:pt x="900693" y="173990"/>
                    </a:cubicBezTo>
                    <a:cubicBezTo>
                      <a:pt x="909974" y="173990"/>
                      <a:pt x="981127" y="168910"/>
                      <a:pt x="903786" y="168910"/>
                    </a:cubicBezTo>
                    <a:close/>
                    <a:moveTo>
                      <a:pt x="6713617" y="71120"/>
                    </a:moveTo>
                    <a:cubicBezTo>
                      <a:pt x="6605340" y="69850"/>
                      <a:pt x="6577498" y="66040"/>
                      <a:pt x="6432097" y="67310"/>
                    </a:cubicBezTo>
                    <a:cubicBezTo>
                      <a:pt x="6391880" y="72390"/>
                      <a:pt x="6707430" y="71120"/>
                      <a:pt x="6713617" y="71120"/>
                    </a:cubicBezTo>
                    <a:close/>
                    <a:moveTo>
                      <a:pt x="9770121" y="74930"/>
                    </a:moveTo>
                    <a:cubicBezTo>
                      <a:pt x="9776308" y="71120"/>
                      <a:pt x="9695873" y="71120"/>
                      <a:pt x="9615439" y="71120"/>
                    </a:cubicBezTo>
                    <a:cubicBezTo>
                      <a:pt x="9596878" y="74930"/>
                      <a:pt x="9680405" y="74930"/>
                      <a:pt x="9770121" y="74930"/>
                    </a:cubicBezTo>
                    <a:close/>
                    <a:moveTo>
                      <a:pt x="8068626" y="74930"/>
                    </a:moveTo>
                    <a:cubicBezTo>
                      <a:pt x="7954162" y="74930"/>
                      <a:pt x="7954162" y="71120"/>
                      <a:pt x="7848978" y="71120"/>
                    </a:cubicBezTo>
                    <a:cubicBezTo>
                      <a:pt x="7811855" y="76200"/>
                      <a:pt x="7966536" y="73660"/>
                      <a:pt x="7941787" y="77470"/>
                    </a:cubicBezTo>
                    <a:cubicBezTo>
                      <a:pt x="8012940" y="77470"/>
                      <a:pt x="8059345" y="77470"/>
                      <a:pt x="8068626" y="74930"/>
                    </a:cubicBezTo>
                    <a:close/>
                    <a:moveTo>
                      <a:pt x="8325397" y="59690"/>
                    </a:moveTo>
                    <a:cubicBezTo>
                      <a:pt x="8309929" y="54610"/>
                      <a:pt x="8139779" y="57150"/>
                      <a:pt x="8012940" y="57150"/>
                    </a:cubicBezTo>
                    <a:cubicBezTo>
                      <a:pt x="7886102" y="57150"/>
                      <a:pt x="7734514" y="58420"/>
                      <a:pt x="7666455" y="55880"/>
                    </a:cubicBezTo>
                    <a:cubicBezTo>
                      <a:pt x="7719046" y="63500"/>
                      <a:pt x="8121217" y="58420"/>
                      <a:pt x="8325397" y="59690"/>
                    </a:cubicBezTo>
                    <a:close/>
                    <a:moveTo>
                      <a:pt x="7818042" y="68580"/>
                    </a:moveTo>
                    <a:cubicBezTo>
                      <a:pt x="7845885" y="63500"/>
                      <a:pt x="7623144" y="67310"/>
                      <a:pt x="7598394" y="64770"/>
                    </a:cubicBezTo>
                    <a:cubicBezTo>
                      <a:pt x="7610770" y="68580"/>
                      <a:pt x="7428245" y="63500"/>
                      <a:pt x="7440619" y="67310"/>
                    </a:cubicBezTo>
                    <a:cubicBezTo>
                      <a:pt x="7598394" y="66040"/>
                      <a:pt x="7685016" y="68580"/>
                      <a:pt x="7818042" y="68580"/>
                    </a:cubicBezTo>
                    <a:close/>
                    <a:moveTo>
                      <a:pt x="4145907" y="184150"/>
                    </a:moveTo>
                    <a:cubicBezTo>
                      <a:pt x="4176843" y="182880"/>
                      <a:pt x="4176843" y="179070"/>
                      <a:pt x="4241810" y="179070"/>
                    </a:cubicBezTo>
                    <a:cubicBezTo>
                      <a:pt x="4316057" y="177800"/>
                      <a:pt x="4470738" y="182880"/>
                      <a:pt x="4399585" y="179070"/>
                    </a:cubicBezTo>
                    <a:cubicBezTo>
                      <a:pt x="4322244" y="173990"/>
                      <a:pt x="4179937" y="176530"/>
                      <a:pt x="4114971" y="180340"/>
                    </a:cubicBezTo>
                    <a:cubicBezTo>
                      <a:pt x="4037630" y="176530"/>
                      <a:pt x="3951009" y="175260"/>
                      <a:pt x="3861294" y="180340"/>
                    </a:cubicBezTo>
                    <a:cubicBezTo>
                      <a:pt x="4022162" y="179070"/>
                      <a:pt x="4015975" y="184150"/>
                      <a:pt x="4145907" y="184150"/>
                    </a:cubicBezTo>
                    <a:close/>
                    <a:moveTo>
                      <a:pt x="7749982" y="77470"/>
                    </a:moveTo>
                    <a:cubicBezTo>
                      <a:pt x="7753076" y="72390"/>
                      <a:pt x="7635518" y="73660"/>
                      <a:pt x="7530334" y="73660"/>
                    </a:cubicBezTo>
                    <a:cubicBezTo>
                      <a:pt x="7521053" y="77470"/>
                      <a:pt x="7700483" y="74930"/>
                      <a:pt x="7749982" y="77470"/>
                    </a:cubicBezTo>
                    <a:close/>
                    <a:moveTo>
                      <a:pt x="3632365" y="205740"/>
                    </a:moveTo>
                    <a:lnTo>
                      <a:pt x="3728267" y="205740"/>
                    </a:lnTo>
                    <a:lnTo>
                      <a:pt x="3731361" y="200660"/>
                    </a:lnTo>
                    <a:lnTo>
                      <a:pt x="3635459" y="200660"/>
                    </a:lnTo>
                    <a:cubicBezTo>
                      <a:pt x="3629271" y="203200"/>
                      <a:pt x="3684956" y="203200"/>
                      <a:pt x="3632365" y="205740"/>
                    </a:cubicBezTo>
                    <a:close/>
                    <a:moveTo>
                      <a:pt x="3731361" y="191770"/>
                    </a:moveTo>
                    <a:cubicBezTo>
                      <a:pt x="3821076" y="190500"/>
                      <a:pt x="3864387" y="190500"/>
                      <a:pt x="3951008" y="191770"/>
                    </a:cubicBezTo>
                    <a:cubicBezTo>
                      <a:pt x="3991226" y="186690"/>
                      <a:pt x="3697331" y="185420"/>
                      <a:pt x="3731361" y="191770"/>
                    </a:cubicBezTo>
                    <a:close/>
                    <a:moveTo>
                      <a:pt x="2391821" y="156210"/>
                    </a:moveTo>
                    <a:cubicBezTo>
                      <a:pt x="2299012" y="156210"/>
                      <a:pt x="2131956" y="153670"/>
                      <a:pt x="2045334" y="157480"/>
                    </a:cubicBezTo>
                    <a:cubicBezTo>
                      <a:pt x="1998930" y="157480"/>
                      <a:pt x="1946338" y="151130"/>
                      <a:pt x="1949432" y="157480"/>
                    </a:cubicBezTo>
                    <a:cubicBezTo>
                      <a:pt x="2051522" y="161290"/>
                      <a:pt x="2311386" y="158750"/>
                      <a:pt x="2391821" y="156210"/>
                    </a:cubicBezTo>
                    <a:close/>
                    <a:moveTo>
                      <a:pt x="3783953" y="287020"/>
                    </a:moveTo>
                    <a:cubicBezTo>
                      <a:pt x="3824170" y="288290"/>
                      <a:pt x="3895323" y="288290"/>
                      <a:pt x="3901511" y="285750"/>
                    </a:cubicBezTo>
                    <a:cubicBezTo>
                      <a:pt x="3858200" y="285750"/>
                      <a:pt x="3793234" y="285750"/>
                      <a:pt x="3783953" y="287020"/>
                    </a:cubicBezTo>
                    <a:close/>
                    <a:moveTo>
                      <a:pt x="3960289" y="266700"/>
                    </a:moveTo>
                    <a:cubicBezTo>
                      <a:pt x="3954102" y="267970"/>
                      <a:pt x="3935540" y="267970"/>
                      <a:pt x="3901511" y="267970"/>
                    </a:cubicBezTo>
                    <a:lnTo>
                      <a:pt x="3901511" y="271780"/>
                    </a:lnTo>
                    <a:lnTo>
                      <a:pt x="3991226" y="271780"/>
                    </a:lnTo>
                    <a:cubicBezTo>
                      <a:pt x="3985039" y="270510"/>
                      <a:pt x="4000507" y="266700"/>
                      <a:pt x="3960289" y="266700"/>
                    </a:cubicBezTo>
                    <a:close/>
                    <a:moveTo>
                      <a:pt x="9866023" y="57150"/>
                    </a:moveTo>
                    <a:cubicBezTo>
                      <a:pt x="9822713" y="57150"/>
                      <a:pt x="9757746" y="57150"/>
                      <a:pt x="9748465" y="58420"/>
                    </a:cubicBezTo>
                    <a:cubicBezTo>
                      <a:pt x="9785589" y="59690"/>
                      <a:pt x="9856743" y="59690"/>
                      <a:pt x="9866023" y="57150"/>
                    </a:cubicBezTo>
                    <a:close/>
                    <a:moveTo>
                      <a:pt x="7787106" y="50800"/>
                    </a:moveTo>
                    <a:cubicBezTo>
                      <a:pt x="7935600" y="60960"/>
                      <a:pt x="8325397" y="55880"/>
                      <a:pt x="8529576" y="55880"/>
                    </a:cubicBezTo>
                    <a:cubicBezTo>
                      <a:pt x="8702820" y="55880"/>
                      <a:pt x="8897718" y="59690"/>
                      <a:pt x="9064774" y="55880"/>
                    </a:cubicBezTo>
                    <a:cubicBezTo>
                      <a:pt x="9015276" y="53340"/>
                      <a:pt x="8848220" y="57150"/>
                      <a:pt x="8857501" y="52070"/>
                    </a:cubicBezTo>
                    <a:cubicBezTo>
                      <a:pt x="8894625" y="53340"/>
                      <a:pt x="9033838" y="54610"/>
                      <a:pt x="9036931" y="50800"/>
                    </a:cubicBezTo>
                    <a:cubicBezTo>
                      <a:pt x="8981246" y="48260"/>
                      <a:pt x="8842033" y="49530"/>
                      <a:pt x="8739943" y="49530"/>
                    </a:cubicBezTo>
                    <a:cubicBezTo>
                      <a:pt x="8681165" y="49530"/>
                      <a:pt x="8702820" y="45720"/>
                      <a:pt x="8622385" y="46990"/>
                    </a:cubicBezTo>
                    <a:cubicBezTo>
                      <a:pt x="8628573" y="49530"/>
                      <a:pt x="8517202" y="46990"/>
                      <a:pt x="8473891" y="48260"/>
                    </a:cubicBezTo>
                    <a:cubicBezTo>
                      <a:pt x="8340865" y="45720"/>
                      <a:pt x="8130499" y="44450"/>
                      <a:pt x="7938694" y="45720"/>
                    </a:cubicBezTo>
                    <a:cubicBezTo>
                      <a:pt x="7814949" y="46990"/>
                      <a:pt x="7657174" y="48260"/>
                      <a:pt x="7613863" y="50800"/>
                    </a:cubicBezTo>
                    <a:cubicBezTo>
                      <a:pt x="7703579" y="52070"/>
                      <a:pt x="7678829" y="50800"/>
                      <a:pt x="7787106" y="50800"/>
                    </a:cubicBezTo>
                    <a:close/>
                    <a:moveTo>
                      <a:pt x="8142874" y="48260"/>
                    </a:moveTo>
                    <a:cubicBezTo>
                      <a:pt x="8121218" y="52070"/>
                      <a:pt x="7975818" y="53340"/>
                      <a:pt x="7904664" y="50800"/>
                    </a:cubicBezTo>
                    <a:cubicBezTo>
                      <a:pt x="7913945" y="46990"/>
                      <a:pt x="8053158" y="49530"/>
                      <a:pt x="8142874" y="48260"/>
                    </a:cubicBezTo>
                    <a:close/>
                    <a:moveTo>
                      <a:pt x="8975059" y="44450"/>
                    </a:moveTo>
                    <a:cubicBezTo>
                      <a:pt x="8953403" y="44450"/>
                      <a:pt x="8941029" y="43180"/>
                      <a:pt x="8944122" y="41910"/>
                    </a:cubicBezTo>
                    <a:cubicBezTo>
                      <a:pt x="8857501" y="43180"/>
                      <a:pt x="8854408" y="43180"/>
                      <a:pt x="8764692" y="41910"/>
                    </a:cubicBezTo>
                    <a:cubicBezTo>
                      <a:pt x="8746130" y="45720"/>
                      <a:pt x="8937935" y="48260"/>
                      <a:pt x="8975059" y="44450"/>
                    </a:cubicBezTo>
                    <a:close/>
                    <a:moveTo>
                      <a:pt x="12770939" y="254000"/>
                    </a:moveTo>
                    <a:cubicBezTo>
                      <a:pt x="12767845" y="247650"/>
                      <a:pt x="12582227" y="250190"/>
                      <a:pt x="12473950" y="248920"/>
                    </a:cubicBezTo>
                    <a:cubicBezTo>
                      <a:pt x="12402797" y="248920"/>
                      <a:pt x="12489419" y="242570"/>
                      <a:pt x="12384236" y="245110"/>
                    </a:cubicBezTo>
                    <a:cubicBezTo>
                      <a:pt x="12263584" y="245110"/>
                      <a:pt x="12195524" y="246380"/>
                      <a:pt x="12118184" y="247650"/>
                    </a:cubicBezTo>
                    <a:cubicBezTo>
                      <a:pt x="11536582" y="245110"/>
                      <a:pt x="10992103" y="246380"/>
                      <a:pt x="10425970" y="248920"/>
                    </a:cubicBezTo>
                    <a:cubicBezTo>
                      <a:pt x="10184667" y="255270"/>
                      <a:pt x="9866023" y="251460"/>
                      <a:pt x="9593784" y="254000"/>
                    </a:cubicBezTo>
                    <a:cubicBezTo>
                      <a:pt x="9519537" y="255270"/>
                      <a:pt x="9479320" y="256540"/>
                      <a:pt x="9414354" y="256540"/>
                    </a:cubicBezTo>
                    <a:cubicBezTo>
                      <a:pt x="9216361" y="257810"/>
                      <a:pt x="9033838" y="256540"/>
                      <a:pt x="8910093" y="257810"/>
                    </a:cubicBezTo>
                    <a:cubicBezTo>
                      <a:pt x="8721382" y="259080"/>
                      <a:pt x="8575981" y="260350"/>
                      <a:pt x="8405831" y="261620"/>
                    </a:cubicBezTo>
                    <a:cubicBezTo>
                      <a:pt x="8198558" y="262890"/>
                      <a:pt x="7997473" y="262890"/>
                      <a:pt x="7784012" y="264160"/>
                    </a:cubicBezTo>
                    <a:cubicBezTo>
                      <a:pt x="7675735" y="264160"/>
                      <a:pt x="7586021" y="266700"/>
                      <a:pt x="7487024" y="266700"/>
                    </a:cubicBezTo>
                    <a:cubicBezTo>
                      <a:pt x="7403496" y="266700"/>
                      <a:pt x="7304501" y="265430"/>
                      <a:pt x="7220972" y="265430"/>
                    </a:cubicBezTo>
                    <a:cubicBezTo>
                      <a:pt x="7075572" y="265430"/>
                      <a:pt x="6920891" y="269240"/>
                      <a:pt x="6775490" y="269240"/>
                    </a:cubicBezTo>
                    <a:cubicBezTo>
                      <a:pt x="6722898" y="269240"/>
                      <a:pt x="6661026" y="267970"/>
                      <a:pt x="6596060" y="267970"/>
                    </a:cubicBezTo>
                    <a:cubicBezTo>
                      <a:pt x="6534187" y="267970"/>
                      <a:pt x="6469221" y="270510"/>
                      <a:pt x="6416629" y="270510"/>
                    </a:cubicBezTo>
                    <a:cubicBezTo>
                      <a:pt x="6357851" y="270510"/>
                      <a:pt x="6295978" y="267970"/>
                      <a:pt x="6237199" y="269240"/>
                    </a:cubicBezTo>
                    <a:cubicBezTo>
                      <a:pt x="6141297" y="270510"/>
                      <a:pt x="6029926" y="271780"/>
                      <a:pt x="5940211" y="273050"/>
                    </a:cubicBezTo>
                    <a:cubicBezTo>
                      <a:pt x="5640129" y="271780"/>
                      <a:pt x="5154430" y="273050"/>
                      <a:pt x="4841973" y="275590"/>
                    </a:cubicBezTo>
                    <a:cubicBezTo>
                      <a:pt x="4795569" y="275590"/>
                      <a:pt x="4817225" y="279400"/>
                      <a:pt x="4752258" y="278130"/>
                    </a:cubicBezTo>
                    <a:cubicBezTo>
                      <a:pt x="4483113" y="276860"/>
                      <a:pt x="4368648" y="283210"/>
                      <a:pt x="4099503" y="281940"/>
                    </a:cubicBezTo>
                    <a:cubicBezTo>
                      <a:pt x="4124252" y="290830"/>
                      <a:pt x="4297495" y="285750"/>
                      <a:pt x="4514049" y="287020"/>
                    </a:cubicBezTo>
                    <a:cubicBezTo>
                      <a:pt x="4588296" y="287020"/>
                      <a:pt x="4647075" y="290830"/>
                      <a:pt x="4662543" y="290830"/>
                    </a:cubicBezTo>
                    <a:cubicBezTo>
                      <a:pt x="4690386" y="290830"/>
                      <a:pt x="4699667" y="289560"/>
                      <a:pt x="4721322" y="289560"/>
                    </a:cubicBezTo>
                    <a:lnTo>
                      <a:pt x="4811037" y="289560"/>
                    </a:lnTo>
                    <a:cubicBezTo>
                      <a:pt x="4937876" y="290830"/>
                      <a:pt x="5009029" y="289560"/>
                      <a:pt x="5108025" y="289560"/>
                    </a:cubicBezTo>
                    <a:cubicBezTo>
                      <a:pt x="5163711" y="289560"/>
                      <a:pt x="5203928" y="290830"/>
                      <a:pt x="5256519" y="290830"/>
                    </a:cubicBezTo>
                    <a:cubicBezTo>
                      <a:pt x="5386452" y="289560"/>
                      <a:pt x="5596818" y="288290"/>
                      <a:pt x="5671065" y="288290"/>
                    </a:cubicBezTo>
                    <a:cubicBezTo>
                      <a:pt x="5714376" y="288290"/>
                      <a:pt x="5776249" y="289560"/>
                      <a:pt x="5819560" y="289560"/>
                    </a:cubicBezTo>
                    <a:cubicBezTo>
                      <a:pt x="6020645" y="289560"/>
                      <a:pt x="6240293" y="288290"/>
                      <a:pt x="6441379" y="288290"/>
                    </a:cubicBezTo>
                    <a:cubicBezTo>
                      <a:pt x="6528000" y="288290"/>
                      <a:pt x="6620809" y="285750"/>
                      <a:pt x="6707430" y="285750"/>
                    </a:cubicBezTo>
                    <a:cubicBezTo>
                      <a:pt x="6756929" y="285750"/>
                      <a:pt x="6834269" y="287020"/>
                      <a:pt x="6886861" y="287020"/>
                    </a:cubicBezTo>
                    <a:cubicBezTo>
                      <a:pt x="6951827" y="287020"/>
                      <a:pt x="7010605" y="285750"/>
                      <a:pt x="7066291" y="285750"/>
                    </a:cubicBezTo>
                    <a:cubicBezTo>
                      <a:pt x="7468463" y="284480"/>
                      <a:pt x="7830417" y="283210"/>
                      <a:pt x="8164529" y="281940"/>
                    </a:cubicBezTo>
                    <a:cubicBezTo>
                      <a:pt x="8300648" y="281940"/>
                      <a:pt x="8427487" y="283210"/>
                      <a:pt x="8551232" y="281940"/>
                    </a:cubicBezTo>
                    <a:cubicBezTo>
                      <a:pt x="8678070" y="280670"/>
                      <a:pt x="8811096" y="279400"/>
                      <a:pt x="8937935" y="278130"/>
                    </a:cubicBezTo>
                    <a:cubicBezTo>
                      <a:pt x="9169957" y="275590"/>
                      <a:pt x="9327732" y="274320"/>
                      <a:pt x="9531911" y="273050"/>
                    </a:cubicBezTo>
                    <a:cubicBezTo>
                      <a:pt x="9612346" y="271780"/>
                      <a:pt x="9896959" y="270510"/>
                      <a:pt x="10005237" y="270510"/>
                    </a:cubicBezTo>
                    <a:cubicBezTo>
                      <a:pt x="10048547" y="270510"/>
                      <a:pt x="10057828" y="271780"/>
                      <a:pt x="10122795" y="271780"/>
                    </a:cubicBezTo>
                    <a:cubicBezTo>
                      <a:pt x="10193948" y="271780"/>
                      <a:pt x="10255821" y="269240"/>
                      <a:pt x="10330067" y="269240"/>
                    </a:cubicBezTo>
                    <a:cubicBezTo>
                      <a:pt x="10416689" y="269240"/>
                      <a:pt x="10512591" y="267970"/>
                      <a:pt x="10596119" y="267970"/>
                    </a:cubicBezTo>
                    <a:cubicBezTo>
                      <a:pt x="10753894" y="266700"/>
                      <a:pt x="10905482" y="264160"/>
                      <a:pt x="11069444" y="264160"/>
                    </a:cubicBezTo>
                    <a:cubicBezTo>
                      <a:pt x="11496364" y="262890"/>
                      <a:pt x="11929473" y="262890"/>
                      <a:pt x="12374955" y="260350"/>
                    </a:cubicBezTo>
                    <a:cubicBezTo>
                      <a:pt x="12430640" y="255270"/>
                      <a:pt x="12668849" y="257810"/>
                      <a:pt x="12770939" y="254000"/>
                    </a:cubicBezTo>
                    <a:close/>
                    <a:moveTo>
                      <a:pt x="1500856" y="34290"/>
                    </a:moveTo>
                    <a:cubicBezTo>
                      <a:pt x="1302864" y="34290"/>
                      <a:pt x="1070842" y="35560"/>
                      <a:pt x="848101" y="35560"/>
                    </a:cubicBezTo>
                    <a:cubicBezTo>
                      <a:pt x="885225" y="43180"/>
                      <a:pt x="1234804" y="36830"/>
                      <a:pt x="1411141" y="39370"/>
                    </a:cubicBezTo>
                    <a:cubicBezTo>
                      <a:pt x="1469920" y="40640"/>
                      <a:pt x="1479201" y="43180"/>
                      <a:pt x="1528699" y="44450"/>
                    </a:cubicBezTo>
                    <a:cubicBezTo>
                      <a:pt x="1698848" y="41910"/>
                      <a:pt x="1955620" y="48260"/>
                      <a:pt x="2091739" y="41910"/>
                    </a:cubicBezTo>
                    <a:cubicBezTo>
                      <a:pt x="2162893" y="41910"/>
                      <a:pt x="2147424" y="46990"/>
                      <a:pt x="2240233" y="45720"/>
                    </a:cubicBezTo>
                    <a:cubicBezTo>
                      <a:pt x="2314480" y="45720"/>
                      <a:pt x="2382540" y="45720"/>
                      <a:pt x="2419664" y="44450"/>
                    </a:cubicBezTo>
                    <a:cubicBezTo>
                      <a:pt x="2518660" y="48260"/>
                      <a:pt x="2645498" y="45720"/>
                      <a:pt x="2716652" y="45720"/>
                    </a:cubicBezTo>
                    <a:cubicBezTo>
                      <a:pt x="2868239" y="45720"/>
                      <a:pt x="3047670" y="46990"/>
                      <a:pt x="3189977" y="46990"/>
                    </a:cubicBezTo>
                    <a:lnTo>
                      <a:pt x="3486965" y="46990"/>
                    </a:lnTo>
                    <a:cubicBezTo>
                      <a:pt x="3585961" y="46990"/>
                      <a:pt x="3694238" y="49530"/>
                      <a:pt x="3783953" y="49530"/>
                    </a:cubicBezTo>
                    <a:cubicBezTo>
                      <a:pt x="3886043" y="49530"/>
                      <a:pt x="3981945" y="48260"/>
                      <a:pt x="4080941" y="48260"/>
                    </a:cubicBezTo>
                    <a:cubicBezTo>
                      <a:pt x="4353180" y="48260"/>
                      <a:pt x="4752258" y="49530"/>
                      <a:pt x="5148242" y="49530"/>
                    </a:cubicBezTo>
                    <a:cubicBezTo>
                      <a:pt x="5163710" y="49530"/>
                      <a:pt x="5182272" y="48260"/>
                      <a:pt x="5148242" y="48260"/>
                    </a:cubicBezTo>
                    <a:cubicBezTo>
                      <a:pt x="5058527" y="48260"/>
                      <a:pt x="4916220" y="49530"/>
                      <a:pt x="4910033" y="45720"/>
                    </a:cubicBezTo>
                    <a:cubicBezTo>
                      <a:pt x="4996655" y="44450"/>
                      <a:pt x="5114213" y="46990"/>
                      <a:pt x="5176085" y="46990"/>
                    </a:cubicBezTo>
                    <a:cubicBezTo>
                      <a:pt x="5225583" y="46990"/>
                      <a:pt x="5278175" y="44450"/>
                      <a:pt x="5293643" y="45720"/>
                    </a:cubicBezTo>
                    <a:cubicBezTo>
                      <a:pt x="5377171" y="45720"/>
                      <a:pt x="5454511" y="45720"/>
                      <a:pt x="5442137" y="41910"/>
                    </a:cubicBezTo>
                    <a:cubicBezTo>
                      <a:pt x="5336954" y="44450"/>
                      <a:pt x="5265800" y="39370"/>
                      <a:pt x="5176085" y="39370"/>
                    </a:cubicBezTo>
                    <a:cubicBezTo>
                      <a:pt x="5114213" y="39370"/>
                      <a:pt x="5021404" y="40640"/>
                      <a:pt x="4937876" y="40640"/>
                    </a:cubicBezTo>
                    <a:cubicBezTo>
                      <a:pt x="4820318" y="39370"/>
                      <a:pt x="4687292" y="41910"/>
                      <a:pt x="4613045" y="38100"/>
                    </a:cubicBezTo>
                    <a:cubicBezTo>
                      <a:pt x="4674917" y="36830"/>
                      <a:pt x="4807943" y="39370"/>
                      <a:pt x="4820318" y="36830"/>
                    </a:cubicBezTo>
                    <a:cubicBezTo>
                      <a:pt x="4634700" y="34290"/>
                      <a:pt x="4260371" y="35560"/>
                      <a:pt x="4050005" y="35560"/>
                    </a:cubicBezTo>
                    <a:cubicBezTo>
                      <a:pt x="3889136" y="35560"/>
                      <a:pt x="3802515" y="34290"/>
                      <a:pt x="3783953" y="36830"/>
                    </a:cubicBezTo>
                    <a:cubicBezTo>
                      <a:pt x="3567399" y="30480"/>
                      <a:pt x="3168321" y="35560"/>
                      <a:pt x="2954861" y="33020"/>
                    </a:cubicBezTo>
                    <a:cubicBezTo>
                      <a:pt x="2908457" y="33020"/>
                      <a:pt x="2933206" y="36830"/>
                      <a:pt x="2865146" y="35560"/>
                    </a:cubicBezTo>
                    <a:cubicBezTo>
                      <a:pt x="2793992" y="35560"/>
                      <a:pt x="2880614" y="29210"/>
                      <a:pt x="2775431" y="31750"/>
                    </a:cubicBezTo>
                    <a:cubicBezTo>
                      <a:pt x="2466068" y="34290"/>
                      <a:pt x="2063897" y="29210"/>
                      <a:pt x="1735972" y="33020"/>
                    </a:cubicBezTo>
                    <a:cubicBezTo>
                      <a:pt x="1627695" y="30480"/>
                      <a:pt x="1451359" y="26670"/>
                      <a:pt x="1352363" y="30480"/>
                    </a:cubicBezTo>
                    <a:cubicBezTo>
                      <a:pt x="1408048" y="31750"/>
                      <a:pt x="1528699" y="29210"/>
                      <a:pt x="1500857" y="34290"/>
                    </a:cubicBezTo>
                    <a:close/>
                    <a:moveTo>
                      <a:pt x="4464551" y="38100"/>
                    </a:moveTo>
                    <a:lnTo>
                      <a:pt x="4523330" y="38100"/>
                    </a:lnTo>
                    <a:lnTo>
                      <a:pt x="4523330" y="40640"/>
                    </a:lnTo>
                    <a:lnTo>
                      <a:pt x="4464551" y="40640"/>
                    </a:lnTo>
                    <a:lnTo>
                      <a:pt x="4464551" y="38100"/>
                    </a:lnTo>
                    <a:close/>
                    <a:moveTo>
                      <a:pt x="2419663" y="35560"/>
                    </a:moveTo>
                    <a:cubicBezTo>
                      <a:pt x="2410383" y="41910"/>
                      <a:pt x="2221671" y="36830"/>
                      <a:pt x="2181454" y="35560"/>
                    </a:cubicBezTo>
                    <a:cubicBezTo>
                      <a:pt x="2193829" y="33020"/>
                      <a:pt x="2407289" y="33020"/>
                      <a:pt x="2419663" y="35560"/>
                    </a:cubicBezTo>
                    <a:close/>
                    <a:moveTo>
                      <a:pt x="2258795" y="1270"/>
                    </a:moveTo>
                    <a:cubicBezTo>
                      <a:pt x="2178361" y="1270"/>
                      <a:pt x="2042241" y="0"/>
                      <a:pt x="1955620" y="2540"/>
                    </a:cubicBezTo>
                    <a:cubicBezTo>
                      <a:pt x="2048428" y="1270"/>
                      <a:pt x="2212391" y="2540"/>
                      <a:pt x="2258795" y="1270"/>
                    </a:cubicBezTo>
                    <a:close/>
                    <a:moveTo>
                      <a:pt x="3202351" y="3810"/>
                    </a:moveTo>
                    <a:cubicBezTo>
                      <a:pt x="3202351" y="2540"/>
                      <a:pt x="3174508" y="2540"/>
                      <a:pt x="3134291" y="2540"/>
                    </a:cubicBezTo>
                    <a:lnTo>
                      <a:pt x="2991984" y="2540"/>
                    </a:lnTo>
                    <a:cubicBezTo>
                      <a:pt x="2889895" y="2540"/>
                      <a:pt x="2793992" y="3810"/>
                      <a:pt x="2815648" y="3810"/>
                    </a:cubicBezTo>
                    <a:lnTo>
                      <a:pt x="3202351" y="3810"/>
                    </a:lnTo>
                    <a:close/>
                    <a:moveTo>
                      <a:pt x="5531852" y="191770"/>
                    </a:moveTo>
                    <a:cubicBezTo>
                      <a:pt x="5531852" y="193040"/>
                      <a:pt x="5454511" y="191770"/>
                      <a:pt x="5448324" y="193040"/>
                    </a:cubicBezTo>
                    <a:lnTo>
                      <a:pt x="5807185" y="193040"/>
                    </a:lnTo>
                    <a:cubicBezTo>
                      <a:pt x="5862870" y="191770"/>
                      <a:pt x="5575163" y="193040"/>
                      <a:pt x="5531852" y="191770"/>
                    </a:cubicBezTo>
                    <a:close/>
                    <a:moveTo>
                      <a:pt x="10964261" y="210820"/>
                    </a:moveTo>
                    <a:cubicBezTo>
                      <a:pt x="10973542" y="208280"/>
                      <a:pt x="10775549" y="209550"/>
                      <a:pt x="10769362" y="210820"/>
                    </a:cubicBezTo>
                    <a:cubicBezTo>
                      <a:pt x="10871452" y="210820"/>
                      <a:pt x="10877639" y="209550"/>
                      <a:pt x="10964261" y="210820"/>
                    </a:cubicBezTo>
                    <a:close/>
                    <a:moveTo>
                      <a:pt x="10985916" y="69850"/>
                    </a:moveTo>
                    <a:cubicBezTo>
                      <a:pt x="11007572" y="67310"/>
                      <a:pt x="10775549" y="66040"/>
                      <a:pt x="10791017" y="68580"/>
                    </a:cubicBezTo>
                    <a:cubicBezTo>
                      <a:pt x="10880733" y="68580"/>
                      <a:pt x="10886920" y="69850"/>
                      <a:pt x="10985916" y="69850"/>
                    </a:cubicBezTo>
                    <a:close/>
                    <a:moveTo>
                      <a:pt x="11598454" y="207010"/>
                    </a:moveTo>
                    <a:cubicBezTo>
                      <a:pt x="11282904" y="208280"/>
                      <a:pt x="11295279" y="207010"/>
                      <a:pt x="11075631" y="209550"/>
                    </a:cubicBezTo>
                    <a:cubicBezTo>
                      <a:pt x="11276717" y="209550"/>
                      <a:pt x="11508739" y="210820"/>
                      <a:pt x="11598454" y="207010"/>
                    </a:cubicBezTo>
                    <a:close/>
                    <a:moveTo>
                      <a:pt x="11858319" y="223520"/>
                    </a:moveTo>
                    <a:cubicBezTo>
                      <a:pt x="11728386" y="224790"/>
                      <a:pt x="11663421" y="220980"/>
                      <a:pt x="11607735" y="222250"/>
                    </a:cubicBezTo>
                    <a:cubicBezTo>
                      <a:pt x="11641765" y="223520"/>
                      <a:pt x="11793353" y="226060"/>
                      <a:pt x="11858319" y="223520"/>
                    </a:cubicBezTo>
                    <a:close/>
                    <a:moveTo>
                      <a:pt x="12053217" y="224790"/>
                    </a:moveTo>
                    <a:cubicBezTo>
                      <a:pt x="12047030" y="223520"/>
                      <a:pt x="12062498" y="222250"/>
                      <a:pt x="12025375" y="222250"/>
                    </a:cubicBezTo>
                    <a:cubicBezTo>
                      <a:pt x="12019187" y="223520"/>
                      <a:pt x="11923285" y="223520"/>
                      <a:pt x="11917097" y="224790"/>
                    </a:cubicBezTo>
                    <a:lnTo>
                      <a:pt x="12053217" y="224790"/>
                    </a:lnTo>
                    <a:close/>
                    <a:moveTo>
                      <a:pt x="12272865" y="356870"/>
                    </a:moveTo>
                    <a:cubicBezTo>
                      <a:pt x="12251210" y="356870"/>
                      <a:pt x="12136745" y="355600"/>
                      <a:pt x="12161494" y="358140"/>
                    </a:cubicBezTo>
                    <a:cubicBezTo>
                      <a:pt x="12180056" y="359410"/>
                      <a:pt x="12532730" y="356870"/>
                      <a:pt x="12272865" y="356870"/>
                    </a:cubicBezTo>
                    <a:close/>
                    <a:moveTo>
                      <a:pt x="7988191" y="228600"/>
                    </a:moveTo>
                    <a:cubicBezTo>
                      <a:pt x="7966536" y="226060"/>
                      <a:pt x="7722140" y="226060"/>
                      <a:pt x="7740701" y="231140"/>
                    </a:cubicBezTo>
                    <a:cubicBezTo>
                      <a:pt x="7876821" y="228600"/>
                      <a:pt x="7753076" y="227330"/>
                      <a:pt x="7988191" y="228600"/>
                    </a:cubicBezTo>
                    <a:close/>
                    <a:moveTo>
                      <a:pt x="13171241" y="242570"/>
                    </a:moveTo>
                    <a:lnTo>
                      <a:pt x="13171241" y="245110"/>
                    </a:lnTo>
                    <a:lnTo>
                      <a:pt x="13048050" y="245110"/>
                    </a:lnTo>
                    <a:cubicBezTo>
                      <a:pt x="13075991" y="243840"/>
                      <a:pt x="13125520" y="242570"/>
                      <a:pt x="13171241" y="242570"/>
                    </a:cubicBezTo>
                    <a:close/>
                    <a:moveTo>
                      <a:pt x="12328549" y="3810"/>
                    </a:moveTo>
                    <a:cubicBezTo>
                      <a:pt x="12260490" y="5080"/>
                      <a:pt x="11969689" y="3810"/>
                      <a:pt x="11941846" y="5080"/>
                    </a:cubicBezTo>
                    <a:cubicBezTo>
                      <a:pt x="12000625" y="5080"/>
                      <a:pt x="12405890" y="6350"/>
                      <a:pt x="12328549" y="3810"/>
                    </a:cubicBezTo>
                    <a:close/>
                    <a:moveTo>
                      <a:pt x="12950368" y="8497570"/>
                    </a:moveTo>
                    <a:lnTo>
                      <a:pt x="12972024" y="8497570"/>
                    </a:lnTo>
                    <a:lnTo>
                      <a:pt x="12950368" y="8497570"/>
                    </a:lnTo>
                    <a:close/>
                    <a:moveTo>
                      <a:pt x="13656380" y="8308340"/>
                    </a:moveTo>
                    <a:cubicBezTo>
                      <a:pt x="13655111" y="8268970"/>
                      <a:pt x="13658920" y="8209280"/>
                      <a:pt x="13657650" y="8182610"/>
                    </a:cubicBezTo>
                    <a:cubicBezTo>
                      <a:pt x="13656380" y="8215630"/>
                      <a:pt x="13656380" y="8164830"/>
                      <a:pt x="13657650" y="8159750"/>
                    </a:cubicBezTo>
                    <a:cubicBezTo>
                      <a:pt x="13655111" y="8152130"/>
                      <a:pt x="13656380" y="8158480"/>
                      <a:pt x="13655111" y="8126730"/>
                    </a:cubicBezTo>
                    <a:cubicBezTo>
                      <a:pt x="13655111" y="8143240"/>
                      <a:pt x="13655111" y="8168640"/>
                      <a:pt x="13653841" y="8172450"/>
                    </a:cubicBezTo>
                    <a:cubicBezTo>
                      <a:pt x="13651300" y="8075930"/>
                      <a:pt x="13653841" y="7933690"/>
                      <a:pt x="13653841" y="7832090"/>
                    </a:cubicBezTo>
                    <a:cubicBezTo>
                      <a:pt x="13652570" y="7796530"/>
                      <a:pt x="13651300" y="7871460"/>
                      <a:pt x="13650030" y="7833360"/>
                    </a:cubicBezTo>
                    <a:cubicBezTo>
                      <a:pt x="13652570" y="7797800"/>
                      <a:pt x="13646220" y="7747000"/>
                      <a:pt x="13650030" y="7731760"/>
                    </a:cubicBezTo>
                    <a:cubicBezTo>
                      <a:pt x="13651300" y="7740650"/>
                      <a:pt x="13651300" y="7848600"/>
                      <a:pt x="13653841" y="7799070"/>
                    </a:cubicBezTo>
                    <a:cubicBezTo>
                      <a:pt x="13652570" y="7745730"/>
                      <a:pt x="13647491" y="7708900"/>
                      <a:pt x="13650030" y="7640320"/>
                    </a:cubicBezTo>
                    <a:cubicBezTo>
                      <a:pt x="13643680" y="7651750"/>
                      <a:pt x="13646220" y="7498080"/>
                      <a:pt x="13643680" y="7448550"/>
                    </a:cubicBezTo>
                    <a:cubicBezTo>
                      <a:pt x="13644950" y="7420610"/>
                      <a:pt x="13647491" y="7345680"/>
                      <a:pt x="13644950" y="7301230"/>
                    </a:cubicBezTo>
                    <a:cubicBezTo>
                      <a:pt x="13643680" y="7383780"/>
                      <a:pt x="13642411" y="7453630"/>
                      <a:pt x="13638600" y="7484110"/>
                    </a:cubicBezTo>
                    <a:cubicBezTo>
                      <a:pt x="13638600" y="7471410"/>
                      <a:pt x="13638600" y="7452360"/>
                      <a:pt x="13637330" y="7449820"/>
                    </a:cubicBezTo>
                    <a:cubicBezTo>
                      <a:pt x="13636061" y="7514590"/>
                      <a:pt x="13639870" y="7489190"/>
                      <a:pt x="13639870" y="7551420"/>
                    </a:cubicBezTo>
                    <a:cubicBezTo>
                      <a:pt x="13642411" y="7551420"/>
                      <a:pt x="13641141" y="7485380"/>
                      <a:pt x="13643680" y="7482840"/>
                    </a:cubicBezTo>
                    <a:cubicBezTo>
                      <a:pt x="13643680" y="7573010"/>
                      <a:pt x="13644950" y="7655560"/>
                      <a:pt x="13643680" y="7721600"/>
                    </a:cubicBezTo>
                    <a:cubicBezTo>
                      <a:pt x="13643680" y="7684770"/>
                      <a:pt x="13641141" y="7706360"/>
                      <a:pt x="13641141" y="7677150"/>
                    </a:cubicBezTo>
                    <a:cubicBezTo>
                      <a:pt x="13641141" y="7666990"/>
                      <a:pt x="13642411" y="7612380"/>
                      <a:pt x="13641141" y="7608570"/>
                    </a:cubicBezTo>
                    <a:cubicBezTo>
                      <a:pt x="13637330" y="7593330"/>
                      <a:pt x="13634791" y="7466330"/>
                      <a:pt x="13638600" y="7393940"/>
                    </a:cubicBezTo>
                    <a:cubicBezTo>
                      <a:pt x="13634791" y="7366000"/>
                      <a:pt x="13637330" y="7312660"/>
                      <a:pt x="13638600" y="7289800"/>
                    </a:cubicBezTo>
                    <a:cubicBezTo>
                      <a:pt x="13637330" y="7301230"/>
                      <a:pt x="13636061" y="7270750"/>
                      <a:pt x="13636061" y="7259320"/>
                    </a:cubicBezTo>
                    <a:cubicBezTo>
                      <a:pt x="13638600" y="7259320"/>
                      <a:pt x="13638600" y="7142480"/>
                      <a:pt x="13634791" y="7202170"/>
                    </a:cubicBezTo>
                    <a:cubicBezTo>
                      <a:pt x="13634791" y="7155180"/>
                      <a:pt x="13636061" y="7145020"/>
                      <a:pt x="13637330" y="7145020"/>
                    </a:cubicBezTo>
                    <a:cubicBezTo>
                      <a:pt x="13636061" y="7109460"/>
                      <a:pt x="13634791" y="7071360"/>
                      <a:pt x="13632250" y="7044690"/>
                    </a:cubicBezTo>
                    <a:cubicBezTo>
                      <a:pt x="13633520" y="7045960"/>
                      <a:pt x="13634791" y="7065010"/>
                      <a:pt x="13634791" y="7031990"/>
                    </a:cubicBezTo>
                    <a:cubicBezTo>
                      <a:pt x="13633520" y="7005320"/>
                      <a:pt x="13633520" y="7025640"/>
                      <a:pt x="13632250" y="7010400"/>
                    </a:cubicBezTo>
                    <a:cubicBezTo>
                      <a:pt x="13632250" y="7001510"/>
                      <a:pt x="13632250" y="6996430"/>
                      <a:pt x="13633520" y="6998970"/>
                    </a:cubicBezTo>
                    <a:cubicBezTo>
                      <a:pt x="13628441" y="6959600"/>
                      <a:pt x="13636061" y="6861810"/>
                      <a:pt x="13633520" y="6840220"/>
                    </a:cubicBezTo>
                    <a:cubicBezTo>
                      <a:pt x="13633520" y="6854190"/>
                      <a:pt x="13633520" y="6866890"/>
                      <a:pt x="13632250" y="6863080"/>
                    </a:cubicBezTo>
                    <a:cubicBezTo>
                      <a:pt x="13632250" y="6811010"/>
                      <a:pt x="13632250" y="6755130"/>
                      <a:pt x="13634791" y="6737350"/>
                    </a:cubicBezTo>
                    <a:cubicBezTo>
                      <a:pt x="13632250" y="6720840"/>
                      <a:pt x="13636061" y="6697980"/>
                      <a:pt x="13634791" y="6657340"/>
                    </a:cubicBezTo>
                    <a:cubicBezTo>
                      <a:pt x="13629711" y="6642100"/>
                      <a:pt x="13629711" y="6450330"/>
                      <a:pt x="13633520" y="6464300"/>
                    </a:cubicBezTo>
                    <a:cubicBezTo>
                      <a:pt x="13632250" y="6426200"/>
                      <a:pt x="13629711" y="6403340"/>
                      <a:pt x="13632250" y="6351270"/>
                    </a:cubicBezTo>
                    <a:cubicBezTo>
                      <a:pt x="13628441" y="6337300"/>
                      <a:pt x="13630980" y="6428740"/>
                      <a:pt x="13629711" y="6442710"/>
                    </a:cubicBezTo>
                    <a:cubicBezTo>
                      <a:pt x="13628441" y="6410960"/>
                      <a:pt x="13629711" y="6318250"/>
                      <a:pt x="13628441" y="6283960"/>
                    </a:cubicBezTo>
                    <a:cubicBezTo>
                      <a:pt x="13630980" y="6254750"/>
                      <a:pt x="13630980" y="6234430"/>
                      <a:pt x="13633520" y="6236970"/>
                    </a:cubicBezTo>
                    <a:cubicBezTo>
                      <a:pt x="13633520" y="6206490"/>
                      <a:pt x="13630980" y="6203950"/>
                      <a:pt x="13629711" y="6181090"/>
                    </a:cubicBezTo>
                    <a:cubicBezTo>
                      <a:pt x="13629711" y="6193790"/>
                      <a:pt x="13629711" y="6212840"/>
                      <a:pt x="13628441" y="6215380"/>
                    </a:cubicBezTo>
                    <a:cubicBezTo>
                      <a:pt x="13625900" y="6174740"/>
                      <a:pt x="13627170" y="6087110"/>
                      <a:pt x="13630980" y="6089650"/>
                    </a:cubicBezTo>
                    <a:cubicBezTo>
                      <a:pt x="13630980" y="6117590"/>
                      <a:pt x="13633520" y="6126480"/>
                      <a:pt x="13633520" y="6111240"/>
                    </a:cubicBezTo>
                    <a:cubicBezTo>
                      <a:pt x="13630980" y="6096000"/>
                      <a:pt x="13630980" y="6021070"/>
                      <a:pt x="13628441" y="5999480"/>
                    </a:cubicBezTo>
                    <a:cubicBezTo>
                      <a:pt x="13627170" y="6050280"/>
                      <a:pt x="13630980" y="6033770"/>
                      <a:pt x="13629711" y="6078220"/>
                    </a:cubicBezTo>
                    <a:cubicBezTo>
                      <a:pt x="13627170" y="6093460"/>
                      <a:pt x="13627170" y="6068060"/>
                      <a:pt x="13625900" y="6102350"/>
                    </a:cubicBezTo>
                    <a:cubicBezTo>
                      <a:pt x="13625900" y="6033770"/>
                      <a:pt x="13625900" y="6002020"/>
                      <a:pt x="13624630" y="5955030"/>
                    </a:cubicBezTo>
                    <a:cubicBezTo>
                      <a:pt x="13625900" y="5955030"/>
                      <a:pt x="13625900" y="5985510"/>
                      <a:pt x="13627170" y="5976620"/>
                    </a:cubicBezTo>
                    <a:cubicBezTo>
                      <a:pt x="13627170" y="5934710"/>
                      <a:pt x="13624630" y="5955030"/>
                      <a:pt x="13624630" y="5932170"/>
                    </a:cubicBezTo>
                    <a:cubicBezTo>
                      <a:pt x="13625900" y="5911850"/>
                      <a:pt x="13625900" y="5880100"/>
                      <a:pt x="13627170" y="5875020"/>
                    </a:cubicBezTo>
                    <a:cubicBezTo>
                      <a:pt x="13623361" y="5781040"/>
                      <a:pt x="13624630" y="5711190"/>
                      <a:pt x="13624630" y="5580380"/>
                    </a:cubicBezTo>
                    <a:cubicBezTo>
                      <a:pt x="13622091" y="5565140"/>
                      <a:pt x="13624630" y="5647690"/>
                      <a:pt x="13622091" y="5648960"/>
                    </a:cubicBezTo>
                    <a:cubicBezTo>
                      <a:pt x="13620820" y="5585460"/>
                      <a:pt x="13619550" y="5520690"/>
                      <a:pt x="13618280" y="5454650"/>
                    </a:cubicBezTo>
                    <a:cubicBezTo>
                      <a:pt x="13618280" y="5438140"/>
                      <a:pt x="13619550" y="5421630"/>
                      <a:pt x="13619550" y="5402580"/>
                    </a:cubicBezTo>
                    <a:cubicBezTo>
                      <a:pt x="13619550" y="5342890"/>
                      <a:pt x="13615741" y="5280660"/>
                      <a:pt x="13620820" y="5232400"/>
                    </a:cubicBezTo>
                    <a:cubicBezTo>
                      <a:pt x="13617011" y="5096510"/>
                      <a:pt x="13623361" y="4970780"/>
                      <a:pt x="13618280" y="4866640"/>
                    </a:cubicBezTo>
                    <a:cubicBezTo>
                      <a:pt x="13622091" y="4749800"/>
                      <a:pt x="13618280" y="4626610"/>
                      <a:pt x="13618280" y="4500880"/>
                    </a:cubicBezTo>
                    <a:lnTo>
                      <a:pt x="13618280" y="4462780"/>
                    </a:lnTo>
                    <a:cubicBezTo>
                      <a:pt x="13618280" y="4414520"/>
                      <a:pt x="13619550" y="4364990"/>
                      <a:pt x="13619550" y="4318000"/>
                    </a:cubicBezTo>
                    <a:lnTo>
                      <a:pt x="13619550" y="4204970"/>
                    </a:lnTo>
                    <a:cubicBezTo>
                      <a:pt x="13618280" y="4076700"/>
                      <a:pt x="13618280" y="3939540"/>
                      <a:pt x="13617011" y="3867150"/>
                    </a:cubicBezTo>
                    <a:cubicBezTo>
                      <a:pt x="13617011" y="3841750"/>
                      <a:pt x="13619550" y="3801110"/>
                      <a:pt x="13618280" y="3769360"/>
                    </a:cubicBezTo>
                    <a:cubicBezTo>
                      <a:pt x="13618280" y="3754120"/>
                      <a:pt x="13615741" y="3747770"/>
                      <a:pt x="13615741" y="3732530"/>
                    </a:cubicBezTo>
                    <a:cubicBezTo>
                      <a:pt x="13615741" y="3732530"/>
                      <a:pt x="13617011" y="3709670"/>
                      <a:pt x="13617011" y="3695700"/>
                    </a:cubicBezTo>
                    <a:cubicBezTo>
                      <a:pt x="13617011" y="3676650"/>
                      <a:pt x="13615741" y="3652520"/>
                      <a:pt x="13615741" y="3647440"/>
                    </a:cubicBezTo>
                    <a:cubicBezTo>
                      <a:pt x="13615741" y="3609340"/>
                      <a:pt x="13617011" y="3581400"/>
                      <a:pt x="13617011" y="3549650"/>
                    </a:cubicBezTo>
                    <a:cubicBezTo>
                      <a:pt x="13617011" y="3487420"/>
                      <a:pt x="13614470" y="3429000"/>
                      <a:pt x="13614470" y="3366770"/>
                    </a:cubicBezTo>
                    <a:cubicBezTo>
                      <a:pt x="13614470" y="3296920"/>
                      <a:pt x="13613200" y="3225800"/>
                      <a:pt x="13613200" y="3159760"/>
                    </a:cubicBezTo>
                    <a:cubicBezTo>
                      <a:pt x="13611930" y="3018790"/>
                      <a:pt x="13610661" y="2898140"/>
                      <a:pt x="13609391" y="2782570"/>
                    </a:cubicBezTo>
                    <a:cubicBezTo>
                      <a:pt x="13608120" y="2700020"/>
                      <a:pt x="13609391" y="2593340"/>
                      <a:pt x="13609391" y="2551430"/>
                    </a:cubicBezTo>
                    <a:cubicBezTo>
                      <a:pt x="13609391" y="2542540"/>
                      <a:pt x="13608120" y="2540000"/>
                      <a:pt x="13608120" y="2538730"/>
                    </a:cubicBezTo>
                    <a:cubicBezTo>
                      <a:pt x="13606850" y="2401570"/>
                      <a:pt x="13605580" y="2292350"/>
                      <a:pt x="13605580" y="2185670"/>
                    </a:cubicBezTo>
                    <a:cubicBezTo>
                      <a:pt x="13605580" y="2184400"/>
                      <a:pt x="13606850" y="2166620"/>
                      <a:pt x="13606850" y="2148840"/>
                    </a:cubicBezTo>
                    <a:cubicBezTo>
                      <a:pt x="13606850" y="2125980"/>
                      <a:pt x="13605580" y="2122170"/>
                      <a:pt x="13605580" y="2100580"/>
                    </a:cubicBezTo>
                    <a:cubicBezTo>
                      <a:pt x="13604311" y="2025650"/>
                      <a:pt x="13605580" y="1971040"/>
                      <a:pt x="13605580" y="1906270"/>
                    </a:cubicBezTo>
                    <a:cubicBezTo>
                      <a:pt x="13605580" y="1875790"/>
                      <a:pt x="13603041" y="1838960"/>
                      <a:pt x="13606850" y="1821180"/>
                    </a:cubicBezTo>
                    <a:cubicBezTo>
                      <a:pt x="13606850" y="1784350"/>
                      <a:pt x="13603041" y="1758950"/>
                      <a:pt x="13605580" y="1736090"/>
                    </a:cubicBezTo>
                    <a:cubicBezTo>
                      <a:pt x="13603041" y="1460500"/>
                      <a:pt x="13606850" y="1121410"/>
                      <a:pt x="13603041" y="847090"/>
                    </a:cubicBezTo>
                    <a:cubicBezTo>
                      <a:pt x="13603041" y="824230"/>
                      <a:pt x="13601770" y="811530"/>
                      <a:pt x="13601770" y="786130"/>
                    </a:cubicBezTo>
                    <a:cubicBezTo>
                      <a:pt x="13600500" y="727710"/>
                      <a:pt x="13601770" y="673100"/>
                      <a:pt x="13601770" y="615950"/>
                    </a:cubicBezTo>
                    <a:lnTo>
                      <a:pt x="13601770" y="407670"/>
                    </a:lnTo>
                    <a:cubicBezTo>
                      <a:pt x="13601770" y="384810"/>
                      <a:pt x="13603041" y="359410"/>
                      <a:pt x="13603041" y="334010"/>
                    </a:cubicBezTo>
                    <a:cubicBezTo>
                      <a:pt x="13601770" y="271780"/>
                      <a:pt x="13600500" y="151130"/>
                      <a:pt x="13600500" y="125730"/>
                    </a:cubicBezTo>
                    <a:cubicBezTo>
                      <a:pt x="13600500" y="106680"/>
                      <a:pt x="13601770" y="101600"/>
                      <a:pt x="13601770" y="86360"/>
                    </a:cubicBezTo>
                    <a:lnTo>
                      <a:pt x="13601770" y="44450"/>
                    </a:lnTo>
                    <a:lnTo>
                      <a:pt x="13392220" y="44450"/>
                    </a:lnTo>
                    <a:cubicBezTo>
                      <a:pt x="13318561" y="44450"/>
                      <a:pt x="13243630" y="44450"/>
                      <a:pt x="13168700" y="45720"/>
                    </a:cubicBezTo>
                    <a:cubicBezTo>
                      <a:pt x="13105200" y="45720"/>
                      <a:pt x="13040085" y="45720"/>
                      <a:pt x="12882309" y="46990"/>
                    </a:cubicBezTo>
                    <a:lnTo>
                      <a:pt x="11487083" y="46990"/>
                    </a:lnTo>
                    <a:cubicBezTo>
                      <a:pt x="11338589" y="46990"/>
                      <a:pt x="11152972" y="44450"/>
                      <a:pt x="11013759" y="45720"/>
                    </a:cubicBezTo>
                    <a:cubicBezTo>
                      <a:pt x="10896201" y="45720"/>
                      <a:pt x="10794111" y="49530"/>
                      <a:pt x="10688927" y="49530"/>
                    </a:cubicBezTo>
                    <a:cubicBezTo>
                      <a:pt x="10608494" y="49530"/>
                      <a:pt x="10524965" y="48260"/>
                      <a:pt x="10450719" y="48260"/>
                    </a:cubicBezTo>
                    <a:cubicBezTo>
                      <a:pt x="10395033" y="48260"/>
                      <a:pt x="10385752" y="49530"/>
                      <a:pt x="10333161" y="49530"/>
                    </a:cubicBezTo>
                    <a:cubicBezTo>
                      <a:pt x="10283662" y="49530"/>
                      <a:pt x="10258913" y="48260"/>
                      <a:pt x="10215603" y="49530"/>
                    </a:cubicBezTo>
                    <a:cubicBezTo>
                      <a:pt x="10045454" y="50800"/>
                      <a:pt x="9797963" y="52070"/>
                      <a:pt x="9652563" y="50800"/>
                    </a:cubicBezTo>
                    <a:cubicBezTo>
                      <a:pt x="9646376" y="55880"/>
                      <a:pt x="9791776" y="54610"/>
                      <a:pt x="9859835" y="54610"/>
                    </a:cubicBezTo>
                    <a:cubicBezTo>
                      <a:pt x="9900053" y="54610"/>
                      <a:pt x="9937176" y="57150"/>
                      <a:pt x="9949551" y="57150"/>
                    </a:cubicBezTo>
                    <a:cubicBezTo>
                      <a:pt x="10005236" y="57150"/>
                      <a:pt x="10011423" y="52070"/>
                      <a:pt x="10067109" y="54610"/>
                    </a:cubicBezTo>
                    <a:cubicBezTo>
                      <a:pt x="10054734" y="58420"/>
                      <a:pt x="10163011" y="57150"/>
                      <a:pt x="10215603" y="58420"/>
                    </a:cubicBezTo>
                    <a:cubicBezTo>
                      <a:pt x="10348629" y="60960"/>
                      <a:pt x="10305318" y="54610"/>
                      <a:pt x="10422875" y="55880"/>
                    </a:cubicBezTo>
                    <a:cubicBezTo>
                      <a:pt x="10769362" y="60960"/>
                      <a:pt x="11146784" y="60960"/>
                      <a:pt x="11521113" y="60960"/>
                    </a:cubicBezTo>
                    <a:cubicBezTo>
                      <a:pt x="11524207" y="60960"/>
                      <a:pt x="11524207" y="59690"/>
                      <a:pt x="11552049" y="59690"/>
                    </a:cubicBezTo>
                    <a:cubicBezTo>
                      <a:pt x="11917097" y="59690"/>
                      <a:pt x="12381141" y="60960"/>
                      <a:pt x="12767845" y="60960"/>
                    </a:cubicBezTo>
                    <a:lnTo>
                      <a:pt x="13587800" y="60960"/>
                    </a:lnTo>
                    <a:lnTo>
                      <a:pt x="13587800" y="492760"/>
                    </a:lnTo>
                    <a:cubicBezTo>
                      <a:pt x="13587800" y="533400"/>
                      <a:pt x="13589070" y="576580"/>
                      <a:pt x="13589070" y="614680"/>
                    </a:cubicBezTo>
                    <a:lnTo>
                      <a:pt x="13589070" y="727710"/>
                    </a:lnTo>
                    <a:cubicBezTo>
                      <a:pt x="13589070" y="695960"/>
                      <a:pt x="13589070" y="671830"/>
                      <a:pt x="13586530" y="693420"/>
                    </a:cubicBezTo>
                    <a:cubicBezTo>
                      <a:pt x="13589070" y="711200"/>
                      <a:pt x="13583991" y="819150"/>
                      <a:pt x="13587800" y="845820"/>
                    </a:cubicBezTo>
                    <a:cubicBezTo>
                      <a:pt x="13587800" y="862330"/>
                      <a:pt x="13589070" y="880110"/>
                      <a:pt x="13589070" y="895350"/>
                    </a:cubicBezTo>
                    <a:cubicBezTo>
                      <a:pt x="13589070" y="924560"/>
                      <a:pt x="13587800" y="932180"/>
                      <a:pt x="13587800" y="956310"/>
                    </a:cubicBezTo>
                    <a:cubicBezTo>
                      <a:pt x="13587800" y="1031240"/>
                      <a:pt x="13590341" y="1101090"/>
                      <a:pt x="13590341" y="1176020"/>
                    </a:cubicBezTo>
                    <a:cubicBezTo>
                      <a:pt x="13590341" y="1228090"/>
                      <a:pt x="13587800" y="1281430"/>
                      <a:pt x="13587800" y="1334770"/>
                    </a:cubicBezTo>
                    <a:cubicBezTo>
                      <a:pt x="13587800" y="1357630"/>
                      <a:pt x="13589070" y="1369060"/>
                      <a:pt x="13589070" y="1395730"/>
                    </a:cubicBezTo>
                    <a:cubicBezTo>
                      <a:pt x="13589070" y="1416050"/>
                      <a:pt x="13587800" y="1437640"/>
                      <a:pt x="13587800" y="1456690"/>
                    </a:cubicBezTo>
                    <a:lnTo>
                      <a:pt x="13587800" y="1473200"/>
                    </a:lnTo>
                    <a:lnTo>
                      <a:pt x="13587800" y="1471930"/>
                    </a:lnTo>
                    <a:cubicBezTo>
                      <a:pt x="13589070" y="1562100"/>
                      <a:pt x="13578911" y="1435100"/>
                      <a:pt x="13583991" y="1419860"/>
                    </a:cubicBezTo>
                    <a:cubicBezTo>
                      <a:pt x="13586530" y="1419860"/>
                      <a:pt x="13585261" y="1455420"/>
                      <a:pt x="13586530" y="1459230"/>
                    </a:cubicBezTo>
                    <a:cubicBezTo>
                      <a:pt x="13585261" y="1389380"/>
                      <a:pt x="13582720" y="1341120"/>
                      <a:pt x="13585261" y="1264920"/>
                    </a:cubicBezTo>
                    <a:cubicBezTo>
                      <a:pt x="13583991" y="1262380"/>
                      <a:pt x="13581450" y="1266190"/>
                      <a:pt x="13581450" y="1250950"/>
                    </a:cubicBezTo>
                    <a:cubicBezTo>
                      <a:pt x="13585261" y="1233170"/>
                      <a:pt x="13580180" y="1200150"/>
                      <a:pt x="13581450" y="1160780"/>
                    </a:cubicBezTo>
                    <a:cubicBezTo>
                      <a:pt x="13582720" y="1162050"/>
                      <a:pt x="13583991" y="1177290"/>
                      <a:pt x="13585261" y="1174750"/>
                    </a:cubicBezTo>
                    <a:cubicBezTo>
                      <a:pt x="13580180" y="1102360"/>
                      <a:pt x="13591611" y="1130300"/>
                      <a:pt x="13587800" y="1071880"/>
                    </a:cubicBezTo>
                    <a:cubicBezTo>
                      <a:pt x="13582720" y="1055370"/>
                      <a:pt x="13586530" y="1113790"/>
                      <a:pt x="13582720" y="1097280"/>
                    </a:cubicBezTo>
                    <a:cubicBezTo>
                      <a:pt x="13582720" y="1080770"/>
                      <a:pt x="13580180" y="1084580"/>
                      <a:pt x="13580180" y="1070610"/>
                    </a:cubicBezTo>
                    <a:cubicBezTo>
                      <a:pt x="13581450" y="1056640"/>
                      <a:pt x="13578911" y="1017270"/>
                      <a:pt x="13580180" y="1005840"/>
                    </a:cubicBezTo>
                    <a:cubicBezTo>
                      <a:pt x="13580180" y="1003300"/>
                      <a:pt x="13582720" y="1008380"/>
                      <a:pt x="13582720" y="1005840"/>
                    </a:cubicBezTo>
                    <a:cubicBezTo>
                      <a:pt x="13583991" y="970280"/>
                      <a:pt x="13582720" y="930910"/>
                      <a:pt x="13582720" y="876300"/>
                    </a:cubicBezTo>
                    <a:cubicBezTo>
                      <a:pt x="13581450" y="873760"/>
                      <a:pt x="13580180" y="875030"/>
                      <a:pt x="13580180" y="863600"/>
                    </a:cubicBezTo>
                    <a:cubicBezTo>
                      <a:pt x="13581450" y="792480"/>
                      <a:pt x="13580180" y="715010"/>
                      <a:pt x="13581450" y="631190"/>
                    </a:cubicBezTo>
                    <a:cubicBezTo>
                      <a:pt x="13580180" y="628650"/>
                      <a:pt x="13577641" y="632460"/>
                      <a:pt x="13577641" y="617220"/>
                    </a:cubicBezTo>
                    <a:cubicBezTo>
                      <a:pt x="13578911" y="570230"/>
                      <a:pt x="13573830" y="577850"/>
                      <a:pt x="13573830" y="538480"/>
                    </a:cubicBezTo>
                    <a:cubicBezTo>
                      <a:pt x="13571291" y="530860"/>
                      <a:pt x="13566211" y="552450"/>
                      <a:pt x="13566211" y="524510"/>
                    </a:cubicBezTo>
                    <a:cubicBezTo>
                      <a:pt x="13566211" y="505460"/>
                      <a:pt x="13566211" y="476250"/>
                      <a:pt x="13567480" y="472440"/>
                    </a:cubicBezTo>
                    <a:cubicBezTo>
                      <a:pt x="13570020" y="520700"/>
                      <a:pt x="13571291" y="500380"/>
                      <a:pt x="13575100" y="513080"/>
                    </a:cubicBezTo>
                    <a:cubicBezTo>
                      <a:pt x="13573830" y="463550"/>
                      <a:pt x="13571291" y="405130"/>
                      <a:pt x="13573830" y="383540"/>
                    </a:cubicBezTo>
                    <a:cubicBezTo>
                      <a:pt x="13576370" y="394970"/>
                      <a:pt x="13577641" y="425450"/>
                      <a:pt x="13580180" y="397510"/>
                    </a:cubicBezTo>
                    <a:cubicBezTo>
                      <a:pt x="13578911" y="377190"/>
                      <a:pt x="13578911" y="351790"/>
                      <a:pt x="13578911" y="326390"/>
                    </a:cubicBezTo>
                    <a:lnTo>
                      <a:pt x="13578911" y="288290"/>
                    </a:lnTo>
                    <a:cubicBezTo>
                      <a:pt x="13578911" y="288290"/>
                      <a:pt x="13580180" y="264160"/>
                      <a:pt x="13580180" y="254000"/>
                    </a:cubicBezTo>
                    <a:cubicBezTo>
                      <a:pt x="13578911" y="234950"/>
                      <a:pt x="13576370" y="240030"/>
                      <a:pt x="13575100" y="240030"/>
                    </a:cubicBezTo>
                    <a:cubicBezTo>
                      <a:pt x="13573830" y="240030"/>
                      <a:pt x="13572561" y="232410"/>
                      <a:pt x="13571291" y="193040"/>
                    </a:cubicBezTo>
                    <a:cubicBezTo>
                      <a:pt x="13575100" y="196850"/>
                      <a:pt x="13573830" y="144780"/>
                      <a:pt x="13575100" y="132080"/>
                    </a:cubicBezTo>
                    <a:cubicBezTo>
                      <a:pt x="13576370" y="120650"/>
                      <a:pt x="13577641" y="173990"/>
                      <a:pt x="13577641" y="110490"/>
                    </a:cubicBezTo>
                    <a:cubicBezTo>
                      <a:pt x="13578911" y="82550"/>
                      <a:pt x="13577641" y="74930"/>
                      <a:pt x="13577641" y="72390"/>
                    </a:cubicBezTo>
                    <a:cubicBezTo>
                      <a:pt x="13571291" y="73660"/>
                      <a:pt x="13580180" y="76200"/>
                      <a:pt x="13549700" y="76200"/>
                    </a:cubicBezTo>
                    <a:cubicBezTo>
                      <a:pt x="13502711" y="76200"/>
                      <a:pt x="13467150" y="74930"/>
                      <a:pt x="13432861" y="73660"/>
                    </a:cubicBezTo>
                    <a:cubicBezTo>
                      <a:pt x="13416350" y="73660"/>
                      <a:pt x="13401111" y="72390"/>
                      <a:pt x="13385870" y="72390"/>
                    </a:cubicBezTo>
                    <a:cubicBezTo>
                      <a:pt x="13374441" y="72390"/>
                      <a:pt x="13364280" y="71120"/>
                      <a:pt x="13351580" y="71120"/>
                    </a:cubicBezTo>
                    <a:cubicBezTo>
                      <a:pt x="13316020" y="71120"/>
                      <a:pt x="13284270" y="74930"/>
                      <a:pt x="13234741" y="73660"/>
                    </a:cubicBezTo>
                    <a:cubicBezTo>
                      <a:pt x="13216961" y="76200"/>
                      <a:pt x="13267761" y="78740"/>
                      <a:pt x="13233470" y="78740"/>
                    </a:cubicBezTo>
                    <a:cubicBezTo>
                      <a:pt x="13183941" y="77470"/>
                      <a:pt x="13224580" y="73660"/>
                      <a:pt x="13222041" y="68580"/>
                    </a:cubicBezTo>
                    <a:cubicBezTo>
                      <a:pt x="13197911" y="68580"/>
                      <a:pt x="13194100" y="69850"/>
                      <a:pt x="13208070" y="71120"/>
                    </a:cubicBezTo>
                    <a:cubicBezTo>
                      <a:pt x="13186480" y="72390"/>
                      <a:pt x="13186480" y="74930"/>
                      <a:pt x="13168700" y="76200"/>
                    </a:cubicBezTo>
                    <a:lnTo>
                      <a:pt x="13167430" y="76200"/>
                    </a:lnTo>
                    <a:cubicBezTo>
                      <a:pt x="13143300" y="76200"/>
                      <a:pt x="13142030" y="77470"/>
                      <a:pt x="13129330" y="78740"/>
                    </a:cubicBezTo>
                    <a:cubicBezTo>
                      <a:pt x="13088691" y="74930"/>
                      <a:pt x="13049320" y="77470"/>
                      <a:pt x="12913245" y="74930"/>
                    </a:cubicBezTo>
                    <a:cubicBezTo>
                      <a:pt x="12851373" y="74930"/>
                      <a:pt x="12885403" y="80010"/>
                      <a:pt x="12786406" y="78740"/>
                    </a:cubicBezTo>
                    <a:cubicBezTo>
                      <a:pt x="12665755" y="81280"/>
                      <a:pt x="12727628" y="74930"/>
                      <a:pt x="12628631" y="76200"/>
                    </a:cubicBezTo>
                    <a:cubicBezTo>
                      <a:pt x="12418265" y="81280"/>
                      <a:pt x="12269771" y="69850"/>
                      <a:pt x="12093434" y="73660"/>
                    </a:cubicBezTo>
                    <a:cubicBezTo>
                      <a:pt x="12127464" y="76200"/>
                      <a:pt x="12214085" y="78740"/>
                      <a:pt x="12152213" y="80010"/>
                    </a:cubicBezTo>
                    <a:cubicBezTo>
                      <a:pt x="12108902" y="74930"/>
                      <a:pt x="11898536" y="74930"/>
                      <a:pt x="11774791" y="77470"/>
                    </a:cubicBezTo>
                    <a:cubicBezTo>
                      <a:pt x="11768603" y="74930"/>
                      <a:pt x="11811914" y="74930"/>
                      <a:pt x="11808820" y="72390"/>
                    </a:cubicBezTo>
                    <a:cubicBezTo>
                      <a:pt x="11753135" y="69850"/>
                      <a:pt x="11502551" y="68580"/>
                      <a:pt x="11558237" y="72390"/>
                    </a:cubicBezTo>
                    <a:cubicBezTo>
                      <a:pt x="11601548" y="72390"/>
                      <a:pt x="11620109" y="71120"/>
                      <a:pt x="11685075" y="71120"/>
                    </a:cubicBezTo>
                    <a:cubicBezTo>
                      <a:pt x="11675794" y="73660"/>
                      <a:pt x="11719106" y="73660"/>
                      <a:pt x="11712918" y="76200"/>
                    </a:cubicBezTo>
                    <a:cubicBezTo>
                      <a:pt x="11681982" y="76200"/>
                      <a:pt x="11675794" y="77470"/>
                      <a:pt x="11647952" y="77470"/>
                    </a:cubicBezTo>
                    <a:cubicBezTo>
                      <a:pt x="11564424" y="77470"/>
                      <a:pt x="11579892" y="73660"/>
                      <a:pt x="11493271" y="73660"/>
                    </a:cubicBezTo>
                    <a:cubicBezTo>
                      <a:pt x="11406649" y="78740"/>
                      <a:pt x="11666513" y="78740"/>
                      <a:pt x="11740761" y="82550"/>
                    </a:cubicBezTo>
                    <a:cubicBezTo>
                      <a:pt x="11613922" y="82550"/>
                      <a:pt x="11567518" y="80010"/>
                      <a:pt x="11425211" y="81280"/>
                    </a:cubicBezTo>
                    <a:cubicBezTo>
                      <a:pt x="11468522" y="76200"/>
                      <a:pt x="11270529" y="74930"/>
                      <a:pt x="11236499" y="77470"/>
                    </a:cubicBezTo>
                    <a:lnTo>
                      <a:pt x="11332402" y="77470"/>
                    </a:lnTo>
                    <a:cubicBezTo>
                      <a:pt x="11255061" y="80010"/>
                      <a:pt x="11381900" y="83820"/>
                      <a:pt x="11267436" y="83820"/>
                    </a:cubicBezTo>
                    <a:cubicBezTo>
                      <a:pt x="11267436" y="81280"/>
                      <a:pt x="11190095" y="81280"/>
                      <a:pt x="11143691" y="81280"/>
                    </a:cubicBezTo>
                    <a:cubicBezTo>
                      <a:pt x="10992103" y="80010"/>
                      <a:pt x="11053976" y="81280"/>
                      <a:pt x="10954979" y="82550"/>
                    </a:cubicBezTo>
                    <a:cubicBezTo>
                      <a:pt x="10951886" y="80010"/>
                      <a:pt x="10936418" y="77470"/>
                      <a:pt x="10893107" y="77470"/>
                    </a:cubicBezTo>
                    <a:cubicBezTo>
                      <a:pt x="10862171" y="80010"/>
                      <a:pt x="10831234" y="82550"/>
                      <a:pt x="10735332" y="81280"/>
                    </a:cubicBezTo>
                    <a:cubicBezTo>
                      <a:pt x="10735332" y="77470"/>
                      <a:pt x="10679647" y="74930"/>
                      <a:pt x="10611587" y="74930"/>
                    </a:cubicBezTo>
                    <a:cubicBezTo>
                      <a:pt x="10630149" y="80010"/>
                      <a:pt x="10719864" y="82550"/>
                      <a:pt x="10763175" y="87630"/>
                    </a:cubicBezTo>
                    <a:cubicBezTo>
                      <a:pt x="10732239" y="87630"/>
                      <a:pt x="10726051" y="88900"/>
                      <a:pt x="10698208" y="88900"/>
                    </a:cubicBezTo>
                    <a:cubicBezTo>
                      <a:pt x="10617774" y="86360"/>
                      <a:pt x="10623962" y="78740"/>
                      <a:pt x="10416688" y="81280"/>
                    </a:cubicBezTo>
                    <a:cubicBezTo>
                      <a:pt x="10425969" y="80010"/>
                      <a:pt x="10469280" y="78740"/>
                      <a:pt x="10481655" y="77470"/>
                    </a:cubicBezTo>
                    <a:cubicBezTo>
                      <a:pt x="10317693" y="78740"/>
                      <a:pt x="10156824" y="72390"/>
                      <a:pt x="10101138" y="80010"/>
                    </a:cubicBezTo>
                    <a:cubicBezTo>
                      <a:pt x="10193948" y="80010"/>
                      <a:pt x="10292943" y="76200"/>
                      <a:pt x="10320786" y="81280"/>
                    </a:cubicBezTo>
                    <a:cubicBezTo>
                      <a:pt x="10262007" y="81280"/>
                      <a:pt x="10132075" y="80010"/>
                      <a:pt x="10163011" y="83820"/>
                    </a:cubicBezTo>
                    <a:cubicBezTo>
                      <a:pt x="10163011" y="86360"/>
                      <a:pt x="10249633" y="85090"/>
                      <a:pt x="10255820" y="86360"/>
                    </a:cubicBezTo>
                    <a:cubicBezTo>
                      <a:pt x="10243445" y="87630"/>
                      <a:pt x="10215603" y="88900"/>
                      <a:pt x="10159918" y="88900"/>
                    </a:cubicBezTo>
                    <a:cubicBezTo>
                      <a:pt x="10042360" y="87630"/>
                      <a:pt x="10159918" y="83820"/>
                      <a:pt x="10098045" y="82550"/>
                    </a:cubicBezTo>
                    <a:cubicBezTo>
                      <a:pt x="9989768" y="82550"/>
                      <a:pt x="9841274" y="83820"/>
                      <a:pt x="9782495" y="81280"/>
                    </a:cubicBezTo>
                    <a:cubicBezTo>
                      <a:pt x="9751559" y="83820"/>
                      <a:pt x="9875304" y="86360"/>
                      <a:pt x="9779402" y="86360"/>
                    </a:cubicBezTo>
                    <a:cubicBezTo>
                      <a:pt x="9729903" y="81280"/>
                      <a:pt x="9695873" y="86360"/>
                      <a:pt x="9590691" y="86360"/>
                    </a:cubicBezTo>
                    <a:cubicBezTo>
                      <a:pt x="9556660" y="82550"/>
                      <a:pt x="9739185" y="81280"/>
                      <a:pt x="9593784" y="81280"/>
                    </a:cubicBezTo>
                    <a:cubicBezTo>
                      <a:pt x="9448383" y="81280"/>
                      <a:pt x="9547379" y="87630"/>
                      <a:pt x="9494788" y="88900"/>
                    </a:cubicBezTo>
                    <a:cubicBezTo>
                      <a:pt x="9550473" y="90170"/>
                      <a:pt x="9624720" y="90170"/>
                      <a:pt x="9652563" y="91440"/>
                    </a:cubicBezTo>
                    <a:cubicBezTo>
                      <a:pt x="9609252" y="93980"/>
                      <a:pt x="9473133" y="92710"/>
                      <a:pt x="9432915" y="91440"/>
                    </a:cubicBezTo>
                    <a:cubicBezTo>
                      <a:pt x="9541192" y="86360"/>
                      <a:pt x="9355575" y="85090"/>
                      <a:pt x="9343200" y="80010"/>
                    </a:cubicBezTo>
                    <a:cubicBezTo>
                      <a:pt x="9386511" y="80010"/>
                      <a:pt x="9463852" y="80010"/>
                      <a:pt x="9408166" y="78740"/>
                    </a:cubicBezTo>
                    <a:cubicBezTo>
                      <a:pt x="9309170" y="77470"/>
                      <a:pt x="9333919" y="82550"/>
                      <a:pt x="9216361" y="81280"/>
                    </a:cubicBezTo>
                    <a:cubicBezTo>
                      <a:pt x="9234923" y="74930"/>
                      <a:pt x="9036931" y="77470"/>
                      <a:pt x="8934841" y="76200"/>
                    </a:cubicBezTo>
                    <a:cubicBezTo>
                      <a:pt x="8879156" y="80010"/>
                      <a:pt x="8640947" y="83820"/>
                      <a:pt x="8523389" y="80010"/>
                    </a:cubicBezTo>
                    <a:cubicBezTo>
                      <a:pt x="8511015" y="76200"/>
                      <a:pt x="8668789" y="78740"/>
                      <a:pt x="8684258" y="76200"/>
                    </a:cubicBezTo>
                    <a:cubicBezTo>
                      <a:pt x="8575980" y="76200"/>
                      <a:pt x="8507921" y="76200"/>
                      <a:pt x="8430580" y="77470"/>
                    </a:cubicBezTo>
                    <a:cubicBezTo>
                      <a:pt x="8458422" y="80010"/>
                      <a:pt x="8439861" y="83820"/>
                      <a:pt x="8489359" y="85090"/>
                    </a:cubicBezTo>
                    <a:cubicBezTo>
                      <a:pt x="8489359" y="83820"/>
                      <a:pt x="8575980" y="83820"/>
                      <a:pt x="8582168" y="85090"/>
                    </a:cubicBezTo>
                    <a:cubicBezTo>
                      <a:pt x="8517202" y="93980"/>
                      <a:pt x="8439861" y="82550"/>
                      <a:pt x="8362521" y="82550"/>
                    </a:cubicBezTo>
                    <a:cubicBezTo>
                      <a:pt x="8288273" y="81280"/>
                      <a:pt x="8291367" y="85090"/>
                      <a:pt x="8204746" y="83820"/>
                    </a:cubicBezTo>
                    <a:cubicBezTo>
                      <a:pt x="8210933" y="82550"/>
                      <a:pt x="8254243" y="81280"/>
                      <a:pt x="8173809" y="81280"/>
                    </a:cubicBezTo>
                    <a:cubicBezTo>
                      <a:pt x="8149060" y="85090"/>
                      <a:pt x="8204746" y="86360"/>
                      <a:pt x="8201652" y="88900"/>
                    </a:cubicBezTo>
                    <a:cubicBezTo>
                      <a:pt x="8158341" y="88900"/>
                      <a:pt x="8133592" y="88900"/>
                      <a:pt x="8105749" y="90170"/>
                    </a:cubicBezTo>
                    <a:cubicBezTo>
                      <a:pt x="8053158" y="88900"/>
                      <a:pt x="8056252" y="86360"/>
                      <a:pt x="8012940" y="85090"/>
                    </a:cubicBezTo>
                    <a:cubicBezTo>
                      <a:pt x="7969630" y="87630"/>
                      <a:pt x="7907757" y="90170"/>
                      <a:pt x="7821136" y="90170"/>
                    </a:cubicBezTo>
                    <a:cubicBezTo>
                      <a:pt x="7749982" y="87630"/>
                      <a:pt x="7787106" y="90170"/>
                      <a:pt x="7725233" y="91440"/>
                    </a:cubicBezTo>
                    <a:cubicBezTo>
                      <a:pt x="7647893" y="88900"/>
                      <a:pt x="7443713" y="87630"/>
                      <a:pt x="7350905" y="90170"/>
                    </a:cubicBezTo>
                    <a:cubicBezTo>
                      <a:pt x="7366373" y="90170"/>
                      <a:pt x="7381841" y="91440"/>
                      <a:pt x="7347811" y="91440"/>
                    </a:cubicBezTo>
                    <a:cubicBezTo>
                      <a:pt x="7282845" y="87630"/>
                      <a:pt x="7180755" y="88900"/>
                      <a:pt x="7063197" y="90170"/>
                    </a:cubicBezTo>
                    <a:cubicBezTo>
                      <a:pt x="7066291" y="88900"/>
                      <a:pt x="7103414" y="87630"/>
                      <a:pt x="7097227" y="86360"/>
                    </a:cubicBezTo>
                    <a:cubicBezTo>
                      <a:pt x="6998231" y="85090"/>
                      <a:pt x="6985857" y="88900"/>
                      <a:pt x="6877579" y="87630"/>
                    </a:cubicBezTo>
                    <a:cubicBezTo>
                      <a:pt x="6886860" y="85090"/>
                      <a:pt x="6843550" y="85090"/>
                      <a:pt x="6849737" y="82550"/>
                    </a:cubicBezTo>
                    <a:cubicBezTo>
                      <a:pt x="6750741" y="81280"/>
                      <a:pt x="6775490" y="86360"/>
                      <a:pt x="6657932" y="85090"/>
                    </a:cubicBezTo>
                    <a:cubicBezTo>
                      <a:pt x="6568217" y="85090"/>
                      <a:pt x="6620808" y="78740"/>
                      <a:pt x="6503250" y="80010"/>
                    </a:cubicBezTo>
                    <a:cubicBezTo>
                      <a:pt x="6463033" y="83820"/>
                      <a:pt x="6518719" y="83820"/>
                      <a:pt x="6469221" y="85090"/>
                    </a:cubicBezTo>
                    <a:cubicBezTo>
                      <a:pt x="6413536" y="85090"/>
                      <a:pt x="6283603" y="88900"/>
                      <a:pt x="6249573" y="85090"/>
                    </a:cubicBezTo>
                    <a:cubicBezTo>
                      <a:pt x="6218637" y="77470"/>
                      <a:pt x="6410442" y="74930"/>
                      <a:pt x="6348569" y="71120"/>
                    </a:cubicBezTo>
                    <a:cubicBezTo>
                      <a:pt x="6153671" y="72390"/>
                      <a:pt x="6101079" y="67310"/>
                      <a:pt x="6005177" y="63500"/>
                    </a:cubicBezTo>
                    <a:cubicBezTo>
                      <a:pt x="5896900" y="63500"/>
                      <a:pt x="5828840" y="63500"/>
                      <a:pt x="5754593" y="62230"/>
                    </a:cubicBezTo>
                    <a:cubicBezTo>
                      <a:pt x="5748406" y="63500"/>
                      <a:pt x="5751499" y="64770"/>
                      <a:pt x="5720563" y="64770"/>
                    </a:cubicBezTo>
                    <a:cubicBezTo>
                      <a:pt x="5618473" y="62230"/>
                      <a:pt x="5510197" y="66040"/>
                      <a:pt x="5405013" y="66040"/>
                    </a:cubicBezTo>
                    <a:cubicBezTo>
                      <a:pt x="5330766" y="66040"/>
                      <a:pt x="5256519" y="63500"/>
                      <a:pt x="5185366" y="64770"/>
                    </a:cubicBezTo>
                    <a:cubicBezTo>
                      <a:pt x="5117306" y="64770"/>
                      <a:pt x="5061621" y="67310"/>
                      <a:pt x="4993561" y="67310"/>
                    </a:cubicBezTo>
                    <a:cubicBezTo>
                      <a:pt x="4891471" y="67310"/>
                      <a:pt x="4792475" y="66040"/>
                      <a:pt x="4678011" y="66040"/>
                    </a:cubicBezTo>
                    <a:cubicBezTo>
                      <a:pt x="4470738" y="66040"/>
                      <a:pt x="4251091" y="68580"/>
                      <a:pt x="4077847" y="68580"/>
                    </a:cubicBezTo>
                    <a:cubicBezTo>
                      <a:pt x="4037630" y="68580"/>
                      <a:pt x="4034537" y="67310"/>
                      <a:pt x="3985039" y="67310"/>
                    </a:cubicBezTo>
                    <a:cubicBezTo>
                      <a:pt x="3882949" y="67310"/>
                      <a:pt x="3814889" y="71120"/>
                      <a:pt x="3731361" y="67310"/>
                    </a:cubicBezTo>
                    <a:cubicBezTo>
                      <a:pt x="3607616" y="72390"/>
                      <a:pt x="3428186" y="68580"/>
                      <a:pt x="3258036" y="68580"/>
                    </a:cubicBezTo>
                    <a:lnTo>
                      <a:pt x="2691903" y="68580"/>
                    </a:lnTo>
                    <a:cubicBezTo>
                      <a:pt x="2549596" y="68580"/>
                      <a:pt x="2385634" y="71120"/>
                      <a:pt x="2218578" y="71120"/>
                    </a:cubicBezTo>
                    <a:cubicBezTo>
                      <a:pt x="1995837" y="71120"/>
                      <a:pt x="1754534" y="66040"/>
                      <a:pt x="1683380" y="72390"/>
                    </a:cubicBezTo>
                    <a:cubicBezTo>
                      <a:pt x="1457546" y="71120"/>
                      <a:pt x="1111059" y="67310"/>
                      <a:pt x="925442" y="71120"/>
                    </a:cubicBezTo>
                    <a:cubicBezTo>
                      <a:pt x="798603" y="67310"/>
                      <a:pt x="650109" y="68580"/>
                      <a:pt x="554990" y="68580"/>
                    </a:cubicBezTo>
                    <a:lnTo>
                      <a:pt x="454660" y="68580"/>
                    </a:lnTo>
                    <a:cubicBezTo>
                      <a:pt x="434340" y="71120"/>
                      <a:pt x="402590" y="72390"/>
                      <a:pt x="368300" y="72390"/>
                    </a:cubicBezTo>
                    <a:lnTo>
                      <a:pt x="313690" y="72390"/>
                    </a:lnTo>
                    <a:cubicBezTo>
                      <a:pt x="292100" y="72390"/>
                      <a:pt x="270510" y="71120"/>
                      <a:pt x="250190" y="69850"/>
                    </a:cubicBezTo>
                    <a:cubicBezTo>
                      <a:pt x="215900" y="69850"/>
                      <a:pt x="194310" y="72390"/>
                      <a:pt x="144780" y="72390"/>
                    </a:cubicBezTo>
                    <a:cubicBezTo>
                      <a:pt x="140970" y="72390"/>
                      <a:pt x="109220" y="71120"/>
                      <a:pt x="85090" y="71120"/>
                    </a:cubicBezTo>
                    <a:lnTo>
                      <a:pt x="85090" y="76200"/>
                    </a:lnTo>
                    <a:cubicBezTo>
                      <a:pt x="85090" y="128270"/>
                      <a:pt x="86360" y="233680"/>
                      <a:pt x="82550" y="201930"/>
                    </a:cubicBezTo>
                    <a:cubicBezTo>
                      <a:pt x="81280" y="157480"/>
                      <a:pt x="81280" y="111760"/>
                      <a:pt x="82550" y="68580"/>
                    </a:cubicBezTo>
                    <a:cubicBezTo>
                      <a:pt x="127000" y="68580"/>
                      <a:pt x="168910" y="69850"/>
                      <a:pt x="208280" y="67310"/>
                    </a:cubicBezTo>
                    <a:cubicBezTo>
                      <a:pt x="166370" y="66040"/>
                      <a:pt x="123190" y="66040"/>
                      <a:pt x="80010" y="64770"/>
                    </a:cubicBezTo>
                    <a:cubicBezTo>
                      <a:pt x="80010" y="138430"/>
                      <a:pt x="80010" y="218440"/>
                      <a:pt x="78740" y="308610"/>
                    </a:cubicBezTo>
                    <a:cubicBezTo>
                      <a:pt x="82550" y="279400"/>
                      <a:pt x="76200" y="320040"/>
                      <a:pt x="69850" y="308610"/>
                    </a:cubicBezTo>
                    <a:cubicBezTo>
                      <a:pt x="63500" y="273050"/>
                      <a:pt x="58420" y="284480"/>
                      <a:pt x="52070" y="284480"/>
                    </a:cubicBezTo>
                    <a:cubicBezTo>
                      <a:pt x="46990" y="284480"/>
                      <a:pt x="45720" y="273050"/>
                      <a:pt x="41910" y="284480"/>
                    </a:cubicBezTo>
                    <a:cubicBezTo>
                      <a:pt x="40640" y="288290"/>
                      <a:pt x="39370" y="285750"/>
                      <a:pt x="39370" y="284480"/>
                    </a:cubicBezTo>
                    <a:cubicBezTo>
                      <a:pt x="34290" y="302260"/>
                      <a:pt x="31750" y="336550"/>
                      <a:pt x="27940" y="369570"/>
                    </a:cubicBezTo>
                    <a:cubicBezTo>
                      <a:pt x="24130" y="402590"/>
                      <a:pt x="20320" y="433070"/>
                      <a:pt x="17780" y="478790"/>
                    </a:cubicBezTo>
                    <a:cubicBezTo>
                      <a:pt x="20320" y="594360"/>
                      <a:pt x="17780" y="718820"/>
                      <a:pt x="16510" y="807720"/>
                    </a:cubicBezTo>
                    <a:cubicBezTo>
                      <a:pt x="16510" y="833120"/>
                      <a:pt x="15240" y="868680"/>
                      <a:pt x="15240" y="892810"/>
                    </a:cubicBezTo>
                    <a:cubicBezTo>
                      <a:pt x="13970" y="951230"/>
                      <a:pt x="10160" y="982980"/>
                      <a:pt x="11430" y="1038860"/>
                    </a:cubicBezTo>
                    <a:cubicBezTo>
                      <a:pt x="11430" y="1071880"/>
                      <a:pt x="11430" y="1083310"/>
                      <a:pt x="12700" y="1099820"/>
                    </a:cubicBezTo>
                    <a:cubicBezTo>
                      <a:pt x="12700" y="1104900"/>
                      <a:pt x="15240" y="1106170"/>
                      <a:pt x="15240" y="1112520"/>
                    </a:cubicBezTo>
                    <a:cubicBezTo>
                      <a:pt x="19050" y="1145540"/>
                      <a:pt x="19050" y="1182370"/>
                      <a:pt x="20320" y="1209040"/>
                    </a:cubicBezTo>
                    <a:cubicBezTo>
                      <a:pt x="24130" y="1344930"/>
                      <a:pt x="19050" y="1480820"/>
                      <a:pt x="24130" y="1610360"/>
                    </a:cubicBezTo>
                    <a:cubicBezTo>
                      <a:pt x="19050" y="1652270"/>
                      <a:pt x="20320" y="1743710"/>
                      <a:pt x="19050" y="1805940"/>
                    </a:cubicBezTo>
                    <a:cubicBezTo>
                      <a:pt x="19050" y="1854200"/>
                      <a:pt x="25400" y="1842770"/>
                      <a:pt x="24130" y="1891030"/>
                    </a:cubicBezTo>
                    <a:cubicBezTo>
                      <a:pt x="25400" y="1930400"/>
                      <a:pt x="25400" y="1972310"/>
                      <a:pt x="27940" y="2000250"/>
                    </a:cubicBezTo>
                    <a:cubicBezTo>
                      <a:pt x="25400" y="2151380"/>
                      <a:pt x="31750" y="2316480"/>
                      <a:pt x="30480" y="2475230"/>
                    </a:cubicBezTo>
                    <a:cubicBezTo>
                      <a:pt x="30480" y="2547620"/>
                      <a:pt x="31750" y="2651760"/>
                      <a:pt x="30480" y="2730500"/>
                    </a:cubicBezTo>
                    <a:cubicBezTo>
                      <a:pt x="29210" y="2804160"/>
                      <a:pt x="24130" y="2867660"/>
                      <a:pt x="25400" y="2937510"/>
                    </a:cubicBezTo>
                    <a:cubicBezTo>
                      <a:pt x="25400" y="2978150"/>
                      <a:pt x="29210" y="3014980"/>
                      <a:pt x="29210" y="3035300"/>
                    </a:cubicBezTo>
                    <a:cubicBezTo>
                      <a:pt x="27940" y="3068320"/>
                      <a:pt x="31750" y="3119120"/>
                      <a:pt x="31750" y="3157220"/>
                    </a:cubicBezTo>
                    <a:cubicBezTo>
                      <a:pt x="31750" y="3175000"/>
                      <a:pt x="30480" y="3199130"/>
                      <a:pt x="30480" y="3218180"/>
                    </a:cubicBezTo>
                    <a:cubicBezTo>
                      <a:pt x="30480" y="3285490"/>
                      <a:pt x="31750" y="3361690"/>
                      <a:pt x="31750" y="3437890"/>
                    </a:cubicBezTo>
                    <a:cubicBezTo>
                      <a:pt x="33020" y="3586480"/>
                      <a:pt x="36830" y="3732530"/>
                      <a:pt x="31750" y="3864610"/>
                    </a:cubicBezTo>
                    <a:cubicBezTo>
                      <a:pt x="27940" y="3954780"/>
                      <a:pt x="34290" y="4015740"/>
                      <a:pt x="35560" y="4095750"/>
                    </a:cubicBezTo>
                    <a:cubicBezTo>
                      <a:pt x="35560" y="4142740"/>
                      <a:pt x="36830" y="4199890"/>
                      <a:pt x="36830" y="4255770"/>
                    </a:cubicBezTo>
                    <a:cubicBezTo>
                      <a:pt x="36830" y="4273550"/>
                      <a:pt x="35560" y="4287520"/>
                      <a:pt x="34290" y="4297680"/>
                    </a:cubicBezTo>
                    <a:cubicBezTo>
                      <a:pt x="34290" y="4318000"/>
                      <a:pt x="34290" y="4333240"/>
                      <a:pt x="35560" y="4343400"/>
                    </a:cubicBezTo>
                    <a:cubicBezTo>
                      <a:pt x="30480" y="4362450"/>
                      <a:pt x="31750" y="4622800"/>
                      <a:pt x="27940" y="4594860"/>
                    </a:cubicBezTo>
                    <a:cubicBezTo>
                      <a:pt x="29210" y="4635500"/>
                      <a:pt x="30480" y="4668520"/>
                      <a:pt x="30480" y="4730750"/>
                    </a:cubicBezTo>
                    <a:cubicBezTo>
                      <a:pt x="31750" y="4734560"/>
                      <a:pt x="31750" y="4709160"/>
                      <a:pt x="34290" y="4718050"/>
                    </a:cubicBezTo>
                    <a:cubicBezTo>
                      <a:pt x="34290" y="4751070"/>
                      <a:pt x="34290" y="4775200"/>
                      <a:pt x="35560" y="4785360"/>
                    </a:cubicBezTo>
                    <a:cubicBezTo>
                      <a:pt x="35560" y="4715510"/>
                      <a:pt x="33020" y="4707890"/>
                      <a:pt x="31750" y="4649470"/>
                    </a:cubicBezTo>
                    <a:cubicBezTo>
                      <a:pt x="34290" y="4658360"/>
                      <a:pt x="35560" y="4624070"/>
                      <a:pt x="34290" y="4603750"/>
                    </a:cubicBezTo>
                    <a:cubicBezTo>
                      <a:pt x="31750" y="4587240"/>
                      <a:pt x="34290" y="4641850"/>
                      <a:pt x="31750" y="4638040"/>
                    </a:cubicBezTo>
                    <a:cubicBezTo>
                      <a:pt x="31750" y="4620260"/>
                      <a:pt x="30480" y="4629150"/>
                      <a:pt x="30480" y="4603750"/>
                    </a:cubicBezTo>
                    <a:cubicBezTo>
                      <a:pt x="34290" y="4626610"/>
                      <a:pt x="30480" y="4508500"/>
                      <a:pt x="33020" y="4478020"/>
                    </a:cubicBezTo>
                    <a:cubicBezTo>
                      <a:pt x="34290" y="4479290"/>
                      <a:pt x="35560" y="4484370"/>
                      <a:pt x="35560" y="4499610"/>
                    </a:cubicBezTo>
                    <a:cubicBezTo>
                      <a:pt x="34290" y="4560570"/>
                      <a:pt x="35560" y="4555490"/>
                      <a:pt x="36830" y="4561840"/>
                    </a:cubicBezTo>
                    <a:lnTo>
                      <a:pt x="36830" y="4613910"/>
                    </a:lnTo>
                    <a:cubicBezTo>
                      <a:pt x="36830" y="4618990"/>
                      <a:pt x="35560" y="4624070"/>
                      <a:pt x="35560" y="4634230"/>
                    </a:cubicBezTo>
                    <a:cubicBezTo>
                      <a:pt x="35560" y="4634230"/>
                      <a:pt x="36830" y="4636770"/>
                      <a:pt x="36830" y="4638040"/>
                    </a:cubicBezTo>
                    <a:cubicBezTo>
                      <a:pt x="36830" y="4681220"/>
                      <a:pt x="38100" y="4721860"/>
                      <a:pt x="38100" y="4762500"/>
                    </a:cubicBezTo>
                    <a:cubicBezTo>
                      <a:pt x="38100" y="4819650"/>
                      <a:pt x="34290" y="4878070"/>
                      <a:pt x="34290" y="4932680"/>
                    </a:cubicBezTo>
                    <a:cubicBezTo>
                      <a:pt x="34290" y="4956810"/>
                      <a:pt x="33020" y="4992370"/>
                      <a:pt x="33020" y="5017770"/>
                    </a:cubicBezTo>
                    <a:cubicBezTo>
                      <a:pt x="33020" y="5039360"/>
                      <a:pt x="35560" y="5066030"/>
                      <a:pt x="35560" y="5091430"/>
                    </a:cubicBezTo>
                    <a:cubicBezTo>
                      <a:pt x="35560" y="5121910"/>
                      <a:pt x="34290" y="5144770"/>
                      <a:pt x="34290" y="5176520"/>
                    </a:cubicBezTo>
                    <a:lnTo>
                      <a:pt x="34290" y="5215890"/>
                    </a:lnTo>
                    <a:cubicBezTo>
                      <a:pt x="34290" y="5234940"/>
                      <a:pt x="35560" y="5253990"/>
                      <a:pt x="35560" y="5274310"/>
                    </a:cubicBezTo>
                    <a:lnTo>
                      <a:pt x="35560" y="5344160"/>
                    </a:lnTo>
                    <a:cubicBezTo>
                      <a:pt x="31750" y="5280660"/>
                      <a:pt x="34290" y="5210810"/>
                      <a:pt x="34290" y="5124450"/>
                    </a:cubicBezTo>
                    <a:cubicBezTo>
                      <a:pt x="31750" y="5152390"/>
                      <a:pt x="31750" y="5102860"/>
                      <a:pt x="29210" y="5102860"/>
                    </a:cubicBezTo>
                    <a:lnTo>
                      <a:pt x="29210" y="5364480"/>
                    </a:lnTo>
                    <a:cubicBezTo>
                      <a:pt x="31750" y="5330190"/>
                      <a:pt x="31750" y="5398770"/>
                      <a:pt x="33020" y="5411470"/>
                    </a:cubicBezTo>
                    <a:cubicBezTo>
                      <a:pt x="31750" y="5433060"/>
                      <a:pt x="30480" y="5497830"/>
                      <a:pt x="30480" y="5514340"/>
                    </a:cubicBezTo>
                    <a:cubicBezTo>
                      <a:pt x="30480" y="5500370"/>
                      <a:pt x="31750" y="5501640"/>
                      <a:pt x="33020" y="5502910"/>
                    </a:cubicBezTo>
                    <a:cubicBezTo>
                      <a:pt x="30480" y="5551170"/>
                      <a:pt x="31750" y="5619750"/>
                      <a:pt x="30480" y="5685790"/>
                    </a:cubicBezTo>
                    <a:cubicBezTo>
                      <a:pt x="30480" y="5614670"/>
                      <a:pt x="29210" y="5647690"/>
                      <a:pt x="27940" y="5595620"/>
                    </a:cubicBezTo>
                    <a:cubicBezTo>
                      <a:pt x="26670" y="5645150"/>
                      <a:pt x="26670" y="5673090"/>
                      <a:pt x="29210" y="5708650"/>
                    </a:cubicBezTo>
                    <a:lnTo>
                      <a:pt x="26670" y="5708650"/>
                    </a:lnTo>
                    <a:cubicBezTo>
                      <a:pt x="29210" y="5814060"/>
                      <a:pt x="25400" y="5981700"/>
                      <a:pt x="26670" y="6117590"/>
                    </a:cubicBezTo>
                    <a:cubicBezTo>
                      <a:pt x="25400" y="6120130"/>
                      <a:pt x="24130" y="6116320"/>
                      <a:pt x="24130" y="6129020"/>
                    </a:cubicBezTo>
                    <a:cubicBezTo>
                      <a:pt x="26670" y="6247130"/>
                      <a:pt x="22860" y="6422390"/>
                      <a:pt x="25400" y="6480810"/>
                    </a:cubicBezTo>
                    <a:cubicBezTo>
                      <a:pt x="22860" y="6485890"/>
                      <a:pt x="21590" y="6430010"/>
                      <a:pt x="22860" y="6402070"/>
                    </a:cubicBezTo>
                    <a:cubicBezTo>
                      <a:pt x="17780" y="6410960"/>
                      <a:pt x="21590" y="6475730"/>
                      <a:pt x="22860" y="6504940"/>
                    </a:cubicBezTo>
                    <a:cubicBezTo>
                      <a:pt x="22860" y="6503670"/>
                      <a:pt x="21590" y="6507480"/>
                      <a:pt x="21590" y="6504940"/>
                    </a:cubicBezTo>
                    <a:cubicBezTo>
                      <a:pt x="22860" y="6549390"/>
                      <a:pt x="25400" y="6569710"/>
                      <a:pt x="25400" y="6616700"/>
                    </a:cubicBezTo>
                    <a:cubicBezTo>
                      <a:pt x="25400" y="6677660"/>
                      <a:pt x="22860" y="6696710"/>
                      <a:pt x="22860" y="6776720"/>
                    </a:cubicBezTo>
                    <a:cubicBezTo>
                      <a:pt x="25400" y="6752590"/>
                      <a:pt x="22860" y="6860540"/>
                      <a:pt x="25400" y="6889750"/>
                    </a:cubicBezTo>
                    <a:cubicBezTo>
                      <a:pt x="25400" y="6767830"/>
                      <a:pt x="29210" y="7025640"/>
                      <a:pt x="24130" y="7026910"/>
                    </a:cubicBezTo>
                    <a:cubicBezTo>
                      <a:pt x="24130" y="6988810"/>
                      <a:pt x="22860" y="6983730"/>
                      <a:pt x="21590" y="6959600"/>
                    </a:cubicBezTo>
                    <a:cubicBezTo>
                      <a:pt x="21590" y="7021830"/>
                      <a:pt x="21590" y="6992620"/>
                      <a:pt x="17780" y="7006590"/>
                    </a:cubicBezTo>
                    <a:cubicBezTo>
                      <a:pt x="19050" y="7056120"/>
                      <a:pt x="16510" y="7063740"/>
                      <a:pt x="16510" y="7098030"/>
                    </a:cubicBezTo>
                    <a:cubicBezTo>
                      <a:pt x="19050" y="7091680"/>
                      <a:pt x="17780" y="7047230"/>
                      <a:pt x="20320" y="7029450"/>
                    </a:cubicBezTo>
                    <a:cubicBezTo>
                      <a:pt x="20320" y="7044690"/>
                      <a:pt x="20320" y="7053580"/>
                      <a:pt x="21590" y="7063740"/>
                    </a:cubicBezTo>
                    <a:cubicBezTo>
                      <a:pt x="20320" y="7090410"/>
                      <a:pt x="17780" y="7108190"/>
                      <a:pt x="20320" y="7132320"/>
                    </a:cubicBezTo>
                    <a:cubicBezTo>
                      <a:pt x="19050" y="7131050"/>
                      <a:pt x="17780" y="7134860"/>
                      <a:pt x="17780" y="7143750"/>
                    </a:cubicBezTo>
                    <a:cubicBezTo>
                      <a:pt x="16510" y="6960870"/>
                      <a:pt x="15240" y="6894830"/>
                      <a:pt x="17780" y="6723380"/>
                    </a:cubicBezTo>
                    <a:cubicBezTo>
                      <a:pt x="15240" y="6621780"/>
                      <a:pt x="20320" y="6512560"/>
                      <a:pt x="16510" y="6405880"/>
                    </a:cubicBezTo>
                    <a:cubicBezTo>
                      <a:pt x="17780" y="6404610"/>
                      <a:pt x="16510" y="6367780"/>
                      <a:pt x="19050" y="6371590"/>
                    </a:cubicBezTo>
                    <a:cubicBezTo>
                      <a:pt x="16510" y="6230620"/>
                      <a:pt x="24130" y="6078220"/>
                      <a:pt x="19050" y="5962650"/>
                    </a:cubicBezTo>
                    <a:cubicBezTo>
                      <a:pt x="19050" y="5994400"/>
                      <a:pt x="19050" y="6040120"/>
                      <a:pt x="17780" y="6042660"/>
                    </a:cubicBezTo>
                    <a:cubicBezTo>
                      <a:pt x="17780" y="6007100"/>
                      <a:pt x="15240" y="5848350"/>
                      <a:pt x="20320" y="5882640"/>
                    </a:cubicBezTo>
                    <a:cubicBezTo>
                      <a:pt x="20320" y="5855970"/>
                      <a:pt x="19050" y="5830570"/>
                      <a:pt x="19050" y="5792470"/>
                    </a:cubicBezTo>
                    <a:cubicBezTo>
                      <a:pt x="16510" y="5775960"/>
                      <a:pt x="19050" y="5850890"/>
                      <a:pt x="16510" y="5849620"/>
                    </a:cubicBezTo>
                    <a:cubicBezTo>
                      <a:pt x="16510" y="5798820"/>
                      <a:pt x="15240" y="5684520"/>
                      <a:pt x="19050" y="5645150"/>
                    </a:cubicBezTo>
                    <a:cubicBezTo>
                      <a:pt x="19050" y="5438140"/>
                      <a:pt x="17780" y="5281930"/>
                      <a:pt x="21590" y="5144770"/>
                    </a:cubicBezTo>
                    <a:cubicBezTo>
                      <a:pt x="17780" y="5138420"/>
                      <a:pt x="22860" y="5121910"/>
                      <a:pt x="22860" y="5099050"/>
                    </a:cubicBezTo>
                    <a:cubicBezTo>
                      <a:pt x="21590" y="5066030"/>
                      <a:pt x="19050" y="5106670"/>
                      <a:pt x="19050" y="5085080"/>
                    </a:cubicBezTo>
                    <a:lnTo>
                      <a:pt x="19050" y="5062220"/>
                    </a:lnTo>
                    <a:cubicBezTo>
                      <a:pt x="19050" y="5019040"/>
                      <a:pt x="20320" y="5021580"/>
                      <a:pt x="21590" y="4993640"/>
                    </a:cubicBezTo>
                    <a:cubicBezTo>
                      <a:pt x="19050" y="4979670"/>
                      <a:pt x="20320" y="4923790"/>
                      <a:pt x="20320" y="4880610"/>
                    </a:cubicBezTo>
                    <a:cubicBezTo>
                      <a:pt x="25400" y="4870450"/>
                      <a:pt x="21590" y="4789170"/>
                      <a:pt x="21590" y="4743450"/>
                    </a:cubicBezTo>
                    <a:cubicBezTo>
                      <a:pt x="21590" y="4558030"/>
                      <a:pt x="24130" y="4311650"/>
                      <a:pt x="24130" y="4164330"/>
                    </a:cubicBezTo>
                    <a:cubicBezTo>
                      <a:pt x="22860" y="4279900"/>
                      <a:pt x="24130" y="4319270"/>
                      <a:pt x="21590" y="4414520"/>
                    </a:cubicBezTo>
                    <a:cubicBezTo>
                      <a:pt x="24130" y="4549140"/>
                      <a:pt x="20320" y="4720590"/>
                      <a:pt x="21590" y="4869180"/>
                    </a:cubicBezTo>
                    <a:cubicBezTo>
                      <a:pt x="20320" y="4867910"/>
                      <a:pt x="19050" y="4888230"/>
                      <a:pt x="17780" y="4893310"/>
                    </a:cubicBezTo>
                    <a:cubicBezTo>
                      <a:pt x="16510" y="4880610"/>
                      <a:pt x="16510" y="4850130"/>
                      <a:pt x="15240" y="4837430"/>
                    </a:cubicBezTo>
                    <a:cubicBezTo>
                      <a:pt x="13970" y="4881880"/>
                      <a:pt x="17780" y="5001260"/>
                      <a:pt x="13970" y="5076190"/>
                    </a:cubicBezTo>
                    <a:cubicBezTo>
                      <a:pt x="16510" y="5082540"/>
                      <a:pt x="15240" y="5118100"/>
                      <a:pt x="15240" y="5143500"/>
                    </a:cubicBezTo>
                    <a:cubicBezTo>
                      <a:pt x="20320" y="5179060"/>
                      <a:pt x="20320" y="5350510"/>
                      <a:pt x="19050" y="5415280"/>
                    </a:cubicBezTo>
                    <a:cubicBezTo>
                      <a:pt x="17780" y="5412740"/>
                      <a:pt x="19050" y="5312410"/>
                      <a:pt x="17780" y="5347970"/>
                    </a:cubicBezTo>
                    <a:cubicBezTo>
                      <a:pt x="17780" y="5382260"/>
                      <a:pt x="17780" y="5417820"/>
                      <a:pt x="16510" y="5416550"/>
                    </a:cubicBezTo>
                    <a:cubicBezTo>
                      <a:pt x="16510" y="5396230"/>
                      <a:pt x="17780" y="5349240"/>
                      <a:pt x="15240" y="5347970"/>
                    </a:cubicBezTo>
                    <a:cubicBezTo>
                      <a:pt x="13970" y="5384800"/>
                      <a:pt x="15240" y="5458460"/>
                      <a:pt x="11430" y="5439410"/>
                    </a:cubicBezTo>
                    <a:cubicBezTo>
                      <a:pt x="11430" y="5487670"/>
                      <a:pt x="13970" y="5422900"/>
                      <a:pt x="13970" y="5472430"/>
                    </a:cubicBezTo>
                    <a:cubicBezTo>
                      <a:pt x="13970" y="5474970"/>
                      <a:pt x="12700" y="5482590"/>
                      <a:pt x="13970" y="5495290"/>
                    </a:cubicBezTo>
                    <a:cubicBezTo>
                      <a:pt x="11430" y="5510530"/>
                      <a:pt x="10160" y="5474970"/>
                      <a:pt x="8890" y="5462270"/>
                    </a:cubicBezTo>
                    <a:cubicBezTo>
                      <a:pt x="7620" y="5513070"/>
                      <a:pt x="10160" y="5515610"/>
                      <a:pt x="11430" y="5518150"/>
                    </a:cubicBezTo>
                    <a:cubicBezTo>
                      <a:pt x="10160" y="5553710"/>
                      <a:pt x="8890" y="5488940"/>
                      <a:pt x="7620" y="5519420"/>
                    </a:cubicBezTo>
                    <a:cubicBezTo>
                      <a:pt x="6350" y="5567680"/>
                      <a:pt x="6350" y="5619750"/>
                      <a:pt x="6350" y="5645150"/>
                    </a:cubicBezTo>
                    <a:cubicBezTo>
                      <a:pt x="6350" y="5632450"/>
                      <a:pt x="7620" y="5627370"/>
                      <a:pt x="7620" y="5622290"/>
                    </a:cubicBezTo>
                    <a:cubicBezTo>
                      <a:pt x="7620" y="5642610"/>
                      <a:pt x="10160" y="5669280"/>
                      <a:pt x="7620" y="5679440"/>
                    </a:cubicBezTo>
                    <a:cubicBezTo>
                      <a:pt x="7620" y="5665470"/>
                      <a:pt x="7620" y="5646420"/>
                      <a:pt x="6350" y="5645150"/>
                    </a:cubicBezTo>
                    <a:cubicBezTo>
                      <a:pt x="5080" y="5708650"/>
                      <a:pt x="6350" y="5811520"/>
                      <a:pt x="3810" y="5850890"/>
                    </a:cubicBezTo>
                    <a:cubicBezTo>
                      <a:pt x="5080" y="5878830"/>
                      <a:pt x="6350" y="5829300"/>
                      <a:pt x="6350" y="5861050"/>
                    </a:cubicBezTo>
                    <a:cubicBezTo>
                      <a:pt x="7620" y="5925820"/>
                      <a:pt x="3810" y="5920740"/>
                      <a:pt x="3810" y="5963920"/>
                    </a:cubicBezTo>
                    <a:cubicBezTo>
                      <a:pt x="5080" y="5970270"/>
                      <a:pt x="7620" y="5949950"/>
                      <a:pt x="7620" y="5974080"/>
                    </a:cubicBezTo>
                    <a:cubicBezTo>
                      <a:pt x="7620" y="6014720"/>
                      <a:pt x="8890" y="6083300"/>
                      <a:pt x="5080" y="6076950"/>
                    </a:cubicBezTo>
                    <a:cubicBezTo>
                      <a:pt x="5080" y="6065520"/>
                      <a:pt x="5080" y="5990590"/>
                      <a:pt x="3810" y="6021070"/>
                    </a:cubicBezTo>
                    <a:cubicBezTo>
                      <a:pt x="5080" y="6084570"/>
                      <a:pt x="3810" y="6129020"/>
                      <a:pt x="6350" y="6156960"/>
                    </a:cubicBezTo>
                    <a:cubicBezTo>
                      <a:pt x="5080" y="6202680"/>
                      <a:pt x="2540" y="6149340"/>
                      <a:pt x="2540" y="6192520"/>
                    </a:cubicBezTo>
                    <a:cubicBezTo>
                      <a:pt x="2540" y="6207760"/>
                      <a:pt x="5080" y="6193790"/>
                      <a:pt x="5080" y="6214110"/>
                    </a:cubicBezTo>
                    <a:cubicBezTo>
                      <a:pt x="3810" y="6229350"/>
                      <a:pt x="1270" y="6350000"/>
                      <a:pt x="3810" y="6294120"/>
                    </a:cubicBezTo>
                    <a:lnTo>
                      <a:pt x="3810" y="6418580"/>
                    </a:lnTo>
                    <a:cubicBezTo>
                      <a:pt x="5080" y="6419850"/>
                      <a:pt x="6350" y="6413500"/>
                      <a:pt x="6350" y="6428740"/>
                    </a:cubicBezTo>
                    <a:cubicBezTo>
                      <a:pt x="3810" y="6619240"/>
                      <a:pt x="7620" y="6783070"/>
                      <a:pt x="5080" y="6951980"/>
                    </a:cubicBezTo>
                    <a:cubicBezTo>
                      <a:pt x="6350" y="6955790"/>
                      <a:pt x="6350" y="6934200"/>
                      <a:pt x="7620" y="6951980"/>
                    </a:cubicBezTo>
                    <a:cubicBezTo>
                      <a:pt x="6350" y="7015480"/>
                      <a:pt x="5080" y="7068820"/>
                      <a:pt x="8890" y="7110730"/>
                    </a:cubicBezTo>
                    <a:cubicBezTo>
                      <a:pt x="7620" y="7110730"/>
                      <a:pt x="7620" y="7105650"/>
                      <a:pt x="6350" y="7099300"/>
                    </a:cubicBezTo>
                    <a:cubicBezTo>
                      <a:pt x="7620" y="7146290"/>
                      <a:pt x="6350" y="7205980"/>
                      <a:pt x="5080" y="7247890"/>
                    </a:cubicBezTo>
                    <a:cubicBezTo>
                      <a:pt x="2540" y="7217410"/>
                      <a:pt x="5080" y="7157720"/>
                      <a:pt x="0" y="7147560"/>
                    </a:cubicBezTo>
                    <a:cubicBezTo>
                      <a:pt x="0" y="7226300"/>
                      <a:pt x="6350" y="7259320"/>
                      <a:pt x="5080" y="7350760"/>
                    </a:cubicBezTo>
                    <a:cubicBezTo>
                      <a:pt x="6350" y="7366000"/>
                      <a:pt x="7620" y="7320280"/>
                      <a:pt x="7620" y="7349490"/>
                    </a:cubicBezTo>
                    <a:cubicBezTo>
                      <a:pt x="6350" y="7383780"/>
                      <a:pt x="7620" y="7393940"/>
                      <a:pt x="8890" y="7418070"/>
                    </a:cubicBezTo>
                    <a:cubicBezTo>
                      <a:pt x="6350" y="7418070"/>
                      <a:pt x="6350" y="7452360"/>
                      <a:pt x="5080" y="7475220"/>
                    </a:cubicBezTo>
                    <a:cubicBezTo>
                      <a:pt x="7620" y="7565390"/>
                      <a:pt x="2540" y="7653020"/>
                      <a:pt x="7620" y="7735570"/>
                    </a:cubicBezTo>
                    <a:cubicBezTo>
                      <a:pt x="2540" y="7915910"/>
                      <a:pt x="3810" y="8180070"/>
                      <a:pt x="6350" y="8324850"/>
                    </a:cubicBezTo>
                    <a:cubicBezTo>
                      <a:pt x="5080" y="8335010"/>
                      <a:pt x="6350" y="8388350"/>
                      <a:pt x="2540" y="8382000"/>
                    </a:cubicBezTo>
                    <a:lnTo>
                      <a:pt x="2540" y="8506460"/>
                    </a:lnTo>
                    <a:cubicBezTo>
                      <a:pt x="2540" y="8544560"/>
                      <a:pt x="2540" y="8580120"/>
                      <a:pt x="3810" y="8616950"/>
                    </a:cubicBezTo>
                    <a:cubicBezTo>
                      <a:pt x="3810" y="8594090"/>
                      <a:pt x="3810" y="8572500"/>
                      <a:pt x="5080" y="8577580"/>
                    </a:cubicBezTo>
                    <a:cubicBezTo>
                      <a:pt x="5080" y="8622030"/>
                      <a:pt x="5080" y="8627110"/>
                      <a:pt x="6350" y="8708390"/>
                    </a:cubicBezTo>
                    <a:cubicBezTo>
                      <a:pt x="5080" y="8710930"/>
                      <a:pt x="3810" y="8708390"/>
                      <a:pt x="3810" y="8749030"/>
                    </a:cubicBezTo>
                    <a:cubicBezTo>
                      <a:pt x="5080" y="8763000"/>
                      <a:pt x="5080" y="8783320"/>
                      <a:pt x="5080" y="8807450"/>
                    </a:cubicBezTo>
                    <a:cubicBezTo>
                      <a:pt x="77470" y="8807450"/>
                      <a:pt x="176530" y="8808720"/>
                      <a:pt x="243840" y="8809990"/>
                    </a:cubicBezTo>
                    <a:cubicBezTo>
                      <a:pt x="250190" y="8808720"/>
                      <a:pt x="218440" y="8808720"/>
                      <a:pt x="205740" y="8807450"/>
                    </a:cubicBezTo>
                    <a:lnTo>
                      <a:pt x="339090" y="8807450"/>
                    </a:lnTo>
                    <a:cubicBezTo>
                      <a:pt x="361950" y="8807450"/>
                      <a:pt x="382270" y="8807450"/>
                      <a:pt x="398780" y="8808720"/>
                    </a:cubicBezTo>
                    <a:lnTo>
                      <a:pt x="419100" y="8808720"/>
                    </a:lnTo>
                    <a:cubicBezTo>
                      <a:pt x="422910" y="8808720"/>
                      <a:pt x="425450" y="8809990"/>
                      <a:pt x="426720" y="8809990"/>
                    </a:cubicBezTo>
                    <a:lnTo>
                      <a:pt x="402590" y="8809990"/>
                    </a:lnTo>
                    <a:cubicBezTo>
                      <a:pt x="393700" y="8809990"/>
                      <a:pt x="386080" y="8809990"/>
                      <a:pt x="378460" y="8808720"/>
                    </a:cubicBezTo>
                    <a:cubicBezTo>
                      <a:pt x="364490" y="8808720"/>
                      <a:pt x="353060" y="8807450"/>
                      <a:pt x="339090" y="8808720"/>
                    </a:cubicBezTo>
                    <a:cubicBezTo>
                      <a:pt x="365760" y="8808720"/>
                      <a:pt x="360680" y="8809990"/>
                      <a:pt x="377190" y="8811260"/>
                    </a:cubicBezTo>
                    <a:cubicBezTo>
                      <a:pt x="412750" y="8811260"/>
                      <a:pt x="452120" y="8809990"/>
                      <a:pt x="492760" y="8808720"/>
                    </a:cubicBezTo>
                    <a:lnTo>
                      <a:pt x="996595" y="8808720"/>
                    </a:lnTo>
                    <a:cubicBezTo>
                      <a:pt x="1067748" y="8808720"/>
                      <a:pt x="1101778" y="8806180"/>
                      <a:pt x="1132715" y="8806180"/>
                    </a:cubicBezTo>
                    <a:cubicBezTo>
                      <a:pt x="1219336" y="8806180"/>
                      <a:pt x="1290490" y="8808720"/>
                      <a:pt x="1438984" y="8807450"/>
                    </a:cubicBezTo>
                    <a:lnTo>
                      <a:pt x="1550354" y="8807450"/>
                    </a:lnTo>
                    <a:cubicBezTo>
                      <a:pt x="1578197" y="8807450"/>
                      <a:pt x="1865904" y="8806180"/>
                      <a:pt x="1937058" y="8808720"/>
                    </a:cubicBezTo>
                    <a:cubicBezTo>
                      <a:pt x="1949432" y="8809990"/>
                      <a:pt x="1720504" y="8809990"/>
                      <a:pt x="1800938" y="8811260"/>
                    </a:cubicBezTo>
                    <a:cubicBezTo>
                      <a:pt x="1899934" y="8811260"/>
                      <a:pt x="1933964" y="8809990"/>
                      <a:pt x="2020586" y="8811260"/>
                    </a:cubicBezTo>
                    <a:cubicBezTo>
                      <a:pt x="1995837" y="8807450"/>
                      <a:pt x="2162892" y="8808720"/>
                      <a:pt x="2212390" y="8809990"/>
                    </a:cubicBezTo>
                    <a:cubicBezTo>
                      <a:pt x="2125769" y="8811260"/>
                      <a:pt x="2002024" y="8811260"/>
                      <a:pt x="1964900" y="8813800"/>
                    </a:cubicBezTo>
                    <a:cubicBezTo>
                      <a:pt x="2135050" y="8812530"/>
                      <a:pt x="2453693" y="8809990"/>
                      <a:pt x="2435132" y="8815070"/>
                    </a:cubicBezTo>
                    <a:cubicBezTo>
                      <a:pt x="2435132" y="8815070"/>
                      <a:pt x="2481536" y="8813800"/>
                      <a:pt x="2490817" y="8815070"/>
                    </a:cubicBezTo>
                    <a:cubicBezTo>
                      <a:pt x="2388727" y="8816340"/>
                      <a:pt x="2416570" y="8817610"/>
                      <a:pt x="2351604" y="8820150"/>
                    </a:cubicBezTo>
                    <a:cubicBezTo>
                      <a:pt x="2694996" y="8815070"/>
                      <a:pt x="2982703" y="8823960"/>
                      <a:pt x="3292066" y="8815070"/>
                    </a:cubicBezTo>
                    <a:cubicBezTo>
                      <a:pt x="3298253" y="8816340"/>
                      <a:pt x="3261130" y="8816340"/>
                      <a:pt x="3267317" y="8817610"/>
                    </a:cubicBezTo>
                    <a:cubicBezTo>
                      <a:pt x="3353939" y="8817610"/>
                      <a:pt x="3344658" y="8815070"/>
                      <a:pt x="3459122" y="8816340"/>
                    </a:cubicBezTo>
                    <a:cubicBezTo>
                      <a:pt x="3452935" y="8817610"/>
                      <a:pt x="3490058" y="8817610"/>
                      <a:pt x="3486965" y="8818880"/>
                    </a:cubicBezTo>
                    <a:cubicBezTo>
                      <a:pt x="3558118" y="8818880"/>
                      <a:pt x="3638552" y="8818880"/>
                      <a:pt x="3678769" y="8817610"/>
                    </a:cubicBezTo>
                    <a:cubicBezTo>
                      <a:pt x="3555024" y="8817610"/>
                      <a:pt x="3502433" y="8816340"/>
                      <a:pt x="3483871" y="8813800"/>
                    </a:cubicBezTo>
                    <a:cubicBezTo>
                      <a:pt x="3669488" y="8815070"/>
                      <a:pt x="3756110" y="8811260"/>
                      <a:pt x="3926260" y="8815070"/>
                    </a:cubicBezTo>
                    <a:cubicBezTo>
                      <a:pt x="3814889" y="8815070"/>
                      <a:pt x="3842732" y="8817610"/>
                      <a:pt x="3734455" y="8816340"/>
                    </a:cubicBezTo>
                    <a:cubicBezTo>
                      <a:pt x="3762297" y="8817610"/>
                      <a:pt x="3746829" y="8820150"/>
                      <a:pt x="3848919" y="8820150"/>
                    </a:cubicBezTo>
                    <a:cubicBezTo>
                      <a:pt x="3852013" y="8818880"/>
                      <a:pt x="3836545" y="8817610"/>
                      <a:pt x="3873668" y="8817610"/>
                    </a:cubicBezTo>
                    <a:cubicBezTo>
                      <a:pt x="3858200" y="8820150"/>
                      <a:pt x="4220154" y="8821420"/>
                      <a:pt x="4374835" y="8821420"/>
                    </a:cubicBezTo>
                    <a:cubicBezTo>
                      <a:pt x="4402678" y="8818880"/>
                      <a:pt x="4303682" y="8818880"/>
                      <a:pt x="4316057" y="8817610"/>
                    </a:cubicBezTo>
                    <a:cubicBezTo>
                      <a:pt x="4350086" y="8818880"/>
                      <a:pt x="4415053" y="8817610"/>
                      <a:pt x="4483112" y="8817610"/>
                    </a:cubicBezTo>
                    <a:cubicBezTo>
                      <a:pt x="4427427" y="8818880"/>
                      <a:pt x="4445989" y="8818880"/>
                      <a:pt x="4458364" y="8821420"/>
                    </a:cubicBezTo>
                    <a:cubicBezTo>
                      <a:pt x="4548079" y="8821420"/>
                      <a:pt x="4495487" y="8818880"/>
                      <a:pt x="4566640" y="8818880"/>
                    </a:cubicBezTo>
                    <a:cubicBezTo>
                      <a:pt x="4566640" y="8821420"/>
                      <a:pt x="4712041" y="8820150"/>
                      <a:pt x="4733696" y="8822690"/>
                    </a:cubicBezTo>
                    <a:cubicBezTo>
                      <a:pt x="4854347" y="8820150"/>
                      <a:pt x="4888378" y="8822690"/>
                      <a:pt x="4872910" y="8823960"/>
                    </a:cubicBezTo>
                    <a:cubicBezTo>
                      <a:pt x="4978093" y="8821420"/>
                      <a:pt x="5018310" y="8822690"/>
                      <a:pt x="5092557" y="8820150"/>
                    </a:cubicBezTo>
                    <a:cubicBezTo>
                      <a:pt x="5138961" y="8821420"/>
                      <a:pt x="5089463" y="8821420"/>
                      <a:pt x="5092557" y="8822690"/>
                    </a:cubicBezTo>
                    <a:cubicBezTo>
                      <a:pt x="5210115" y="8821420"/>
                      <a:pt x="5197740" y="8822690"/>
                      <a:pt x="5287455" y="8822690"/>
                    </a:cubicBezTo>
                    <a:cubicBezTo>
                      <a:pt x="5330766" y="8821420"/>
                      <a:pt x="5355515" y="8821420"/>
                      <a:pt x="5395732" y="8820150"/>
                    </a:cubicBezTo>
                    <a:cubicBezTo>
                      <a:pt x="5445230" y="8821420"/>
                      <a:pt x="5507103" y="8820150"/>
                      <a:pt x="5423575" y="8822690"/>
                    </a:cubicBezTo>
                    <a:cubicBezTo>
                      <a:pt x="5729844" y="8823960"/>
                      <a:pt x="5825746" y="8816340"/>
                      <a:pt x="5974240" y="8817610"/>
                    </a:cubicBezTo>
                    <a:cubicBezTo>
                      <a:pt x="5989708" y="8812530"/>
                      <a:pt x="6116547" y="8815070"/>
                      <a:pt x="6221731" y="8816340"/>
                    </a:cubicBezTo>
                    <a:cubicBezTo>
                      <a:pt x="6258854" y="8815070"/>
                      <a:pt x="6147484" y="8813800"/>
                      <a:pt x="6221731" y="8813800"/>
                    </a:cubicBezTo>
                    <a:cubicBezTo>
                      <a:pt x="6299071" y="8815070"/>
                      <a:pt x="6364038" y="8815070"/>
                      <a:pt x="6469221" y="8813800"/>
                    </a:cubicBezTo>
                    <a:cubicBezTo>
                      <a:pt x="6493970" y="8816340"/>
                      <a:pt x="6425910" y="8816340"/>
                      <a:pt x="6416629" y="8817610"/>
                    </a:cubicBezTo>
                    <a:cubicBezTo>
                      <a:pt x="6478501" y="8816340"/>
                      <a:pt x="6565123" y="8817610"/>
                      <a:pt x="6580591" y="8817610"/>
                    </a:cubicBezTo>
                    <a:cubicBezTo>
                      <a:pt x="6540374" y="8817610"/>
                      <a:pt x="6512531" y="8816340"/>
                      <a:pt x="6497063" y="8815070"/>
                    </a:cubicBezTo>
                    <a:cubicBezTo>
                      <a:pt x="6562030" y="8815070"/>
                      <a:pt x="6577498" y="8813800"/>
                      <a:pt x="6664120" y="8813800"/>
                    </a:cubicBezTo>
                    <a:lnTo>
                      <a:pt x="6664120" y="8816340"/>
                    </a:lnTo>
                    <a:cubicBezTo>
                      <a:pt x="6896141" y="8812530"/>
                      <a:pt x="7224066" y="8816340"/>
                      <a:pt x="7326155" y="8812530"/>
                    </a:cubicBezTo>
                    <a:cubicBezTo>
                      <a:pt x="7415871" y="8812530"/>
                      <a:pt x="7384935" y="8813800"/>
                      <a:pt x="7437526" y="8815070"/>
                    </a:cubicBezTo>
                    <a:cubicBezTo>
                      <a:pt x="7437526" y="8813800"/>
                      <a:pt x="7422058" y="8813800"/>
                      <a:pt x="7409683" y="8812530"/>
                    </a:cubicBezTo>
                    <a:cubicBezTo>
                      <a:pt x="7477743" y="8811260"/>
                      <a:pt x="7805668" y="8816340"/>
                      <a:pt x="7632424" y="8812530"/>
                    </a:cubicBezTo>
                    <a:cubicBezTo>
                      <a:pt x="7762356" y="8812530"/>
                      <a:pt x="7802574" y="8815070"/>
                      <a:pt x="7883008" y="8813800"/>
                    </a:cubicBezTo>
                    <a:cubicBezTo>
                      <a:pt x="7818042" y="8813800"/>
                      <a:pt x="7818042" y="8812530"/>
                      <a:pt x="7883008" y="8811260"/>
                    </a:cubicBezTo>
                    <a:cubicBezTo>
                      <a:pt x="7842791" y="8812530"/>
                      <a:pt x="7864446" y="8813800"/>
                      <a:pt x="7938694" y="8813800"/>
                    </a:cubicBezTo>
                    <a:cubicBezTo>
                      <a:pt x="7963443" y="8812530"/>
                      <a:pt x="8019128" y="8812530"/>
                      <a:pt x="8068626" y="8811260"/>
                    </a:cubicBezTo>
                    <a:cubicBezTo>
                      <a:pt x="8016034" y="8812530"/>
                      <a:pt x="8204745" y="8812530"/>
                      <a:pt x="8241869" y="8811260"/>
                    </a:cubicBezTo>
                    <a:lnTo>
                      <a:pt x="8186183" y="8811260"/>
                    </a:lnTo>
                    <a:cubicBezTo>
                      <a:pt x="8241869" y="8811260"/>
                      <a:pt x="8390363" y="8809990"/>
                      <a:pt x="8433674" y="8811260"/>
                    </a:cubicBezTo>
                    <a:cubicBezTo>
                      <a:pt x="8418206" y="8812530"/>
                      <a:pt x="8328490" y="8811260"/>
                      <a:pt x="8325396" y="8812530"/>
                    </a:cubicBezTo>
                    <a:cubicBezTo>
                      <a:pt x="8418206" y="8813800"/>
                      <a:pt x="8449142" y="8811260"/>
                      <a:pt x="8545044" y="8811260"/>
                    </a:cubicBezTo>
                    <a:cubicBezTo>
                      <a:pt x="8591448" y="8815070"/>
                      <a:pt x="8817284" y="8808720"/>
                      <a:pt x="8851313" y="8813800"/>
                    </a:cubicBezTo>
                    <a:cubicBezTo>
                      <a:pt x="8628572" y="8811260"/>
                      <a:pt x="8489359" y="8820150"/>
                      <a:pt x="8353239" y="8815070"/>
                    </a:cubicBezTo>
                    <a:cubicBezTo>
                      <a:pt x="8350145" y="8818880"/>
                      <a:pt x="8257337" y="8816340"/>
                      <a:pt x="8133592" y="8817610"/>
                    </a:cubicBezTo>
                    <a:cubicBezTo>
                      <a:pt x="8167622" y="8820150"/>
                      <a:pt x="8090281" y="8818880"/>
                      <a:pt x="8081001" y="8820150"/>
                    </a:cubicBezTo>
                    <a:cubicBezTo>
                      <a:pt x="8207839" y="8820150"/>
                      <a:pt x="8158341" y="8818880"/>
                      <a:pt x="8189277" y="8818880"/>
                    </a:cubicBezTo>
                    <a:cubicBezTo>
                      <a:pt x="8214026" y="8820150"/>
                      <a:pt x="8291367" y="8818880"/>
                      <a:pt x="8272805" y="8821420"/>
                    </a:cubicBezTo>
                    <a:lnTo>
                      <a:pt x="8189277" y="8821420"/>
                    </a:lnTo>
                    <a:cubicBezTo>
                      <a:pt x="8303741" y="8821420"/>
                      <a:pt x="8362521" y="8821420"/>
                      <a:pt x="8384176" y="8823960"/>
                    </a:cubicBezTo>
                    <a:cubicBezTo>
                      <a:pt x="8529576" y="8822690"/>
                      <a:pt x="8631665" y="8823960"/>
                      <a:pt x="8937935" y="8822690"/>
                    </a:cubicBezTo>
                    <a:cubicBezTo>
                      <a:pt x="8990526" y="8821420"/>
                      <a:pt x="8897717" y="8820150"/>
                      <a:pt x="8990526" y="8820150"/>
                    </a:cubicBezTo>
                    <a:cubicBezTo>
                      <a:pt x="9352481" y="8822690"/>
                      <a:pt x="9677312" y="8817610"/>
                      <a:pt x="9958832" y="8818880"/>
                    </a:cubicBezTo>
                    <a:cubicBezTo>
                      <a:pt x="10014517" y="8816340"/>
                      <a:pt x="9906240" y="8815070"/>
                      <a:pt x="10039266" y="8815070"/>
                    </a:cubicBezTo>
                    <a:cubicBezTo>
                      <a:pt x="10107326" y="8816340"/>
                      <a:pt x="10088764" y="8817610"/>
                      <a:pt x="10070202" y="8818880"/>
                    </a:cubicBezTo>
                    <a:cubicBezTo>
                      <a:pt x="10320786" y="8816340"/>
                      <a:pt x="10487842" y="8820150"/>
                      <a:pt x="10763175" y="8818880"/>
                    </a:cubicBezTo>
                    <a:cubicBezTo>
                      <a:pt x="10874545" y="8812530"/>
                      <a:pt x="11258155" y="8818880"/>
                      <a:pt x="11425210" y="8813800"/>
                    </a:cubicBezTo>
                    <a:cubicBezTo>
                      <a:pt x="11298372" y="8815070"/>
                      <a:pt x="11131316" y="8815070"/>
                      <a:pt x="11066350" y="8812530"/>
                    </a:cubicBezTo>
                    <a:cubicBezTo>
                      <a:pt x="11168439" y="8809990"/>
                      <a:pt x="11493271" y="8808720"/>
                      <a:pt x="11453053" y="8813800"/>
                    </a:cubicBezTo>
                    <a:cubicBezTo>
                      <a:pt x="11601548" y="8811260"/>
                      <a:pt x="11734574" y="8816340"/>
                      <a:pt x="11784071" y="8812530"/>
                    </a:cubicBezTo>
                    <a:cubicBezTo>
                      <a:pt x="11818101" y="8816340"/>
                      <a:pt x="12130557" y="8816340"/>
                      <a:pt x="12309988" y="8815070"/>
                    </a:cubicBezTo>
                    <a:cubicBezTo>
                      <a:pt x="12282145" y="8815070"/>
                      <a:pt x="12350205" y="8816340"/>
                      <a:pt x="12421358" y="8815070"/>
                    </a:cubicBezTo>
                    <a:lnTo>
                      <a:pt x="13009147" y="8815070"/>
                    </a:lnTo>
                    <a:cubicBezTo>
                      <a:pt x="13069641" y="8815070"/>
                      <a:pt x="13110280" y="8815070"/>
                      <a:pt x="13149650" y="8813800"/>
                    </a:cubicBezTo>
                    <a:lnTo>
                      <a:pt x="13168700" y="8813800"/>
                    </a:lnTo>
                    <a:lnTo>
                      <a:pt x="13168700" y="8796020"/>
                    </a:lnTo>
                    <a:lnTo>
                      <a:pt x="13144570" y="8796020"/>
                    </a:lnTo>
                    <a:cubicBezTo>
                      <a:pt x="13097580" y="8792210"/>
                      <a:pt x="13124250" y="8794750"/>
                      <a:pt x="13053130" y="8793480"/>
                    </a:cubicBezTo>
                    <a:cubicBezTo>
                      <a:pt x="13072180" y="8793480"/>
                      <a:pt x="13082341" y="8793480"/>
                      <a:pt x="13087420" y="8792210"/>
                    </a:cubicBezTo>
                    <a:cubicBezTo>
                      <a:pt x="13030803" y="8794750"/>
                      <a:pt x="12832810" y="8790940"/>
                      <a:pt x="12712160" y="8793480"/>
                    </a:cubicBezTo>
                    <a:cubicBezTo>
                      <a:pt x="12857559" y="8794750"/>
                      <a:pt x="12900871" y="8793480"/>
                      <a:pt x="13018429" y="8794750"/>
                    </a:cubicBezTo>
                    <a:cubicBezTo>
                      <a:pt x="12876122" y="8794750"/>
                      <a:pt x="12842091" y="8794750"/>
                      <a:pt x="12715253" y="8796020"/>
                    </a:cubicBezTo>
                    <a:cubicBezTo>
                      <a:pt x="12687410" y="8794750"/>
                      <a:pt x="12795687" y="8793480"/>
                      <a:pt x="12715253" y="8793480"/>
                    </a:cubicBezTo>
                    <a:cubicBezTo>
                      <a:pt x="12585321" y="8796020"/>
                      <a:pt x="12368767" y="8789670"/>
                      <a:pt x="12189337" y="8792210"/>
                    </a:cubicBezTo>
                    <a:cubicBezTo>
                      <a:pt x="12245022" y="8792210"/>
                      <a:pt x="12340924" y="8793480"/>
                      <a:pt x="12272864" y="8793480"/>
                    </a:cubicBezTo>
                    <a:cubicBezTo>
                      <a:pt x="12204805" y="8793480"/>
                      <a:pt x="12186243" y="8792210"/>
                      <a:pt x="12133651" y="8792210"/>
                    </a:cubicBezTo>
                    <a:cubicBezTo>
                      <a:pt x="12031562" y="8797290"/>
                      <a:pt x="11827382" y="8792210"/>
                      <a:pt x="11694356" y="8794750"/>
                    </a:cubicBezTo>
                    <a:cubicBezTo>
                      <a:pt x="11626297" y="8793480"/>
                      <a:pt x="11626297" y="8792210"/>
                      <a:pt x="11610828" y="8792210"/>
                    </a:cubicBezTo>
                    <a:cubicBezTo>
                      <a:pt x="11564424" y="8794750"/>
                      <a:pt x="11310746" y="8794750"/>
                      <a:pt x="11251967" y="8794750"/>
                    </a:cubicBezTo>
                    <a:cubicBezTo>
                      <a:pt x="11236499" y="8792210"/>
                      <a:pt x="11378806" y="8794750"/>
                      <a:pt x="11388087" y="8792210"/>
                    </a:cubicBezTo>
                    <a:cubicBezTo>
                      <a:pt x="11109661" y="8792210"/>
                      <a:pt x="11019945" y="8794750"/>
                      <a:pt x="10893106" y="8796020"/>
                    </a:cubicBezTo>
                    <a:cubicBezTo>
                      <a:pt x="10831234" y="8796020"/>
                      <a:pt x="10862170" y="8793480"/>
                      <a:pt x="10809579" y="8793480"/>
                    </a:cubicBezTo>
                    <a:cubicBezTo>
                      <a:pt x="10855983" y="8796020"/>
                      <a:pt x="10648710" y="8797290"/>
                      <a:pt x="10506404" y="8797290"/>
                    </a:cubicBezTo>
                    <a:cubicBezTo>
                      <a:pt x="10515684" y="8794750"/>
                      <a:pt x="10506404" y="8793480"/>
                      <a:pt x="10531153" y="8793480"/>
                    </a:cubicBezTo>
                    <a:cubicBezTo>
                      <a:pt x="10562089" y="8794750"/>
                      <a:pt x="10657991" y="8793480"/>
                      <a:pt x="10695115" y="8792210"/>
                    </a:cubicBezTo>
                    <a:cubicBezTo>
                      <a:pt x="10614680" y="8790940"/>
                      <a:pt x="10775549" y="8789670"/>
                      <a:pt x="10775549" y="8788400"/>
                    </a:cubicBezTo>
                    <a:cubicBezTo>
                      <a:pt x="10834328" y="8788400"/>
                      <a:pt x="10834328" y="8789670"/>
                      <a:pt x="10803392" y="8790940"/>
                    </a:cubicBezTo>
                    <a:cubicBezTo>
                      <a:pt x="11007571" y="8789670"/>
                      <a:pt x="11264342" y="8790940"/>
                      <a:pt x="11465428" y="8789670"/>
                    </a:cubicBezTo>
                    <a:cubicBezTo>
                      <a:pt x="11462334" y="8790940"/>
                      <a:pt x="11415930" y="8790940"/>
                      <a:pt x="11465428" y="8792210"/>
                    </a:cubicBezTo>
                    <a:cubicBezTo>
                      <a:pt x="11422117" y="8789670"/>
                      <a:pt x="11558236" y="8792210"/>
                      <a:pt x="11545862" y="8789670"/>
                    </a:cubicBezTo>
                    <a:cubicBezTo>
                      <a:pt x="11468522" y="8788400"/>
                      <a:pt x="11601548" y="8787130"/>
                      <a:pt x="11651045" y="8785860"/>
                    </a:cubicBezTo>
                    <a:cubicBezTo>
                      <a:pt x="11626297" y="8787130"/>
                      <a:pt x="11629390" y="8787130"/>
                      <a:pt x="11685075" y="8788400"/>
                    </a:cubicBezTo>
                    <a:cubicBezTo>
                      <a:pt x="11746948" y="8784590"/>
                      <a:pt x="11892349" y="8788400"/>
                      <a:pt x="11960408" y="8785860"/>
                    </a:cubicBezTo>
                    <a:cubicBezTo>
                      <a:pt x="12025375" y="8787130"/>
                      <a:pt x="11907817" y="8788400"/>
                      <a:pt x="12016093" y="8788400"/>
                    </a:cubicBezTo>
                    <a:cubicBezTo>
                      <a:pt x="12016093" y="8787130"/>
                      <a:pt x="12016093" y="8785860"/>
                      <a:pt x="12012999" y="8785860"/>
                    </a:cubicBezTo>
                    <a:cubicBezTo>
                      <a:pt x="12111996" y="8785860"/>
                      <a:pt x="12399703" y="8784590"/>
                      <a:pt x="12483231" y="8784590"/>
                    </a:cubicBezTo>
                    <a:cubicBezTo>
                      <a:pt x="12554384" y="8784590"/>
                      <a:pt x="12402796" y="8780780"/>
                      <a:pt x="12535822" y="8782050"/>
                    </a:cubicBezTo>
                    <a:cubicBezTo>
                      <a:pt x="12517261" y="8784590"/>
                      <a:pt x="12842091" y="8780780"/>
                      <a:pt x="12869935" y="8785860"/>
                    </a:cubicBezTo>
                    <a:cubicBezTo>
                      <a:pt x="13058211" y="8783320"/>
                      <a:pt x="13102661" y="8785860"/>
                      <a:pt x="13167430" y="8784590"/>
                    </a:cubicBezTo>
                    <a:cubicBezTo>
                      <a:pt x="13180130" y="8784590"/>
                      <a:pt x="13192830" y="8784590"/>
                      <a:pt x="13208070" y="8783320"/>
                    </a:cubicBezTo>
                    <a:cubicBezTo>
                      <a:pt x="13210611" y="8783320"/>
                      <a:pt x="13227120" y="8784590"/>
                      <a:pt x="13244900" y="8784590"/>
                    </a:cubicBezTo>
                    <a:lnTo>
                      <a:pt x="13277920" y="8784590"/>
                    </a:lnTo>
                    <a:cubicBezTo>
                      <a:pt x="13290620" y="8784590"/>
                      <a:pt x="13299511" y="8784590"/>
                      <a:pt x="13304591" y="8783320"/>
                    </a:cubicBezTo>
                    <a:lnTo>
                      <a:pt x="13253791" y="8783320"/>
                    </a:lnTo>
                    <a:lnTo>
                      <a:pt x="13267761" y="8783320"/>
                    </a:lnTo>
                    <a:cubicBezTo>
                      <a:pt x="13382061" y="8784590"/>
                      <a:pt x="13514141" y="8784590"/>
                      <a:pt x="13650030" y="8784590"/>
                    </a:cubicBezTo>
                    <a:lnTo>
                      <a:pt x="13650030" y="8317230"/>
                    </a:lnTo>
                    <a:cubicBezTo>
                      <a:pt x="13650030" y="8329930"/>
                      <a:pt x="13648761" y="8335010"/>
                      <a:pt x="13648761" y="8340090"/>
                    </a:cubicBezTo>
                    <a:lnTo>
                      <a:pt x="13648761" y="8294370"/>
                    </a:lnTo>
                    <a:cubicBezTo>
                      <a:pt x="13655111" y="8296910"/>
                      <a:pt x="13655111" y="8303260"/>
                      <a:pt x="13656380" y="8308340"/>
                    </a:cubicBezTo>
                    <a:close/>
                    <a:moveTo>
                      <a:pt x="13577641" y="265430"/>
                    </a:moveTo>
                    <a:cubicBezTo>
                      <a:pt x="13582720" y="290830"/>
                      <a:pt x="13578911" y="317500"/>
                      <a:pt x="13578911" y="369570"/>
                    </a:cubicBezTo>
                    <a:cubicBezTo>
                      <a:pt x="13576370" y="344170"/>
                      <a:pt x="13575100" y="289560"/>
                      <a:pt x="13577641" y="265430"/>
                    </a:cubicBezTo>
                    <a:close/>
                    <a:moveTo>
                      <a:pt x="13647491" y="7993380"/>
                    </a:moveTo>
                    <a:cubicBezTo>
                      <a:pt x="13646220" y="7992110"/>
                      <a:pt x="13647491" y="8034020"/>
                      <a:pt x="13647491" y="8050530"/>
                    </a:cubicBezTo>
                    <a:cubicBezTo>
                      <a:pt x="13644950" y="8020050"/>
                      <a:pt x="13647491" y="7999730"/>
                      <a:pt x="13647491" y="7959090"/>
                    </a:cubicBezTo>
                    <a:cubicBezTo>
                      <a:pt x="13648761" y="7981950"/>
                      <a:pt x="13650030" y="8012430"/>
                      <a:pt x="13648761" y="8049260"/>
                    </a:cubicBezTo>
                    <a:cubicBezTo>
                      <a:pt x="13646220" y="8051800"/>
                      <a:pt x="13647491" y="8009890"/>
                      <a:pt x="13647491" y="7993380"/>
                    </a:cubicBezTo>
                    <a:close/>
                    <a:moveTo>
                      <a:pt x="13644950" y="8580120"/>
                    </a:moveTo>
                    <a:cubicBezTo>
                      <a:pt x="13646220" y="8587740"/>
                      <a:pt x="13647491" y="8641080"/>
                      <a:pt x="13647491" y="8667750"/>
                    </a:cubicBezTo>
                    <a:cubicBezTo>
                      <a:pt x="13646220" y="8651240"/>
                      <a:pt x="13644950" y="8634730"/>
                      <a:pt x="13644950" y="8580120"/>
                    </a:cubicBezTo>
                    <a:close/>
                    <a:moveTo>
                      <a:pt x="13646220" y="7777480"/>
                    </a:moveTo>
                    <a:cubicBezTo>
                      <a:pt x="13647491" y="7783830"/>
                      <a:pt x="13648761" y="7820660"/>
                      <a:pt x="13647491" y="7844790"/>
                    </a:cubicBezTo>
                    <a:cubicBezTo>
                      <a:pt x="13647491" y="7828280"/>
                      <a:pt x="13646220" y="7796530"/>
                      <a:pt x="13646220" y="7777480"/>
                    </a:cubicBezTo>
                    <a:close/>
                    <a:moveTo>
                      <a:pt x="13646220" y="7618730"/>
                    </a:moveTo>
                    <a:cubicBezTo>
                      <a:pt x="13647491" y="7621270"/>
                      <a:pt x="13647491" y="7649210"/>
                      <a:pt x="13648761" y="7651750"/>
                    </a:cubicBezTo>
                    <a:cubicBezTo>
                      <a:pt x="13648761" y="7669530"/>
                      <a:pt x="13646220" y="7661910"/>
                      <a:pt x="13647491" y="7697470"/>
                    </a:cubicBezTo>
                    <a:cubicBezTo>
                      <a:pt x="13644950" y="7696200"/>
                      <a:pt x="13646220" y="7650480"/>
                      <a:pt x="13646220" y="7618730"/>
                    </a:cubicBezTo>
                    <a:close/>
                    <a:moveTo>
                      <a:pt x="13644950" y="7733030"/>
                    </a:moveTo>
                    <a:cubicBezTo>
                      <a:pt x="13644950" y="7782560"/>
                      <a:pt x="13646220" y="7824470"/>
                      <a:pt x="13646220" y="7880350"/>
                    </a:cubicBezTo>
                    <a:cubicBezTo>
                      <a:pt x="13642411" y="7862570"/>
                      <a:pt x="13644950" y="7771130"/>
                      <a:pt x="13644950" y="7733030"/>
                    </a:cubicBezTo>
                    <a:close/>
                    <a:moveTo>
                      <a:pt x="13604311" y="3931920"/>
                    </a:moveTo>
                    <a:lnTo>
                      <a:pt x="13604311" y="3949700"/>
                    </a:lnTo>
                    <a:cubicBezTo>
                      <a:pt x="13603041" y="3959860"/>
                      <a:pt x="13603041" y="3976370"/>
                      <a:pt x="13600500" y="3970020"/>
                    </a:cubicBezTo>
                    <a:cubicBezTo>
                      <a:pt x="13601770" y="3952240"/>
                      <a:pt x="13601770" y="3935730"/>
                      <a:pt x="13604311" y="3931920"/>
                    </a:cubicBezTo>
                    <a:close/>
                    <a:moveTo>
                      <a:pt x="13596691" y="3148330"/>
                    </a:moveTo>
                    <a:cubicBezTo>
                      <a:pt x="13596691" y="3221990"/>
                      <a:pt x="13599230" y="3262630"/>
                      <a:pt x="13599230" y="3307080"/>
                    </a:cubicBezTo>
                    <a:cubicBezTo>
                      <a:pt x="13599230" y="3364230"/>
                      <a:pt x="13597961" y="3423920"/>
                      <a:pt x="13599230" y="3478530"/>
                    </a:cubicBezTo>
                    <a:lnTo>
                      <a:pt x="13599230" y="3488690"/>
                    </a:lnTo>
                    <a:cubicBezTo>
                      <a:pt x="13599230" y="3489960"/>
                      <a:pt x="13601770" y="3498850"/>
                      <a:pt x="13601770" y="3501390"/>
                    </a:cubicBezTo>
                    <a:cubicBezTo>
                      <a:pt x="13604311" y="3535680"/>
                      <a:pt x="13603041" y="3608070"/>
                      <a:pt x="13603041" y="3634740"/>
                    </a:cubicBezTo>
                    <a:cubicBezTo>
                      <a:pt x="13603041" y="3708400"/>
                      <a:pt x="13601770" y="3778250"/>
                      <a:pt x="13601770" y="3835400"/>
                    </a:cubicBezTo>
                    <a:cubicBezTo>
                      <a:pt x="13600500" y="3724910"/>
                      <a:pt x="13600500" y="3613150"/>
                      <a:pt x="13595420" y="3503930"/>
                    </a:cubicBezTo>
                    <a:cubicBezTo>
                      <a:pt x="13596691" y="3497580"/>
                      <a:pt x="13597961" y="3491230"/>
                      <a:pt x="13599230" y="3478530"/>
                    </a:cubicBezTo>
                    <a:cubicBezTo>
                      <a:pt x="13596691" y="3335020"/>
                      <a:pt x="13595420" y="3178810"/>
                      <a:pt x="13595420" y="3016250"/>
                    </a:cubicBezTo>
                    <a:cubicBezTo>
                      <a:pt x="13596691" y="3061970"/>
                      <a:pt x="13596691" y="3106420"/>
                      <a:pt x="13596691" y="3148330"/>
                    </a:cubicBezTo>
                    <a:close/>
                    <a:moveTo>
                      <a:pt x="13594150" y="2926080"/>
                    </a:moveTo>
                    <a:cubicBezTo>
                      <a:pt x="13592880" y="2915920"/>
                      <a:pt x="13591611" y="2905760"/>
                      <a:pt x="13591611" y="2894330"/>
                    </a:cubicBezTo>
                    <a:cubicBezTo>
                      <a:pt x="13596691" y="2866390"/>
                      <a:pt x="13591611" y="2871470"/>
                      <a:pt x="13591611" y="2829560"/>
                    </a:cubicBezTo>
                    <a:cubicBezTo>
                      <a:pt x="13591611" y="2818130"/>
                      <a:pt x="13592880" y="2813050"/>
                      <a:pt x="13592880" y="2806700"/>
                    </a:cubicBezTo>
                    <a:cubicBezTo>
                      <a:pt x="13594150" y="2847340"/>
                      <a:pt x="13594150" y="2886710"/>
                      <a:pt x="13594150" y="2926080"/>
                    </a:cubicBezTo>
                    <a:close/>
                    <a:moveTo>
                      <a:pt x="13590341" y="2495550"/>
                    </a:moveTo>
                    <a:lnTo>
                      <a:pt x="13590341" y="2579370"/>
                    </a:lnTo>
                    <a:cubicBezTo>
                      <a:pt x="13586530" y="2562860"/>
                      <a:pt x="13589070" y="2519680"/>
                      <a:pt x="13590341" y="2495550"/>
                    </a:cubicBezTo>
                    <a:close/>
                    <a:moveTo>
                      <a:pt x="13587800" y="2466340"/>
                    </a:moveTo>
                    <a:cubicBezTo>
                      <a:pt x="13586530" y="2447290"/>
                      <a:pt x="13587800" y="2421890"/>
                      <a:pt x="13589070" y="2415540"/>
                    </a:cubicBezTo>
                    <a:lnTo>
                      <a:pt x="13589070" y="2475230"/>
                    </a:lnTo>
                    <a:cubicBezTo>
                      <a:pt x="13589070" y="2472690"/>
                      <a:pt x="13587800" y="2467610"/>
                      <a:pt x="13587800" y="2466340"/>
                    </a:cubicBezTo>
                    <a:close/>
                    <a:moveTo>
                      <a:pt x="13590341" y="2303780"/>
                    </a:moveTo>
                    <a:lnTo>
                      <a:pt x="13590341" y="2091690"/>
                    </a:lnTo>
                    <a:cubicBezTo>
                      <a:pt x="13590341" y="2087880"/>
                      <a:pt x="13589070" y="2082800"/>
                      <a:pt x="13589070" y="2065020"/>
                    </a:cubicBezTo>
                    <a:lnTo>
                      <a:pt x="13589070" y="2052320"/>
                    </a:lnTo>
                    <a:cubicBezTo>
                      <a:pt x="13591611" y="2137410"/>
                      <a:pt x="13594150" y="2222500"/>
                      <a:pt x="13590341" y="2303780"/>
                    </a:cubicBezTo>
                    <a:close/>
                    <a:moveTo>
                      <a:pt x="13590341" y="1560830"/>
                    </a:moveTo>
                    <a:lnTo>
                      <a:pt x="13590341" y="1532890"/>
                    </a:lnTo>
                    <a:lnTo>
                      <a:pt x="13590341" y="1588770"/>
                    </a:lnTo>
                    <a:cubicBezTo>
                      <a:pt x="13590341" y="1671320"/>
                      <a:pt x="13592880" y="1762760"/>
                      <a:pt x="13591611" y="1844040"/>
                    </a:cubicBezTo>
                    <a:cubicBezTo>
                      <a:pt x="13591611" y="1891030"/>
                      <a:pt x="13589070" y="1941830"/>
                      <a:pt x="13589070" y="1990090"/>
                    </a:cubicBezTo>
                    <a:lnTo>
                      <a:pt x="13589070" y="2000250"/>
                    </a:lnTo>
                    <a:cubicBezTo>
                      <a:pt x="13587800" y="1968500"/>
                      <a:pt x="13585261" y="1940560"/>
                      <a:pt x="13586530" y="1908810"/>
                    </a:cubicBezTo>
                    <a:cubicBezTo>
                      <a:pt x="13589070" y="1907540"/>
                      <a:pt x="13591611" y="1911350"/>
                      <a:pt x="13590341" y="1883410"/>
                    </a:cubicBezTo>
                    <a:cubicBezTo>
                      <a:pt x="13591611" y="1827530"/>
                      <a:pt x="13586530" y="1865630"/>
                      <a:pt x="13586530" y="1844040"/>
                    </a:cubicBezTo>
                    <a:cubicBezTo>
                      <a:pt x="13587800" y="1828800"/>
                      <a:pt x="13591611" y="1766570"/>
                      <a:pt x="13587800" y="1753870"/>
                    </a:cubicBezTo>
                    <a:cubicBezTo>
                      <a:pt x="13587800" y="1774190"/>
                      <a:pt x="13587800" y="1798320"/>
                      <a:pt x="13585261" y="1791970"/>
                    </a:cubicBezTo>
                    <a:cubicBezTo>
                      <a:pt x="13583991" y="1743710"/>
                      <a:pt x="13589070" y="1755140"/>
                      <a:pt x="13587800" y="1714500"/>
                    </a:cubicBezTo>
                    <a:cubicBezTo>
                      <a:pt x="13580180" y="1696720"/>
                      <a:pt x="13590341" y="1602740"/>
                      <a:pt x="13585261" y="1572260"/>
                    </a:cubicBezTo>
                    <a:cubicBezTo>
                      <a:pt x="13585261" y="1579880"/>
                      <a:pt x="13583991" y="1586230"/>
                      <a:pt x="13583991" y="1572260"/>
                    </a:cubicBezTo>
                    <a:cubicBezTo>
                      <a:pt x="13586530" y="1569720"/>
                      <a:pt x="13586530" y="1554480"/>
                      <a:pt x="13590341" y="1560830"/>
                    </a:cubicBezTo>
                    <a:close/>
                    <a:moveTo>
                      <a:pt x="13520491" y="4940300"/>
                    </a:moveTo>
                    <a:lnTo>
                      <a:pt x="13520491" y="4978400"/>
                    </a:lnTo>
                    <a:lnTo>
                      <a:pt x="13517950" y="4978400"/>
                    </a:lnTo>
                    <a:cubicBezTo>
                      <a:pt x="13517950" y="4954270"/>
                      <a:pt x="13517950" y="4944111"/>
                      <a:pt x="13520491" y="4940300"/>
                    </a:cubicBezTo>
                    <a:close/>
                    <a:moveTo>
                      <a:pt x="13516680" y="3945890"/>
                    </a:moveTo>
                    <a:cubicBezTo>
                      <a:pt x="13516680" y="3949700"/>
                      <a:pt x="13515411" y="3953510"/>
                      <a:pt x="13515411" y="3956050"/>
                    </a:cubicBezTo>
                    <a:cubicBezTo>
                      <a:pt x="13514141" y="3938270"/>
                      <a:pt x="13512870" y="3931920"/>
                      <a:pt x="13510330" y="3929380"/>
                    </a:cubicBezTo>
                    <a:cubicBezTo>
                      <a:pt x="13506520" y="3959860"/>
                      <a:pt x="13510330" y="3992880"/>
                      <a:pt x="13510330" y="4033520"/>
                    </a:cubicBezTo>
                    <a:cubicBezTo>
                      <a:pt x="13507791" y="4009390"/>
                      <a:pt x="13505250" y="4048760"/>
                      <a:pt x="13503980" y="4014470"/>
                    </a:cubicBezTo>
                    <a:lnTo>
                      <a:pt x="13503980" y="4001770"/>
                    </a:lnTo>
                    <a:cubicBezTo>
                      <a:pt x="13505250" y="3963670"/>
                      <a:pt x="13505250" y="3905250"/>
                      <a:pt x="13505250" y="3850640"/>
                    </a:cubicBezTo>
                    <a:cubicBezTo>
                      <a:pt x="13502711" y="3844290"/>
                      <a:pt x="13502711" y="3855720"/>
                      <a:pt x="13502711" y="3872230"/>
                    </a:cubicBezTo>
                    <a:lnTo>
                      <a:pt x="13502711" y="3832860"/>
                    </a:lnTo>
                    <a:cubicBezTo>
                      <a:pt x="13502711" y="3834130"/>
                      <a:pt x="13503980" y="3835400"/>
                      <a:pt x="13503980" y="3837940"/>
                    </a:cubicBezTo>
                    <a:cubicBezTo>
                      <a:pt x="13505250" y="3804920"/>
                      <a:pt x="13507791" y="3713480"/>
                      <a:pt x="13503980" y="3683000"/>
                    </a:cubicBezTo>
                    <a:cubicBezTo>
                      <a:pt x="13503980" y="3710940"/>
                      <a:pt x="13503980" y="3728720"/>
                      <a:pt x="13501441" y="3733800"/>
                    </a:cubicBezTo>
                    <a:lnTo>
                      <a:pt x="13501441" y="3671570"/>
                    </a:lnTo>
                    <a:cubicBezTo>
                      <a:pt x="13501441" y="3661410"/>
                      <a:pt x="13502711" y="3644900"/>
                      <a:pt x="13502711" y="3630930"/>
                    </a:cubicBezTo>
                    <a:cubicBezTo>
                      <a:pt x="13501441" y="3615690"/>
                      <a:pt x="13501441" y="3600450"/>
                      <a:pt x="13501441" y="3585210"/>
                    </a:cubicBezTo>
                    <a:lnTo>
                      <a:pt x="13501441" y="3453130"/>
                    </a:lnTo>
                    <a:cubicBezTo>
                      <a:pt x="13501441" y="3463290"/>
                      <a:pt x="13501441" y="3469640"/>
                      <a:pt x="13500170" y="3467100"/>
                    </a:cubicBezTo>
                    <a:cubicBezTo>
                      <a:pt x="13502711" y="3347720"/>
                      <a:pt x="13502711" y="3235960"/>
                      <a:pt x="13502711" y="3128010"/>
                    </a:cubicBezTo>
                    <a:cubicBezTo>
                      <a:pt x="13503980" y="3129280"/>
                      <a:pt x="13503980" y="3133090"/>
                      <a:pt x="13505250" y="3139440"/>
                    </a:cubicBezTo>
                    <a:cubicBezTo>
                      <a:pt x="13505250" y="3115310"/>
                      <a:pt x="13506520" y="3096260"/>
                      <a:pt x="13507791" y="3088640"/>
                    </a:cubicBezTo>
                    <a:cubicBezTo>
                      <a:pt x="13507791" y="3102610"/>
                      <a:pt x="13509061" y="3103880"/>
                      <a:pt x="13510330" y="3107690"/>
                    </a:cubicBezTo>
                    <a:cubicBezTo>
                      <a:pt x="13509061" y="3185160"/>
                      <a:pt x="13509061" y="3261360"/>
                      <a:pt x="13511600" y="3337560"/>
                    </a:cubicBezTo>
                    <a:lnTo>
                      <a:pt x="13511600" y="3376930"/>
                    </a:lnTo>
                    <a:cubicBezTo>
                      <a:pt x="13511600" y="3373120"/>
                      <a:pt x="13511600" y="3371850"/>
                      <a:pt x="13510330" y="3371850"/>
                    </a:cubicBezTo>
                    <a:cubicBezTo>
                      <a:pt x="13511600" y="3401060"/>
                      <a:pt x="13509061" y="3468370"/>
                      <a:pt x="13511600" y="3506470"/>
                    </a:cubicBezTo>
                    <a:lnTo>
                      <a:pt x="13511600" y="3566160"/>
                    </a:lnTo>
                    <a:cubicBezTo>
                      <a:pt x="13512870" y="3589020"/>
                      <a:pt x="13515411" y="3587750"/>
                      <a:pt x="13516680" y="3605530"/>
                    </a:cubicBezTo>
                    <a:cubicBezTo>
                      <a:pt x="13514141" y="3615690"/>
                      <a:pt x="13511600" y="3620770"/>
                      <a:pt x="13510330" y="3643630"/>
                    </a:cubicBezTo>
                    <a:cubicBezTo>
                      <a:pt x="13509061" y="3691890"/>
                      <a:pt x="13515411" y="3670300"/>
                      <a:pt x="13515411" y="3696970"/>
                    </a:cubicBezTo>
                    <a:cubicBezTo>
                      <a:pt x="13512870" y="3723640"/>
                      <a:pt x="13509061" y="3737610"/>
                      <a:pt x="13509061" y="3787140"/>
                    </a:cubicBezTo>
                    <a:cubicBezTo>
                      <a:pt x="13511600" y="3808730"/>
                      <a:pt x="13517950" y="3859530"/>
                      <a:pt x="13511600" y="3878580"/>
                    </a:cubicBezTo>
                    <a:cubicBezTo>
                      <a:pt x="13511600" y="3859530"/>
                      <a:pt x="13511600" y="3830320"/>
                      <a:pt x="13510330" y="3826510"/>
                    </a:cubicBezTo>
                    <a:cubicBezTo>
                      <a:pt x="13510330" y="3856990"/>
                      <a:pt x="13507791" y="3864610"/>
                      <a:pt x="13509061" y="3903980"/>
                    </a:cubicBezTo>
                    <a:cubicBezTo>
                      <a:pt x="13511600" y="3905250"/>
                      <a:pt x="13514141" y="3902710"/>
                      <a:pt x="13512870" y="3930650"/>
                    </a:cubicBezTo>
                    <a:cubicBezTo>
                      <a:pt x="13515411" y="3937000"/>
                      <a:pt x="13515411" y="3912870"/>
                      <a:pt x="13517950" y="3905250"/>
                    </a:cubicBezTo>
                    <a:cubicBezTo>
                      <a:pt x="13516680" y="3917950"/>
                      <a:pt x="13516680" y="3931920"/>
                      <a:pt x="13516680" y="3945890"/>
                    </a:cubicBezTo>
                    <a:close/>
                    <a:moveTo>
                      <a:pt x="13505250" y="2970530"/>
                    </a:moveTo>
                    <a:cubicBezTo>
                      <a:pt x="13506520" y="2985770"/>
                      <a:pt x="13510330" y="3065780"/>
                      <a:pt x="13505250" y="3060700"/>
                    </a:cubicBezTo>
                    <a:cubicBezTo>
                      <a:pt x="13502711" y="3035300"/>
                      <a:pt x="13503980" y="2999740"/>
                      <a:pt x="13505250" y="2970530"/>
                    </a:cubicBezTo>
                    <a:close/>
                    <a:moveTo>
                      <a:pt x="13511600" y="991870"/>
                    </a:moveTo>
                    <a:cubicBezTo>
                      <a:pt x="13511600" y="966470"/>
                      <a:pt x="13512870" y="951230"/>
                      <a:pt x="13514141" y="942340"/>
                    </a:cubicBezTo>
                    <a:lnTo>
                      <a:pt x="13514141" y="989330"/>
                    </a:lnTo>
                    <a:cubicBezTo>
                      <a:pt x="13512870" y="990600"/>
                      <a:pt x="13512870" y="991870"/>
                      <a:pt x="13511600" y="991870"/>
                    </a:cubicBezTo>
                    <a:close/>
                    <a:moveTo>
                      <a:pt x="13516680" y="3449320"/>
                    </a:moveTo>
                    <a:lnTo>
                      <a:pt x="13516680" y="3451860"/>
                    </a:lnTo>
                    <a:cubicBezTo>
                      <a:pt x="13515411" y="3468370"/>
                      <a:pt x="13514141" y="3384550"/>
                      <a:pt x="13514141" y="3347720"/>
                    </a:cubicBezTo>
                    <a:cubicBezTo>
                      <a:pt x="13515411" y="3322320"/>
                      <a:pt x="13515411" y="3420110"/>
                      <a:pt x="13516680" y="3449320"/>
                    </a:cubicBezTo>
                    <a:close/>
                    <a:moveTo>
                      <a:pt x="13514141" y="1195070"/>
                    </a:moveTo>
                    <a:lnTo>
                      <a:pt x="13514141" y="1184910"/>
                    </a:lnTo>
                    <a:lnTo>
                      <a:pt x="13514141" y="1195070"/>
                    </a:lnTo>
                    <a:close/>
                    <a:moveTo>
                      <a:pt x="13514141" y="1150620"/>
                    </a:moveTo>
                    <a:cubicBezTo>
                      <a:pt x="13512870" y="1140460"/>
                      <a:pt x="13512870" y="1129030"/>
                      <a:pt x="13512870" y="1108710"/>
                    </a:cubicBezTo>
                    <a:cubicBezTo>
                      <a:pt x="13512870" y="1097280"/>
                      <a:pt x="13512870" y="1087120"/>
                      <a:pt x="13514141" y="1075690"/>
                    </a:cubicBezTo>
                    <a:lnTo>
                      <a:pt x="13514141" y="1150620"/>
                    </a:lnTo>
                    <a:close/>
                    <a:moveTo>
                      <a:pt x="13380791" y="71120"/>
                    </a:moveTo>
                    <a:cubicBezTo>
                      <a:pt x="13404920" y="73660"/>
                      <a:pt x="13382061" y="74930"/>
                      <a:pt x="13379520" y="77470"/>
                    </a:cubicBezTo>
                    <a:cubicBezTo>
                      <a:pt x="13336341" y="76200"/>
                      <a:pt x="13338880" y="71120"/>
                      <a:pt x="13289350" y="74930"/>
                    </a:cubicBezTo>
                    <a:cubicBezTo>
                      <a:pt x="13286811" y="69850"/>
                      <a:pt x="13359200" y="73660"/>
                      <a:pt x="13380791" y="71120"/>
                    </a:cubicBezTo>
                    <a:close/>
                    <a:moveTo>
                      <a:pt x="12006813" y="76200"/>
                    </a:moveTo>
                    <a:cubicBezTo>
                      <a:pt x="12003719" y="80010"/>
                      <a:pt x="11889255" y="78740"/>
                      <a:pt x="11849038" y="77470"/>
                    </a:cubicBezTo>
                    <a:cubicBezTo>
                      <a:pt x="11855225" y="74930"/>
                      <a:pt x="11969690" y="74930"/>
                      <a:pt x="12006813" y="76200"/>
                    </a:cubicBezTo>
                    <a:close/>
                    <a:moveTo>
                      <a:pt x="10336254" y="153670"/>
                    </a:moveTo>
                    <a:cubicBezTo>
                      <a:pt x="10382659" y="151130"/>
                      <a:pt x="10515684" y="152400"/>
                      <a:pt x="10494029" y="156210"/>
                    </a:cubicBezTo>
                    <a:cubicBezTo>
                      <a:pt x="10444531" y="158750"/>
                      <a:pt x="10311505" y="157480"/>
                      <a:pt x="10336254" y="153670"/>
                    </a:cubicBezTo>
                    <a:close/>
                    <a:moveTo>
                      <a:pt x="9661844" y="181610"/>
                    </a:moveTo>
                    <a:cubicBezTo>
                      <a:pt x="9668031" y="180340"/>
                      <a:pt x="9649469" y="180340"/>
                      <a:pt x="9630907" y="180340"/>
                    </a:cubicBezTo>
                    <a:cubicBezTo>
                      <a:pt x="9658750" y="177800"/>
                      <a:pt x="9705154" y="180340"/>
                      <a:pt x="9739185" y="182880"/>
                    </a:cubicBezTo>
                    <a:cubicBezTo>
                      <a:pt x="9674218" y="182880"/>
                      <a:pt x="9612346" y="182880"/>
                      <a:pt x="9553566" y="184150"/>
                    </a:cubicBezTo>
                    <a:cubicBezTo>
                      <a:pt x="9581410" y="181610"/>
                      <a:pt x="9618533" y="181610"/>
                      <a:pt x="9661844" y="181610"/>
                    </a:cubicBezTo>
                    <a:close/>
                    <a:moveTo>
                      <a:pt x="9510256" y="168910"/>
                    </a:moveTo>
                    <a:cubicBezTo>
                      <a:pt x="9482413" y="171450"/>
                      <a:pt x="9371043" y="172720"/>
                      <a:pt x="9321545" y="170180"/>
                    </a:cubicBezTo>
                    <a:cubicBezTo>
                      <a:pt x="9349387" y="167640"/>
                      <a:pt x="9460758" y="166370"/>
                      <a:pt x="9510256" y="168910"/>
                    </a:cubicBezTo>
                    <a:close/>
                    <a:moveTo>
                      <a:pt x="9386511" y="166370"/>
                    </a:moveTo>
                    <a:cubicBezTo>
                      <a:pt x="9309171" y="167640"/>
                      <a:pt x="9222549" y="168910"/>
                      <a:pt x="9228736" y="163830"/>
                    </a:cubicBezTo>
                    <a:cubicBezTo>
                      <a:pt x="9287514" y="163830"/>
                      <a:pt x="9420540" y="161290"/>
                      <a:pt x="9386511" y="166370"/>
                    </a:cubicBezTo>
                    <a:close/>
                    <a:moveTo>
                      <a:pt x="9389604" y="81280"/>
                    </a:moveTo>
                    <a:cubicBezTo>
                      <a:pt x="9318451" y="82550"/>
                      <a:pt x="9256578" y="88900"/>
                      <a:pt x="9166864" y="85090"/>
                    </a:cubicBezTo>
                    <a:cubicBezTo>
                      <a:pt x="9200893" y="82550"/>
                      <a:pt x="9278234" y="81280"/>
                      <a:pt x="9389604" y="81280"/>
                    </a:cubicBezTo>
                    <a:close/>
                    <a:moveTo>
                      <a:pt x="8950309" y="72390"/>
                    </a:moveTo>
                    <a:cubicBezTo>
                      <a:pt x="9040025" y="72390"/>
                      <a:pt x="9123552" y="72390"/>
                      <a:pt x="9104991" y="76200"/>
                    </a:cubicBezTo>
                    <a:cubicBezTo>
                      <a:pt x="9015276" y="77470"/>
                      <a:pt x="8934841" y="77470"/>
                      <a:pt x="8950309" y="72390"/>
                    </a:cubicBezTo>
                    <a:close/>
                    <a:moveTo>
                      <a:pt x="8820377" y="82550"/>
                    </a:moveTo>
                    <a:cubicBezTo>
                      <a:pt x="8814190" y="85090"/>
                      <a:pt x="8739943" y="85090"/>
                      <a:pt x="8662602" y="85090"/>
                    </a:cubicBezTo>
                    <a:cubicBezTo>
                      <a:pt x="8644041" y="80010"/>
                      <a:pt x="8773973" y="80010"/>
                      <a:pt x="8820377" y="82550"/>
                    </a:cubicBezTo>
                    <a:close/>
                    <a:moveTo>
                      <a:pt x="8541951" y="146050"/>
                    </a:moveTo>
                    <a:cubicBezTo>
                      <a:pt x="8610011" y="146050"/>
                      <a:pt x="8517202" y="148590"/>
                      <a:pt x="8511015" y="147320"/>
                    </a:cubicBezTo>
                    <a:cubicBezTo>
                      <a:pt x="8554325" y="151130"/>
                      <a:pt x="8681164" y="147320"/>
                      <a:pt x="8792535" y="148590"/>
                    </a:cubicBezTo>
                    <a:cubicBezTo>
                      <a:pt x="8758505" y="154940"/>
                      <a:pt x="8507921" y="149860"/>
                      <a:pt x="8446049" y="148590"/>
                    </a:cubicBezTo>
                    <a:cubicBezTo>
                      <a:pt x="8350146" y="147320"/>
                      <a:pt x="8405831" y="153670"/>
                      <a:pt x="8288273" y="151130"/>
                    </a:cubicBezTo>
                    <a:cubicBezTo>
                      <a:pt x="8260431" y="144780"/>
                      <a:pt x="8489359" y="149860"/>
                      <a:pt x="8541951" y="146050"/>
                    </a:cubicBezTo>
                    <a:close/>
                    <a:moveTo>
                      <a:pt x="8381082" y="80010"/>
                    </a:moveTo>
                    <a:cubicBezTo>
                      <a:pt x="8405831" y="81280"/>
                      <a:pt x="8415112" y="82550"/>
                      <a:pt x="8412018" y="85090"/>
                    </a:cubicBezTo>
                    <a:cubicBezTo>
                      <a:pt x="8334678" y="85090"/>
                      <a:pt x="8343959" y="82550"/>
                      <a:pt x="8254243" y="83820"/>
                    </a:cubicBezTo>
                    <a:cubicBezTo>
                      <a:pt x="8282086" y="82550"/>
                      <a:pt x="8300648" y="80010"/>
                      <a:pt x="8381082" y="80010"/>
                    </a:cubicBezTo>
                    <a:close/>
                    <a:moveTo>
                      <a:pt x="7406590" y="152400"/>
                    </a:moveTo>
                    <a:cubicBezTo>
                      <a:pt x="7369466" y="149860"/>
                      <a:pt x="7372560" y="148590"/>
                      <a:pt x="7409683" y="147320"/>
                    </a:cubicBezTo>
                    <a:cubicBezTo>
                      <a:pt x="7530335" y="147320"/>
                      <a:pt x="7530335" y="152400"/>
                      <a:pt x="7626238" y="154940"/>
                    </a:cubicBezTo>
                    <a:cubicBezTo>
                      <a:pt x="7564365" y="160020"/>
                      <a:pt x="7471556" y="152400"/>
                      <a:pt x="7310687" y="156210"/>
                    </a:cubicBezTo>
                    <a:cubicBezTo>
                      <a:pt x="7323062" y="153670"/>
                      <a:pt x="7350905" y="152400"/>
                      <a:pt x="7406590" y="152400"/>
                    </a:cubicBezTo>
                    <a:close/>
                    <a:moveTo>
                      <a:pt x="7053917" y="139700"/>
                    </a:moveTo>
                    <a:lnTo>
                      <a:pt x="7094134" y="139700"/>
                    </a:lnTo>
                    <a:cubicBezTo>
                      <a:pt x="7100321" y="143510"/>
                      <a:pt x="7078666" y="146050"/>
                      <a:pt x="6998231" y="144780"/>
                    </a:cubicBezTo>
                    <a:cubicBezTo>
                      <a:pt x="6951827" y="143510"/>
                      <a:pt x="6992044" y="140970"/>
                      <a:pt x="7053917" y="139700"/>
                    </a:cubicBezTo>
                    <a:close/>
                    <a:moveTo>
                      <a:pt x="5538039" y="140970"/>
                    </a:moveTo>
                    <a:lnTo>
                      <a:pt x="5590631" y="140970"/>
                    </a:lnTo>
                    <a:cubicBezTo>
                      <a:pt x="5615380" y="143510"/>
                      <a:pt x="5568976" y="144780"/>
                      <a:pt x="5612287" y="148590"/>
                    </a:cubicBezTo>
                    <a:cubicBezTo>
                      <a:pt x="5507103" y="149860"/>
                      <a:pt x="5504009" y="152400"/>
                      <a:pt x="5389545" y="149860"/>
                    </a:cubicBezTo>
                    <a:cubicBezTo>
                      <a:pt x="5377171" y="146050"/>
                      <a:pt x="5507103" y="148590"/>
                      <a:pt x="5516384" y="146050"/>
                    </a:cubicBezTo>
                    <a:cubicBezTo>
                      <a:pt x="5513290" y="143510"/>
                      <a:pt x="5383358" y="147320"/>
                      <a:pt x="5296736" y="146050"/>
                    </a:cubicBezTo>
                    <a:cubicBezTo>
                      <a:pt x="5302924" y="144780"/>
                      <a:pt x="5290549" y="143510"/>
                      <a:pt x="5265800" y="143510"/>
                    </a:cubicBezTo>
                    <a:cubicBezTo>
                      <a:pt x="5336954" y="142240"/>
                      <a:pt x="5435950" y="142240"/>
                      <a:pt x="5538039" y="140970"/>
                    </a:cubicBezTo>
                    <a:close/>
                    <a:moveTo>
                      <a:pt x="3530276" y="146050"/>
                    </a:moveTo>
                    <a:cubicBezTo>
                      <a:pt x="3542650" y="149860"/>
                      <a:pt x="3471497" y="148590"/>
                      <a:pt x="3496246" y="152400"/>
                    </a:cubicBezTo>
                    <a:cubicBezTo>
                      <a:pt x="3440561" y="152400"/>
                      <a:pt x="3431279" y="151130"/>
                      <a:pt x="3369407" y="151130"/>
                    </a:cubicBezTo>
                    <a:cubicBezTo>
                      <a:pt x="3412718" y="149860"/>
                      <a:pt x="3437467" y="146050"/>
                      <a:pt x="3530276" y="146050"/>
                    </a:cubicBezTo>
                    <a:close/>
                    <a:moveTo>
                      <a:pt x="2899176" y="148590"/>
                    </a:moveTo>
                    <a:cubicBezTo>
                      <a:pt x="2917737" y="151130"/>
                      <a:pt x="3019827" y="148590"/>
                      <a:pt x="3022921" y="151130"/>
                    </a:cubicBezTo>
                    <a:cubicBezTo>
                      <a:pt x="3066232" y="151130"/>
                      <a:pt x="3050763" y="147320"/>
                      <a:pt x="3056951" y="146050"/>
                    </a:cubicBezTo>
                    <a:cubicBezTo>
                      <a:pt x="3137385" y="148590"/>
                      <a:pt x="3307535" y="146050"/>
                      <a:pt x="3338471" y="149860"/>
                    </a:cubicBezTo>
                    <a:cubicBezTo>
                      <a:pt x="3276598" y="152400"/>
                      <a:pt x="3196164" y="146050"/>
                      <a:pt x="3087887" y="149860"/>
                    </a:cubicBezTo>
                    <a:cubicBezTo>
                      <a:pt x="3103355" y="151130"/>
                      <a:pt x="3118823" y="152400"/>
                      <a:pt x="3118823" y="153670"/>
                    </a:cubicBezTo>
                    <a:cubicBezTo>
                      <a:pt x="3050763" y="156210"/>
                      <a:pt x="3001265" y="152400"/>
                      <a:pt x="2930112" y="151130"/>
                    </a:cubicBezTo>
                    <a:cubicBezTo>
                      <a:pt x="2824929" y="149860"/>
                      <a:pt x="2694996" y="152400"/>
                      <a:pt x="2899176" y="148590"/>
                    </a:cubicBezTo>
                    <a:close/>
                    <a:moveTo>
                      <a:pt x="331470" y="151130"/>
                    </a:moveTo>
                    <a:lnTo>
                      <a:pt x="358140" y="151130"/>
                    </a:lnTo>
                    <a:cubicBezTo>
                      <a:pt x="359410" y="151130"/>
                      <a:pt x="359410" y="151130"/>
                      <a:pt x="359410" y="152400"/>
                    </a:cubicBezTo>
                    <a:cubicBezTo>
                      <a:pt x="349250" y="152400"/>
                      <a:pt x="340360" y="152400"/>
                      <a:pt x="331470" y="153670"/>
                    </a:cubicBezTo>
                    <a:lnTo>
                      <a:pt x="331470" y="151130"/>
                    </a:lnTo>
                    <a:close/>
                    <a:moveTo>
                      <a:pt x="331470" y="154940"/>
                    </a:moveTo>
                    <a:cubicBezTo>
                      <a:pt x="386080" y="154940"/>
                      <a:pt x="476250" y="158750"/>
                      <a:pt x="448310" y="152400"/>
                    </a:cubicBezTo>
                    <a:cubicBezTo>
                      <a:pt x="447040" y="153670"/>
                      <a:pt x="441960" y="153670"/>
                      <a:pt x="435610" y="153670"/>
                    </a:cubicBezTo>
                    <a:cubicBezTo>
                      <a:pt x="444500" y="152400"/>
                      <a:pt x="410210" y="151130"/>
                      <a:pt x="397510" y="149860"/>
                    </a:cubicBezTo>
                    <a:cubicBezTo>
                      <a:pt x="415290" y="149860"/>
                      <a:pt x="433070" y="148590"/>
                      <a:pt x="449580" y="148590"/>
                    </a:cubicBezTo>
                    <a:cubicBezTo>
                      <a:pt x="483870" y="148590"/>
                      <a:pt x="511810" y="153670"/>
                      <a:pt x="539750" y="149860"/>
                    </a:cubicBezTo>
                    <a:cubicBezTo>
                      <a:pt x="525780" y="149860"/>
                      <a:pt x="509270" y="147320"/>
                      <a:pt x="527050" y="147320"/>
                    </a:cubicBezTo>
                    <a:cubicBezTo>
                      <a:pt x="546100" y="147320"/>
                      <a:pt x="556260" y="147320"/>
                      <a:pt x="563880" y="148590"/>
                    </a:cubicBezTo>
                    <a:cubicBezTo>
                      <a:pt x="577850" y="149860"/>
                      <a:pt x="582930" y="152400"/>
                      <a:pt x="625360" y="151130"/>
                    </a:cubicBezTo>
                    <a:cubicBezTo>
                      <a:pt x="647015" y="148590"/>
                      <a:pt x="625360" y="147320"/>
                      <a:pt x="605790" y="146050"/>
                    </a:cubicBezTo>
                    <a:lnTo>
                      <a:pt x="625360" y="146050"/>
                    </a:lnTo>
                    <a:cubicBezTo>
                      <a:pt x="637734" y="147320"/>
                      <a:pt x="733637" y="146050"/>
                      <a:pt x="687232" y="149860"/>
                    </a:cubicBezTo>
                    <a:cubicBezTo>
                      <a:pt x="863569" y="151130"/>
                      <a:pt x="909974" y="146050"/>
                      <a:pt x="1067749" y="146050"/>
                    </a:cubicBezTo>
                    <a:lnTo>
                      <a:pt x="1064655" y="149860"/>
                    </a:lnTo>
                    <a:cubicBezTo>
                      <a:pt x="1259553" y="149860"/>
                      <a:pt x="1271928" y="149860"/>
                      <a:pt x="1411141" y="152400"/>
                    </a:cubicBezTo>
                    <a:cubicBezTo>
                      <a:pt x="1491575" y="149860"/>
                      <a:pt x="1339988" y="143510"/>
                      <a:pt x="1479201" y="142240"/>
                    </a:cubicBezTo>
                    <a:cubicBezTo>
                      <a:pt x="1547261" y="142240"/>
                      <a:pt x="1578197" y="143510"/>
                      <a:pt x="1572010" y="146050"/>
                    </a:cubicBezTo>
                    <a:cubicBezTo>
                      <a:pt x="1513231" y="147320"/>
                      <a:pt x="1469920" y="142240"/>
                      <a:pt x="1445171" y="146050"/>
                    </a:cubicBezTo>
                    <a:cubicBezTo>
                      <a:pt x="1519418" y="147320"/>
                      <a:pt x="1575103" y="151130"/>
                      <a:pt x="1503950" y="154940"/>
                    </a:cubicBezTo>
                    <a:cubicBezTo>
                      <a:pt x="1618414" y="152400"/>
                      <a:pt x="1714316" y="156210"/>
                      <a:pt x="1788564" y="153670"/>
                    </a:cubicBezTo>
                    <a:cubicBezTo>
                      <a:pt x="1751440" y="153670"/>
                      <a:pt x="1754534" y="151130"/>
                      <a:pt x="1757627" y="149860"/>
                    </a:cubicBezTo>
                    <a:cubicBezTo>
                      <a:pt x="1881372" y="148590"/>
                      <a:pt x="2017492" y="151130"/>
                      <a:pt x="2107207" y="146050"/>
                    </a:cubicBezTo>
                    <a:cubicBezTo>
                      <a:pt x="2066990" y="146050"/>
                      <a:pt x="2070084" y="142240"/>
                      <a:pt x="2107207" y="142240"/>
                    </a:cubicBezTo>
                    <a:cubicBezTo>
                      <a:pt x="2147424" y="142240"/>
                      <a:pt x="2150518" y="143510"/>
                      <a:pt x="2200016" y="143510"/>
                    </a:cubicBezTo>
                    <a:cubicBezTo>
                      <a:pt x="2181454" y="146050"/>
                      <a:pt x="2104113" y="146050"/>
                      <a:pt x="2165986" y="148590"/>
                    </a:cubicBezTo>
                    <a:cubicBezTo>
                      <a:pt x="2357791" y="146050"/>
                      <a:pt x="2487723" y="153670"/>
                      <a:pt x="2701183" y="148590"/>
                    </a:cubicBezTo>
                    <a:cubicBezTo>
                      <a:pt x="2691903" y="152400"/>
                      <a:pt x="2710464" y="154940"/>
                      <a:pt x="2793992" y="153670"/>
                    </a:cubicBezTo>
                    <a:cubicBezTo>
                      <a:pt x="2837303" y="153670"/>
                      <a:pt x="2824929" y="151130"/>
                      <a:pt x="2858958" y="151130"/>
                    </a:cubicBezTo>
                    <a:cubicBezTo>
                      <a:pt x="3084793" y="152400"/>
                      <a:pt x="3214725" y="149860"/>
                      <a:pt x="3394156" y="153670"/>
                    </a:cubicBezTo>
                    <a:cubicBezTo>
                      <a:pt x="3431279" y="149860"/>
                      <a:pt x="3564305" y="151130"/>
                      <a:pt x="3678769" y="151130"/>
                    </a:cubicBezTo>
                    <a:cubicBezTo>
                      <a:pt x="3725174" y="149860"/>
                      <a:pt x="3839638" y="152400"/>
                      <a:pt x="3836545" y="149860"/>
                    </a:cubicBezTo>
                    <a:cubicBezTo>
                      <a:pt x="3740642" y="148590"/>
                      <a:pt x="3564305" y="151130"/>
                      <a:pt x="3520994" y="148590"/>
                    </a:cubicBezTo>
                    <a:cubicBezTo>
                      <a:pt x="3616897" y="144780"/>
                      <a:pt x="3848919" y="146050"/>
                      <a:pt x="3929353" y="149860"/>
                    </a:cubicBezTo>
                    <a:cubicBezTo>
                      <a:pt x="4000507" y="148590"/>
                      <a:pt x="4201592" y="143510"/>
                      <a:pt x="4244903" y="149860"/>
                    </a:cubicBezTo>
                    <a:cubicBezTo>
                      <a:pt x="4186124" y="149860"/>
                      <a:pt x="3932447" y="148590"/>
                      <a:pt x="4025255" y="151130"/>
                    </a:cubicBezTo>
                    <a:cubicBezTo>
                      <a:pt x="4133533" y="151130"/>
                      <a:pt x="4476925" y="153670"/>
                      <a:pt x="4309869" y="148590"/>
                    </a:cubicBezTo>
                    <a:cubicBezTo>
                      <a:pt x="4427427" y="148590"/>
                      <a:pt x="4582108" y="144780"/>
                      <a:pt x="4656355" y="147320"/>
                    </a:cubicBezTo>
                    <a:cubicBezTo>
                      <a:pt x="4690385" y="152400"/>
                      <a:pt x="4368648" y="148590"/>
                      <a:pt x="4464551" y="151130"/>
                    </a:cubicBezTo>
                    <a:lnTo>
                      <a:pt x="4749164" y="151130"/>
                    </a:lnTo>
                    <a:cubicBezTo>
                      <a:pt x="4758445" y="148590"/>
                      <a:pt x="4715134" y="148590"/>
                      <a:pt x="4721322" y="146050"/>
                    </a:cubicBezTo>
                    <a:cubicBezTo>
                      <a:pt x="4820318" y="148590"/>
                      <a:pt x="4919314" y="140970"/>
                      <a:pt x="5005935" y="147320"/>
                    </a:cubicBezTo>
                    <a:cubicBezTo>
                      <a:pt x="4953344" y="151130"/>
                      <a:pt x="4807943" y="143510"/>
                      <a:pt x="4814131" y="149860"/>
                    </a:cubicBezTo>
                    <a:cubicBezTo>
                      <a:pt x="4835786" y="152400"/>
                      <a:pt x="4990467" y="151130"/>
                      <a:pt x="5064714" y="151130"/>
                    </a:cubicBezTo>
                    <a:cubicBezTo>
                      <a:pt x="5067808" y="147320"/>
                      <a:pt x="5049246" y="143510"/>
                      <a:pt x="5132774" y="143510"/>
                    </a:cubicBezTo>
                    <a:cubicBezTo>
                      <a:pt x="5207021" y="144780"/>
                      <a:pt x="5284362" y="146050"/>
                      <a:pt x="5352421" y="147320"/>
                    </a:cubicBezTo>
                    <a:cubicBezTo>
                      <a:pt x="5364796" y="151130"/>
                      <a:pt x="5234864" y="148590"/>
                      <a:pt x="5225583" y="151130"/>
                    </a:cubicBezTo>
                    <a:cubicBezTo>
                      <a:pt x="5361702" y="151130"/>
                      <a:pt x="5516384" y="152400"/>
                      <a:pt x="5572069" y="148590"/>
                    </a:cubicBezTo>
                    <a:cubicBezTo>
                      <a:pt x="5584444" y="149860"/>
                      <a:pt x="5612286" y="151130"/>
                      <a:pt x="5664878" y="151130"/>
                    </a:cubicBezTo>
                    <a:cubicBezTo>
                      <a:pt x="5612286" y="143510"/>
                      <a:pt x="5844308" y="148590"/>
                      <a:pt x="5856682" y="143510"/>
                    </a:cubicBezTo>
                    <a:cubicBezTo>
                      <a:pt x="5782435" y="142240"/>
                      <a:pt x="5587537" y="139700"/>
                      <a:pt x="5702001" y="134620"/>
                    </a:cubicBezTo>
                    <a:cubicBezTo>
                      <a:pt x="5819559" y="139700"/>
                      <a:pt x="5968053" y="143510"/>
                      <a:pt x="6073237" y="148590"/>
                    </a:cubicBezTo>
                    <a:cubicBezTo>
                      <a:pt x="5995896" y="152400"/>
                      <a:pt x="5878338" y="142240"/>
                      <a:pt x="5819559" y="149860"/>
                    </a:cubicBezTo>
                    <a:cubicBezTo>
                      <a:pt x="5934023" y="148590"/>
                      <a:pt x="5986615" y="151130"/>
                      <a:pt x="6039207" y="152400"/>
                    </a:cubicBezTo>
                    <a:cubicBezTo>
                      <a:pt x="6088705" y="147320"/>
                      <a:pt x="6360944" y="154940"/>
                      <a:pt x="6481595" y="149860"/>
                    </a:cubicBezTo>
                    <a:cubicBezTo>
                      <a:pt x="6540374" y="146050"/>
                      <a:pt x="6345475" y="147320"/>
                      <a:pt x="6450659" y="146050"/>
                    </a:cubicBezTo>
                    <a:cubicBezTo>
                      <a:pt x="6534187" y="147320"/>
                      <a:pt x="6611527" y="148590"/>
                      <a:pt x="6670307" y="149860"/>
                    </a:cubicBezTo>
                    <a:cubicBezTo>
                      <a:pt x="6732179" y="149860"/>
                      <a:pt x="6766209" y="148590"/>
                      <a:pt x="6828082" y="147320"/>
                    </a:cubicBezTo>
                    <a:cubicBezTo>
                      <a:pt x="6961108" y="144780"/>
                      <a:pt x="6874486" y="148590"/>
                      <a:pt x="6985857" y="148590"/>
                    </a:cubicBezTo>
                    <a:cubicBezTo>
                      <a:pt x="7112695" y="149860"/>
                      <a:pt x="7097227" y="144780"/>
                      <a:pt x="7239534" y="146050"/>
                    </a:cubicBezTo>
                    <a:cubicBezTo>
                      <a:pt x="7162193" y="148590"/>
                      <a:pt x="7285938" y="149860"/>
                      <a:pt x="7298313" y="152400"/>
                    </a:cubicBezTo>
                    <a:cubicBezTo>
                      <a:pt x="7375654" y="153670"/>
                      <a:pt x="7431339" y="146050"/>
                      <a:pt x="7487024" y="151130"/>
                    </a:cubicBezTo>
                    <a:cubicBezTo>
                      <a:pt x="7394215" y="154940"/>
                      <a:pt x="7248815" y="151130"/>
                      <a:pt x="7171474" y="153670"/>
                    </a:cubicBezTo>
                    <a:cubicBezTo>
                      <a:pt x="7199316" y="153670"/>
                      <a:pt x="7307593" y="157480"/>
                      <a:pt x="7233347" y="157480"/>
                    </a:cubicBezTo>
                    <a:cubicBezTo>
                      <a:pt x="7227159" y="154940"/>
                      <a:pt x="7094134" y="157480"/>
                      <a:pt x="7078665" y="154940"/>
                    </a:cubicBezTo>
                    <a:cubicBezTo>
                      <a:pt x="7041542" y="158750"/>
                      <a:pt x="7211691" y="160020"/>
                      <a:pt x="7106508" y="161290"/>
                    </a:cubicBezTo>
                    <a:cubicBezTo>
                      <a:pt x="6976576" y="162560"/>
                      <a:pt x="7001325" y="156210"/>
                      <a:pt x="6855924" y="158750"/>
                    </a:cubicBezTo>
                    <a:cubicBezTo>
                      <a:pt x="6806426" y="158750"/>
                      <a:pt x="6831175" y="162560"/>
                      <a:pt x="6760021" y="161290"/>
                    </a:cubicBezTo>
                    <a:cubicBezTo>
                      <a:pt x="6766209" y="160020"/>
                      <a:pt x="6809519" y="158750"/>
                      <a:pt x="6729085" y="158750"/>
                    </a:cubicBezTo>
                    <a:cubicBezTo>
                      <a:pt x="6568217" y="157480"/>
                      <a:pt x="6654838" y="167640"/>
                      <a:pt x="6506344" y="166370"/>
                    </a:cubicBezTo>
                    <a:cubicBezTo>
                      <a:pt x="6512531" y="162560"/>
                      <a:pt x="6453753" y="163830"/>
                      <a:pt x="6509438" y="161290"/>
                    </a:cubicBezTo>
                    <a:cubicBezTo>
                      <a:pt x="6394974" y="163830"/>
                      <a:pt x="6299071" y="160020"/>
                      <a:pt x="6224824" y="162560"/>
                    </a:cubicBezTo>
                    <a:cubicBezTo>
                      <a:pt x="6261948" y="166370"/>
                      <a:pt x="6036113" y="170180"/>
                      <a:pt x="6029926" y="176530"/>
                    </a:cubicBezTo>
                    <a:cubicBezTo>
                      <a:pt x="6107266" y="180340"/>
                      <a:pt x="6153671" y="175260"/>
                      <a:pt x="6252667" y="175260"/>
                    </a:cubicBezTo>
                    <a:cubicBezTo>
                      <a:pt x="6268135" y="179070"/>
                      <a:pt x="6398067" y="179070"/>
                      <a:pt x="6407348" y="184150"/>
                    </a:cubicBezTo>
                    <a:cubicBezTo>
                      <a:pt x="6333101" y="181610"/>
                      <a:pt x="6348569" y="181610"/>
                      <a:pt x="6249573" y="182880"/>
                    </a:cubicBezTo>
                    <a:cubicBezTo>
                      <a:pt x="6240292" y="184150"/>
                      <a:pt x="6255760" y="185420"/>
                      <a:pt x="6280509" y="185420"/>
                    </a:cubicBezTo>
                    <a:lnTo>
                      <a:pt x="6215543" y="185420"/>
                    </a:lnTo>
                    <a:cubicBezTo>
                      <a:pt x="6196981" y="184150"/>
                      <a:pt x="6144390" y="184150"/>
                      <a:pt x="6091798" y="184150"/>
                    </a:cubicBezTo>
                    <a:cubicBezTo>
                      <a:pt x="6094892" y="185420"/>
                      <a:pt x="6101079" y="185420"/>
                      <a:pt x="6110360" y="186690"/>
                    </a:cubicBezTo>
                    <a:lnTo>
                      <a:pt x="6076330" y="186690"/>
                    </a:lnTo>
                    <a:cubicBezTo>
                      <a:pt x="6063955" y="185420"/>
                      <a:pt x="6051581" y="184150"/>
                      <a:pt x="6033019" y="184150"/>
                    </a:cubicBezTo>
                    <a:lnTo>
                      <a:pt x="5986615" y="184150"/>
                    </a:lnTo>
                    <a:cubicBezTo>
                      <a:pt x="5974240" y="182880"/>
                      <a:pt x="5955679" y="180340"/>
                      <a:pt x="6026832" y="180340"/>
                    </a:cubicBezTo>
                    <a:cubicBezTo>
                      <a:pt x="6020645" y="182880"/>
                      <a:pt x="6138202" y="180340"/>
                      <a:pt x="6184607" y="181610"/>
                    </a:cubicBezTo>
                    <a:cubicBezTo>
                      <a:pt x="6184607" y="179070"/>
                      <a:pt x="6200075" y="179070"/>
                      <a:pt x="6218637" y="177800"/>
                    </a:cubicBezTo>
                    <a:cubicBezTo>
                      <a:pt x="6110360" y="175260"/>
                      <a:pt x="6079424" y="180340"/>
                      <a:pt x="5934023" y="177800"/>
                    </a:cubicBezTo>
                    <a:cubicBezTo>
                      <a:pt x="5980428" y="182880"/>
                      <a:pt x="5859776" y="180340"/>
                      <a:pt x="5838121" y="182880"/>
                    </a:cubicBezTo>
                    <a:cubicBezTo>
                      <a:pt x="5841214" y="182880"/>
                      <a:pt x="5856682" y="184150"/>
                      <a:pt x="5862870" y="184150"/>
                    </a:cubicBezTo>
                    <a:lnTo>
                      <a:pt x="5853589" y="184150"/>
                    </a:lnTo>
                    <a:cubicBezTo>
                      <a:pt x="5621567" y="184150"/>
                      <a:pt x="5358609" y="186690"/>
                      <a:pt x="5222489" y="189230"/>
                    </a:cubicBezTo>
                    <a:cubicBezTo>
                      <a:pt x="5197740" y="187960"/>
                      <a:pt x="5138961" y="187960"/>
                      <a:pt x="5111119" y="185420"/>
                    </a:cubicBezTo>
                    <a:cubicBezTo>
                      <a:pt x="5061621" y="187960"/>
                      <a:pt x="4736790" y="186690"/>
                      <a:pt x="5015216" y="187960"/>
                    </a:cubicBezTo>
                    <a:cubicBezTo>
                      <a:pt x="5033778" y="187960"/>
                      <a:pt x="5046152" y="187960"/>
                      <a:pt x="5055433" y="189230"/>
                    </a:cubicBezTo>
                    <a:lnTo>
                      <a:pt x="4798662" y="189230"/>
                    </a:lnTo>
                    <a:cubicBezTo>
                      <a:pt x="4804849" y="186690"/>
                      <a:pt x="4801756" y="185420"/>
                      <a:pt x="4764632" y="185420"/>
                    </a:cubicBezTo>
                    <a:cubicBezTo>
                      <a:pt x="4780100" y="187960"/>
                      <a:pt x="4767726" y="189230"/>
                      <a:pt x="4746071" y="189230"/>
                    </a:cubicBezTo>
                    <a:cubicBezTo>
                      <a:pt x="4520236" y="189230"/>
                      <a:pt x="4282027" y="190500"/>
                      <a:pt x="4065473" y="191770"/>
                    </a:cubicBezTo>
                    <a:cubicBezTo>
                      <a:pt x="4068566" y="191770"/>
                      <a:pt x="4068566" y="191770"/>
                      <a:pt x="4068566" y="190500"/>
                    </a:cubicBezTo>
                    <a:lnTo>
                      <a:pt x="3910792" y="190500"/>
                    </a:lnTo>
                    <a:cubicBezTo>
                      <a:pt x="3904604" y="191770"/>
                      <a:pt x="3907698" y="191770"/>
                      <a:pt x="3913885" y="193040"/>
                    </a:cubicBezTo>
                    <a:cubicBezTo>
                      <a:pt x="3762297" y="194310"/>
                      <a:pt x="3623084" y="196850"/>
                      <a:pt x="3511714" y="199390"/>
                    </a:cubicBezTo>
                    <a:cubicBezTo>
                      <a:pt x="3502433" y="199390"/>
                      <a:pt x="3493152" y="198120"/>
                      <a:pt x="3483871" y="198120"/>
                    </a:cubicBezTo>
                    <a:cubicBezTo>
                      <a:pt x="3505526" y="195580"/>
                      <a:pt x="3530275" y="193040"/>
                      <a:pt x="3595241" y="193040"/>
                    </a:cubicBezTo>
                    <a:cubicBezTo>
                      <a:pt x="3428186" y="193040"/>
                      <a:pt x="3573586" y="185420"/>
                      <a:pt x="3505526" y="181610"/>
                    </a:cubicBezTo>
                    <a:cubicBezTo>
                      <a:pt x="3576680" y="181610"/>
                      <a:pt x="3623084" y="181610"/>
                      <a:pt x="3632365" y="179070"/>
                    </a:cubicBezTo>
                    <a:cubicBezTo>
                      <a:pt x="3539556" y="177800"/>
                      <a:pt x="3530275" y="173990"/>
                      <a:pt x="3542650" y="167640"/>
                    </a:cubicBezTo>
                    <a:cubicBezTo>
                      <a:pt x="3372500" y="157480"/>
                      <a:pt x="3106448" y="156210"/>
                      <a:pt x="2759962" y="157480"/>
                    </a:cubicBezTo>
                    <a:cubicBezTo>
                      <a:pt x="2639311" y="157480"/>
                      <a:pt x="2493910" y="158750"/>
                      <a:pt x="2382540" y="158750"/>
                    </a:cubicBezTo>
                    <a:cubicBezTo>
                      <a:pt x="2351604" y="156210"/>
                      <a:pt x="2289731" y="156210"/>
                      <a:pt x="2258795" y="156210"/>
                    </a:cubicBezTo>
                    <a:cubicBezTo>
                      <a:pt x="2153611" y="156210"/>
                      <a:pt x="2088645" y="158750"/>
                      <a:pt x="2005117" y="158750"/>
                    </a:cubicBezTo>
                    <a:cubicBezTo>
                      <a:pt x="1964900" y="158750"/>
                      <a:pt x="1961807" y="157480"/>
                      <a:pt x="1912309" y="157480"/>
                    </a:cubicBezTo>
                    <a:cubicBezTo>
                      <a:pt x="1667912" y="157480"/>
                      <a:pt x="1398767" y="160020"/>
                      <a:pt x="1092498" y="157480"/>
                    </a:cubicBezTo>
                    <a:cubicBezTo>
                      <a:pt x="1015157" y="158750"/>
                      <a:pt x="1148183" y="161290"/>
                      <a:pt x="1058468" y="162560"/>
                    </a:cubicBezTo>
                    <a:cubicBezTo>
                      <a:pt x="1027531" y="162560"/>
                      <a:pt x="996595" y="156210"/>
                      <a:pt x="965659" y="161290"/>
                    </a:cubicBezTo>
                    <a:cubicBezTo>
                      <a:pt x="1030625" y="163830"/>
                      <a:pt x="810977" y="165100"/>
                      <a:pt x="773854" y="167640"/>
                    </a:cubicBezTo>
                    <a:cubicBezTo>
                      <a:pt x="752199" y="162560"/>
                      <a:pt x="604520" y="166370"/>
                      <a:pt x="681045" y="161290"/>
                    </a:cubicBezTo>
                    <a:cubicBezTo>
                      <a:pt x="619173" y="161290"/>
                      <a:pt x="619173" y="162560"/>
                      <a:pt x="599440" y="163830"/>
                    </a:cubicBezTo>
                    <a:lnTo>
                      <a:pt x="563880" y="163830"/>
                    </a:lnTo>
                    <a:cubicBezTo>
                      <a:pt x="495300" y="163830"/>
                      <a:pt x="430530" y="166370"/>
                      <a:pt x="354330" y="162560"/>
                    </a:cubicBezTo>
                    <a:cubicBezTo>
                      <a:pt x="331470" y="166370"/>
                      <a:pt x="401320" y="167640"/>
                      <a:pt x="365760" y="168910"/>
                    </a:cubicBezTo>
                    <a:cubicBezTo>
                      <a:pt x="350520" y="167640"/>
                      <a:pt x="342900" y="166370"/>
                      <a:pt x="331470" y="163830"/>
                    </a:cubicBezTo>
                    <a:lnTo>
                      <a:pt x="331470" y="154940"/>
                    </a:lnTo>
                    <a:close/>
                    <a:moveTo>
                      <a:pt x="388620" y="153670"/>
                    </a:moveTo>
                    <a:lnTo>
                      <a:pt x="416560" y="153670"/>
                    </a:lnTo>
                    <a:cubicBezTo>
                      <a:pt x="417830" y="153670"/>
                      <a:pt x="416560" y="154940"/>
                      <a:pt x="412750" y="154940"/>
                    </a:cubicBezTo>
                    <a:lnTo>
                      <a:pt x="407670" y="154940"/>
                    </a:lnTo>
                    <a:cubicBezTo>
                      <a:pt x="403860" y="153670"/>
                      <a:pt x="396240" y="153670"/>
                      <a:pt x="388620" y="153670"/>
                    </a:cubicBezTo>
                    <a:close/>
                    <a:moveTo>
                      <a:pt x="7019887" y="171450"/>
                    </a:moveTo>
                    <a:cubicBezTo>
                      <a:pt x="7013699" y="173990"/>
                      <a:pt x="6886861" y="171450"/>
                      <a:pt x="6831175" y="172720"/>
                    </a:cubicBezTo>
                    <a:cubicBezTo>
                      <a:pt x="6886861" y="171450"/>
                      <a:pt x="6883767" y="167640"/>
                      <a:pt x="6992044" y="168910"/>
                    </a:cubicBezTo>
                    <a:cubicBezTo>
                      <a:pt x="6982763" y="170180"/>
                      <a:pt x="6995137" y="171450"/>
                      <a:pt x="7019887" y="171450"/>
                    </a:cubicBezTo>
                    <a:close/>
                    <a:moveTo>
                      <a:pt x="6982763" y="185420"/>
                    </a:moveTo>
                    <a:cubicBezTo>
                      <a:pt x="7057010" y="185420"/>
                      <a:pt x="7050823" y="182880"/>
                      <a:pt x="7140538" y="184150"/>
                    </a:cubicBezTo>
                    <a:cubicBezTo>
                      <a:pt x="7140538" y="186690"/>
                      <a:pt x="7131257" y="187960"/>
                      <a:pt x="7106508" y="189230"/>
                    </a:cubicBezTo>
                    <a:cubicBezTo>
                      <a:pt x="7162194" y="190500"/>
                      <a:pt x="7211692" y="185420"/>
                      <a:pt x="7230253" y="189230"/>
                    </a:cubicBezTo>
                    <a:lnTo>
                      <a:pt x="7177662" y="189230"/>
                    </a:lnTo>
                    <a:cubicBezTo>
                      <a:pt x="7121976" y="189230"/>
                      <a:pt x="7063198" y="190500"/>
                      <a:pt x="7007512" y="190500"/>
                    </a:cubicBezTo>
                    <a:cubicBezTo>
                      <a:pt x="6985857" y="185420"/>
                      <a:pt x="6862111" y="184150"/>
                      <a:pt x="6824988" y="180340"/>
                    </a:cubicBezTo>
                    <a:cubicBezTo>
                      <a:pt x="6886861" y="177800"/>
                      <a:pt x="7019887" y="179070"/>
                      <a:pt x="6982763" y="185420"/>
                    </a:cubicBezTo>
                    <a:close/>
                    <a:moveTo>
                      <a:pt x="6797146" y="193040"/>
                    </a:moveTo>
                    <a:lnTo>
                      <a:pt x="6698149" y="193040"/>
                    </a:lnTo>
                    <a:cubicBezTo>
                      <a:pt x="6698149" y="191770"/>
                      <a:pt x="6716711" y="190500"/>
                      <a:pt x="6760022" y="190500"/>
                    </a:cubicBezTo>
                    <a:cubicBezTo>
                      <a:pt x="6775490" y="190500"/>
                      <a:pt x="6787865" y="191770"/>
                      <a:pt x="6797146" y="193040"/>
                    </a:cubicBezTo>
                    <a:close/>
                    <a:moveTo>
                      <a:pt x="6605341" y="193040"/>
                    </a:moveTo>
                    <a:lnTo>
                      <a:pt x="6435191" y="193040"/>
                    </a:lnTo>
                    <a:cubicBezTo>
                      <a:pt x="6472315" y="191770"/>
                      <a:pt x="6534187" y="190500"/>
                      <a:pt x="6571311" y="189230"/>
                    </a:cubicBezTo>
                    <a:cubicBezTo>
                      <a:pt x="6574404" y="189230"/>
                      <a:pt x="6586779" y="191770"/>
                      <a:pt x="6605341" y="193040"/>
                    </a:cubicBezTo>
                    <a:close/>
                    <a:moveTo>
                      <a:pt x="6323821" y="172720"/>
                    </a:moveTo>
                    <a:cubicBezTo>
                      <a:pt x="6453753" y="172720"/>
                      <a:pt x="6308353" y="179070"/>
                      <a:pt x="6289791" y="181610"/>
                    </a:cubicBezTo>
                    <a:cubicBezTo>
                      <a:pt x="6203169" y="182880"/>
                      <a:pt x="6227918" y="179070"/>
                      <a:pt x="6166046" y="179070"/>
                    </a:cubicBezTo>
                    <a:cubicBezTo>
                      <a:pt x="6252667" y="176530"/>
                      <a:pt x="6336195" y="176530"/>
                      <a:pt x="6323821" y="172720"/>
                    </a:cubicBezTo>
                    <a:close/>
                    <a:moveTo>
                      <a:pt x="6122735" y="195580"/>
                    </a:moveTo>
                    <a:cubicBezTo>
                      <a:pt x="6110360" y="196850"/>
                      <a:pt x="6097986" y="196850"/>
                      <a:pt x="6085611" y="195580"/>
                    </a:cubicBezTo>
                    <a:lnTo>
                      <a:pt x="6122735" y="195580"/>
                    </a:lnTo>
                    <a:close/>
                    <a:moveTo>
                      <a:pt x="2812554" y="207010"/>
                    </a:moveTo>
                    <a:cubicBezTo>
                      <a:pt x="2806367" y="208280"/>
                      <a:pt x="2753775" y="208280"/>
                      <a:pt x="2716652" y="208280"/>
                    </a:cubicBezTo>
                    <a:cubicBezTo>
                      <a:pt x="2741401" y="204470"/>
                      <a:pt x="2716652" y="203200"/>
                      <a:pt x="2750682" y="201930"/>
                    </a:cubicBezTo>
                    <a:cubicBezTo>
                      <a:pt x="2899176" y="200660"/>
                      <a:pt x="2698090" y="207010"/>
                      <a:pt x="2812554" y="207010"/>
                    </a:cubicBezTo>
                    <a:close/>
                    <a:moveTo>
                      <a:pt x="2252608" y="209550"/>
                    </a:moveTo>
                    <a:lnTo>
                      <a:pt x="2042241" y="209550"/>
                    </a:lnTo>
                    <a:cubicBezTo>
                      <a:pt x="2088646" y="209550"/>
                      <a:pt x="2135050" y="208280"/>
                      <a:pt x="2181454" y="208280"/>
                    </a:cubicBezTo>
                    <a:cubicBezTo>
                      <a:pt x="2206204" y="208280"/>
                      <a:pt x="2230952" y="209550"/>
                      <a:pt x="2252608" y="209550"/>
                    </a:cubicBezTo>
                    <a:close/>
                    <a:moveTo>
                      <a:pt x="1887560" y="209550"/>
                    </a:moveTo>
                    <a:lnTo>
                      <a:pt x="1686474" y="209550"/>
                    </a:lnTo>
                    <a:cubicBezTo>
                      <a:pt x="1720504" y="209550"/>
                      <a:pt x="1757628" y="208280"/>
                      <a:pt x="1804032" y="208280"/>
                    </a:cubicBezTo>
                    <a:cubicBezTo>
                      <a:pt x="1841155" y="208280"/>
                      <a:pt x="1862811" y="208280"/>
                      <a:pt x="1887560" y="209550"/>
                    </a:cubicBezTo>
                    <a:close/>
                    <a:moveTo>
                      <a:pt x="1602946" y="209550"/>
                    </a:moveTo>
                    <a:lnTo>
                      <a:pt x="1497763" y="209550"/>
                    </a:lnTo>
                    <a:cubicBezTo>
                      <a:pt x="1525606" y="209550"/>
                      <a:pt x="1519418" y="207010"/>
                      <a:pt x="1550355" y="207010"/>
                    </a:cubicBezTo>
                    <a:cubicBezTo>
                      <a:pt x="1568916" y="208280"/>
                      <a:pt x="1587478" y="209550"/>
                      <a:pt x="1602946" y="209550"/>
                    </a:cubicBezTo>
                    <a:close/>
                    <a:moveTo>
                      <a:pt x="1469920" y="172720"/>
                    </a:moveTo>
                    <a:cubicBezTo>
                      <a:pt x="1370924" y="176530"/>
                      <a:pt x="1293584" y="173990"/>
                      <a:pt x="1154370" y="173990"/>
                    </a:cubicBezTo>
                    <a:cubicBezTo>
                      <a:pt x="1219337" y="171450"/>
                      <a:pt x="1435890" y="171450"/>
                      <a:pt x="1469920" y="172720"/>
                    </a:cubicBezTo>
                    <a:close/>
                    <a:moveTo>
                      <a:pt x="330200" y="213360"/>
                    </a:moveTo>
                    <a:lnTo>
                      <a:pt x="330200" y="212090"/>
                    </a:lnTo>
                    <a:lnTo>
                      <a:pt x="355600" y="212090"/>
                    </a:lnTo>
                    <a:cubicBezTo>
                      <a:pt x="406400" y="212090"/>
                      <a:pt x="452120" y="212090"/>
                      <a:pt x="490220" y="213360"/>
                    </a:cubicBezTo>
                    <a:cubicBezTo>
                      <a:pt x="491490" y="212090"/>
                      <a:pt x="494030" y="209550"/>
                      <a:pt x="516890" y="210820"/>
                    </a:cubicBezTo>
                    <a:cubicBezTo>
                      <a:pt x="533400" y="210820"/>
                      <a:pt x="549910" y="212090"/>
                      <a:pt x="565150" y="212090"/>
                    </a:cubicBezTo>
                    <a:cubicBezTo>
                      <a:pt x="593090" y="212090"/>
                      <a:pt x="634641" y="213360"/>
                      <a:pt x="699607" y="212090"/>
                    </a:cubicBezTo>
                    <a:cubicBezTo>
                      <a:pt x="752199" y="212090"/>
                      <a:pt x="767667" y="209550"/>
                      <a:pt x="826446" y="209550"/>
                    </a:cubicBezTo>
                    <a:cubicBezTo>
                      <a:pt x="891412" y="209550"/>
                      <a:pt x="971846" y="212090"/>
                      <a:pt x="1046094" y="210820"/>
                    </a:cubicBezTo>
                    <a:cubicBezTo>
                      <a:pt x="1083217" y="210820"/>
                      <a:pt x="1107966" y="208280"/>
                      <a:pt x="1141996" y="208280"/>
                    </a:cubicBezTo>
                    <a:cubicBezTo>
                      <a:pt x="1141996" y="208280"/>
                      <a:pt x="1157464" y="208280"/>
                      <a:pt x="1176026" y="209550"/>
                    </a:cubicBezTo>
                    <a:cubicBezTo>
                      <a:pt x="1194588" y="210820"/>
                      <a:pt x="1219337" y="210820"/>
                      <a:pt x="1234805" y="210820"/>
                    </a:cubicBezTo>
                    <a:cubicBezTo>
                      <a:pt x="1315239" y="212090"/>
                      <a:pt x="1401861" y="210820"/>
                      <a:pt x="1485389" y="210820"/>
                    </a:cubicBezTo>
                    <a:cubicBezTo>
                      <a:pt x="1423516" y="210820"/>
                      <a:pt x="1361643" y="212090"/>
                      <a:pt x="1293584" y="212090"/>
                    </a:cubicBezTo>
                    <a:lnTo>
                      <a:pt x="1114153" y="212090"/>
                    </a:lnTo>
                    <a:cubicBezTo>
                      <a:pt x="1058468" y="212090"/>
                      <a:pt x="999689" y="213360"/>
                      <a:pt x="934723" y="213360"/>
                    </a:cubicBezTo>
                    <a:cubicBezTo>
                      <a:pt x="792416" y="214630"/>
                      <a:pt x="640828" y="214630"/>
                      <a:pt x="563880" y="215900"/>
                    </a:cubicBezTo>
                    <a:cubicBezTo>
                      <a:pt x="537210" y="215900"/>
                      <a:pt x="511810" y="215900"/>
                      <a:pt x="487680" y="217170"/>
                    </a:cubicBezTo>
                    <a:cubicBezTo>
                      <a:pt x="472440" y="217170"/>
                      <a:pt x="458470" y="219710"/>
                      <a:pt x="439420" y="219710"/>
                    </a:cubicBezTo>
                    <a:cubicBezTo>
                      <a:pt x="402590" y="220980"/>
                      <a:pt x="359410" y="220980"/>
                      <a:pt x="341630" y="222250"/>
                    </a:cubicBezTo>
                    <a:cubicBezTo>
                      <a:pt x="309880" y="224790"/>
                      <a:pt x="266700" y="222250"/>
                      <a:pt x="243840" y="226060"/>
                    </a:cubicBezTo>
                    <a:lnTo>
                      <a:pt x="242570" y="226060"/>
                    </a:lnTo>
                    <a:lnTo>
                      <a:pt x="242570" y="218440"/>
                    </a:lnTo>
                    <a:cubicBezTo>
                      <a:pt x="241300" y="212090"/>
                      <a:pt x="240030" y="213360"/>
                      <a:pt x="238760" y="213360"/>
                    </a:cubicBezTo>
                    <a:cubicBezTo>
                      <a:pt x="237490" y="214630"/>
                      <a:pt x="236220" y="215900"/>
                      <a:pt x="234950" y="205740"/>
                    </a:cubicBezTo>
                    <a:cubicBezTo>
                      <a:pt x="245110" y="207010"/>
                      <a:pt x="246380" y="207010"/>
                      <a:pt x="246380" y="208280"/>
                    </a:cubicBezTo>
                    <a:cubicBezTo>
                      <a:pt x="246380" y="209550"/>
                      <a:pt x="245110" y="210820"/>
                      <a:pt x="251460" y="212090"/>
                    </a:cubicBezTo>
                    <a:lnTo>
                      <a:pt x="328930" y="212090"/>
                    </a:lnTo>
                    <a:cubicBezTo>
                      <a:pt x="330200" y="212090"/>
                      <a:pt x="330200" y="212090"/>
                      <a:pt x="330200" y="213360"/>
                    </a:cubicBezTo>
                    <a:close/>
                    <a:moveTo>
                      <a:pt x="240030" y="281940"/>
                    </a:moveTo>
                    <a:cubicBezTo>
                      <a:pt x="238760" y="284480"/>
                      <a:pt x="237490" y="279400"/>
                      <a:pt x="237490" y="270510"/>
                    </a:cubicBezTo>
                    <a:lnTo>
                      <a:pt x="237490" y="246380"/>
                    </a:lnTo>
                    <a:cubicBezTo>
                      <a:pt x="237490" y="240030"/>
                      <a:pt x="237490" y="232410"/>
                      <a:pt x="238760" y="228600"/>
                    </a:cubicBezTo>
                    <a:lnTo>
                      <a:pt x="241300" y="228600"/>
                    </a:lnTo>
                    <a:lnTo>
                      <a:pt x="241300" y="255270"/>
                    </a:lnTo>
                    <a:cubicBezTo>
                      <a:pt x="238760" y="264160"/>
                      <a:pt x="238760" y="273050"/>
                      <a:pt x="240030" y="281940"/>
                    </a:cubicBezTo>
                    <a:close/>
                    <a:moveTo>
                      <a:pt x="323850" y="3597910"/>
                    </a:moveTo>
                    <a:cubicBezTo>
                      <a:pt x="326390" y="3587750"/>
                      <a:pt x="325120" y="3613150"/>
                      <a:pt x="327660" y="3608070"/>
                    </a:cubicBezTo>
                    <a:cubicBezTo>
                      <a:pt x="326390" y="3622040"/>
                      <a:pt x="326390" y="3646170"/>
                      <a:pt x="323850" y="3643630"/>
                    </a:cubicBezTo>
                    <a:cubicBezTo>
                      <a:pt x="322580" y="3623310"/>
                      <a:pt x="323850" y="3619500"/>
                      <a:pt x="323850" y="3597910"/>
                    </a:cubicBezTo>
                    <a:close/>
                    <a:moveTo>
                      <a:pt x="330200" y="3722370"/>
                    </a:moveTo>
                    <a:cubicBezTo>
                      <a:pt x="331470" y="3752850"/>
                      <a:pt x="330200" y="3811270"/>
                      <a:pt x="332740" y="3801110"/>
                    </a:cubicBezTo>
                    <a:cubicBezTo>
                      <a:pt x="332740" y="3816350"/>
                      <a:pt x="331470" y="3843020"/>
                      <a:pt x="331470" y="3858260"/>
                    </a:cubicBezTo>
                    <a:cubicBezTo>
                      <a:pt x="327660" y="3868420"/>
                      <a:pt x="328930" y="3815080"/>
                      <a:pt x="327660" y="3790950"/>
                    </a:cubicBezTo>
                    <a:cubicBezTo>
                      <a:pt x="322580" y="3787140"/>
                      <a:pt x="321310" y="3831590"/>
                      <a:pt x="317500" y="3782060"/>
                    </a:cubicBezTo>
                    <a:cubicBezTo>
                      <a:pt x="317500" y="3738880"/>
                      <a:pt x="318770" y="3728720"/>
                      <a:pt x="318770" y="3702050"/>
                    </a:cubicBezTo>
                    <a:cubicBezTo>
                      <a:pt x="325120" y="3689350"/>
                      <a:pt x="325120" y="3695700"/>
                      <a:pt x="330200" y="3722370"/>
                    </a:cubicBezTo>
                    <a:close/>
                    <a:moveTo>
                      <a:pt x="367030" y="8774430"/>
                    </a:moveTo>
                    <a:cubicBezTo>
                      <a:pt x="354330" y="8775700"/>
                      <a:pt x="270510" y="8774430"/>
                      <a:pt x="228600" y="8775700"/>
                    </a:cubicBezTo>
                    <a:cubicBezTo>
                      <a:pt x="260350" y="8771890"/>
                      <a:pt x="295910" y="8774430"/>
                      <a:pt x="367030" y="8774430"/>
                    </a:cubicBezTo>
                    <a:close/>
                    <a:moveTo>
                      <a:pt x="339090" y="8295640"/>
                    </a:moveTo>
                    <a:cubicBezTo>
                      <a:pt x="340360" y="8307070"/>
                      <a:pt x="340360" y="8299450"/>
                      <a:pt x="342900" y="8305800"/>
                    </a:cubicBezTo>
                    <a:cubicBezTo>
                      <a:pt x="342900" y="8318500"/>
                      <a:pt x="341630" y="8336280"/>
                      <a:pt x="341630" y="8354060"/>
                    </a:cubicBezTo>
                    <a:cubicBezTo>
                      <a:pt x="341630" y="8369300"/>
                      <a:pt x="341630" y="8384540"/>
                      <a:pt x="340360" y="8399780"/>
                    </a:cubicBezTo>
                    <a:cubicBezTo>
                      <a:pt x="340360" y="8411210"/>
                      <a:pt x="340360" y="8421370"/>
                      <a:pt x="341630" y="8423910"/>
                    </a:cubicBezTo>
                    <a:cubicBezTo>
                      <a:pt x="341630" y="8430260"/>
                      <a:pt x="340360" y="8432800"/>
                      <a:pt x="339090" y="8432800"/>
                    </a:cubicBezTo>
                    <a:cubicBezTo>
                      <a:pt x="339090" y="8442960"/>
                      <a:pt x="340360" y="8436610"/>
                      <a:pt x="341630" y="8434070"/>
                    </a:cubicBezTo>
                    <a:cubicBezTo>
                      <a:pt x="341630" y="8444230"/>
                      <a:pt x="339090" y="8444230"/>
                      <a:pt x="337820" y="8454390"/>
                    </a:cubicBezTo>
                    <a:cubicBezTo>
                      <a:pt x="336550" y="8439150"/>
                      <a:pt x="337820" y="8425180"/>
                      <a:pt x="337820" y="8411210"/>
                    </a:cubicBezTo>
                    <a:lnTo>
                      <a:pt x="337820" y="8374380"/>
                    </a:lnTo>
                    <a:cubicBezTo>
                      <a:pt x="339090" y="8350250"/>
                      <a:pt x="339090" y="8323580"/>
                      <a:pt x="339090" y="8295640"/>
                    </a:cubicBezTo>
                    <a:close/>
                    <a:moveTo>
                      <a:pt x="342900" y="8272780"/>
                    </a:moveTo>
                    <a:cubicBezTo>
                      <a:pt x="340360" y="8272780"/>
                      <a:pt x="340360" y="8224520"/>
                      <a:pt x="340360" y="8182610"/>
                    </a:cubicBezTo>
                    <a:cubicBezTo>
                      <a:pt x="341630" y="8181340"/>
                      <a:pt x="341630" y="8196580"/>
                      <a:pt x="342900" y="8192770"/>
                    </a:cubicBezTo>
                    <a:cubicBezTo>
                      <a:pt x="340360" y="8218170"/>
                      <a:pt x="342900" y="8237220"/>
                      <a:pt x="342900" y="8272780"/>
                    </a:cubicBezTo>
                    <a:close/>
                    <a:moveTo>
                      <a:pt x="340360" y="8453120"/>
                    </a:moveTo>
                    <a:cubicBezTo>
                      <a:pt x="341630" y="8459470"/>
                      <a:pt x="341630" y="8465820"/>
                      <a:pt x="340360" y="8473440"/>
                    </a:cubicBezTo>
                    <a:lnTo>
                      <a:pt x="367030" y="8473440"/>
                    </a:lnTo>
                    <a:lnTo>
                      <a:pt x="365760" y="8475980"/>
                    </a:lnTo>
                    <a:cubicBezTo>
                      <a:pt x="354330" y="8477250"/>
                      <a:pt x="346710" y="8475980"/>
                      <a:pt x="339090" y="8475980"/>
                    </a:cubicBezTo>
                    <a:cubicBezTo>
                      <a:pt x="339090" y="8469630"/>
                      <a:pt x="339090" y="8462010"/>
                      <a:pt x="340360" y="8453120"/>
                    </a:cubicBezTo>
                    <a:close/>
                    <a:moveTo>
                      <a:pt x="345440" y="4251960"/>
                    </a:moveTo>
                    <a:cubicBezTo>
                      <a:pt x="346710" y="4281170"/>
                      <a:pt x="347980" y="4380230"/>
                      <a:pt x="345440" y="4387850"/>
                    </a:cubicBezTo>
                    <a:cubicBezTo>
                      <a:pt x="346710" y="4334510"/>
                      <a:pt x="341630" y="4265930"/>
                      <a:pt x="345440" y="4251960"/>
                    </a:cubicBezTo>
                    <a:close/>
                    <a:moveTo>
                      <a:pt x="345440" y="4909820"/>
                    </a:moveTo>
                    <a:cubicBezTo>
                      <a:pt x="344170" y="4955540"/>
                      <a:pt x="342900" y="5024120"/>
                      <a:pt x="339090" y="5025390"/>
                    </a:cubicBezTo>
                    <a:cubicBezTo>
                      <a:pt x="337820" y="4988560"/>
                      <a:pt x="337820" y="4937760"/>
                      <a:pt x="335280" y="4958080"/>
                    </a:cubicBezTo>
                    <a:cubicBezTo>
                      <a:pt x="334010" y="4872990"/>
                      <a:pt x="342900" y="4839970"/>
                      <a:pt x="345440" y="4909820"/>
                    </a:cubicBezTo>
                    <a:close/>
                    <a:moveTo>
                      <a:pt x="231140" y="1549400"/>
                    </a:moveTo>
                    <a:lnTo>
                      <a:pt x="231140" y="1497330"/>
                    </a:lnTo>
                    <a:cubicBezTo>
                      <a:pt x="232410" y="1511300"/>
                      <a:pt x="236220" y="1511300"/>
                      <a:pt x="237490" y="1524000"/>
                    </a:cubicBezTo>
                    <a:cubicBezTo>
                      <a:pt x="237490" y="1551940"/>
                      <a:pt x="234950" y="1550670"/>
                      <a:pt x="231140" y="1549400"/>
                    </a:cubicBezTo>
                    <a:close/>
                    <a:moveTo>
                      <a:pt x="259080" y="208280"/>
                    </a:moveTo>
                    <a:cubicBezTo>
                      <a:pt x="257810" y="205740"/>
                      <a:pt x="266700" y="205740"/>
                      <a:pt x="274320" y="205740"/>
                    </a:cubicBezTo>
                    <a:cubicBezTo>
                      <a:pt x="278130" y="205740"/>
                      <a:pt x="281940" y="205740"/>
                      <a:pt x="285750" y="207010"/>
                    </a:cubicBezTo>
                    <a:cubicBezTo>
                      <a:pt x="292100" y="207010"/>
                      <a:pt x="297180" y="208280"/>
                      <a:pt x="295910" y="209550"/>
                    </a:cubicBezTo>
                    <a:lnTo>
                      <a:pt x="281940" y="209550"/>
                    </a:lnTo>
                    <a:cubicBezTo>
                      <a:pt x="279400" y="209550"/>
                      <a:pt x="278130" y="209550"/>
                      <a:pt x="275590" y="208280"/>
                    </a:cubicBezTo>
                    <a:cubicBezTo>
                      <a:pt x="271780" y="208280"/>
                      <a:pt x="266700" y="207010"/>
                      <a:pt x="259080" y="208280"/>
                    </a:cubicBezTo>
                    <a:close/>
                    <a:moveTo>
                      <a:pt x="180340" y="198120"/>
                    </a:moveTo>
                    <a:cubicBezTo>
                      <a:pt x="181610" y="182880"/>
                      <a:pt x="182880" y="171450"/>
                      <a:pt x="184150" y="160020"/>
                    </a:cubicBezTo>
                    <a:lnTo>
                      <a:pt x="185420" y="160020"/>
                    </a:lnTo>
                    <a:cubicBezTo>
                      <a:pt x="185420" y="165100"/>
                      <a:pt x="186690" y="172720"/>
                      <a:pt x="186690" y="171450"/>
                    </a:cubicBezTo>
                    <a:lnTo>
                      <a:pt x="186690" y="160020"/>
                    </a:lnTo>
                    <a:cubicBezTo>
                      <a:pt x="245110" y="160020"/>
                      <a:pt x="270510" y="157480"/>
                      <a:pt x="326390" y="156210"/>
                    </a:cubicBezTo>
                    <a:cubicBezTo>
                      <a:pt x="256540" y="156210"/>
                      <a:pt x="198120" y="158750"/>
                      <a:pt x="190500" y="160020"/>
                    </a:cubicBezTo>
                    <a:lnTo>
                      <a:pt x="185420" y="160020"/>
                    </a:lnTo>
                    <a:lnTo>
                      <a:pt x="185420" y="156210"/>
                    </a:lnTo>
                    <a:lnTo>
                      <a:pt x="213360" y="156210"/>
                    </a:lnTo>
                    <a:cubicBezTo>
                      <a:pt x="213360" y="153670"/>
                      <a:pt x="195580" y="152400"/>
                      <a:pt x="180340" y="151130"/>
                    </a:cubicBezTo>
                    <a:cubicBezTo>
                      <a:pt x="180340" y="154940"/>
                      <a:pt x="179070" y="158750"/>
                      <a:pt x="179070" y="161290"/>
                    </a:cubicBezTo>
                    <a:lnTo>
                      <a:pt x="177800" y="161290"/>
                    </a:lnTo>
                    <a:lnTo>
                      <a:pt x="177800" y="148590"/>
                    </a:lnTo>
                    <a:cubicBezTo>
                      <a:pt x="196850" y="147320"/>
                      <a:pt x="194310" y="144780"/>
                      <a:pt x="232410" y="146050"/>
                    </a:cubicBezTo>
                    <a:cubicBezTo>
                      <a:pt x="232410" y="148590"/>
                      <a:pt x="193040" y="147320"/>
                      <a:pt x="198120" y="149860"/>
                    </a:cubicBezTo>
                    <a:cubicBezTo>
                      <a:pt x="224790" y="152400"/>
                      <a:pt x="231140" y="148590"/>
                      <a:pt x="267970" y="148590"/>
                    </a:cubicBezTo>
                    <a:cubicBezTo>
                      <a:pt x="267970" y="149860"/>
                      <a:pt x="252730" y="149860"/>
                      <a:pt x="256540" y="152400"/>
                    </a:cubicBezTo>
                    <a:cubicBezTo>
                      <a:pt x="262890" y="152400"/>
                      <a:pt x="267970" y="151130"/>
                      <a:pt x="274320" y="151130"/>
                    </a:cubicBezTo>
                    <a:lnTo>
                      <a:pt x="327660" y="151130"/>
                    </a:lnTo>
                    <a:lnTo>
                      <a:pt x="327660" y="153670"/>
                    </a:lnTo>
                    <a:cubicBezTo>
                      <a:pt x="318770" y="153670"/>
                      <a:pt x="311150" y="154940"/>
                      <a:pt x="304800" y="156210"/>
                    </a:cubicBezTo>
                    <a:lnTo>
                      <a:pt x="327660" y="156210"/>
                    </a:lnTo>
                    <a:cubicBezTo>
                      <a:pt x="327660" y="162560"/>
                      <a:pt x="327660" y="168910"/>
                      <a:pt x="326390" y="176530"/>
                    </a:cubicBezTo>
                    <a:cubicBezTo>
                      <a:pt x="317500" y="175260"/>
                      <a:pt x="306070" y="175260"/>
                      <a:pt x="288290" y="175260"/>
                    </a:cubicBezTo>
                    <a:cubicBezTo>
                      <a:pt x="289560" y="180340"/>
                      <a:pt x="274320" y="175260"/>
                      <a:pt x="251460" y="176530"/>
                    </a:cubicBezTo>
                    <a:cubicBezTo>
                      <a:pt x="260350" y="181610"/>
                      <a:pt x="240030" y="180340"/>
                      <a:pt x="228600" y="181610"/>
                    </a:cubicBezTo>
                    <a:cubicBezTo>
                      <a:pt x="223520" y="180340"/>
                      <a:pt x="215900" y="179070"/>
                      <a:pt x="207010" y="177800"/>
                    </a:cubicBezTo>
                    <a:cubicBezTo>
                      <a:pt x="205740" y="189230"/>
                      <a:pt x="204470" y="204470"/>
                      <a:pt x="203200" y="215900"/>
                    </a:cubicBezTo>
                    <a:cubicBezTo>
                      <a:pt x="204470" y="217170"/>
                      <a:pt x="204470" y="219710"/>
                      <a:pt x="205740" y="224790"/>
                    </a:cubicBezTo>
                    <a:cubicBezTo>
                      <a:pt x="195580" y="224790"/>
                      <a:pt x="184150" y="224790"/>
                      <a:pt x="177800" y="226060"/>
                    </a:cubicBezTo>
                    <a:cubicBezTo>
                      <a:pt x="179070" y="214630"/>
                      <a:pt x="179070" y="205740"/>
                      <a:pt x="180340" y="198120"/>
                    </a:cubicBezTo>
                    <a:close/>
                    <a:moveTo>
                      <a:pt x="179070" y="163830"/>
                    </a:moveTo>
                    <a:lnTo>
                      <a:pt x="179070" y="161290"/>
                    </a:lnTo>
                    <a:lnTo>
                      <a:pt x="180340" y="161290"/>
                    </a:lnTo>
                    <a:cubicBezTo>
                      <a:pt x="179070" y="162560"/>
                      <a:pt x="179070" y="162560"/>
                      <a:pt x="179070" y="163830"/>
                    </a:cubicBezTo>
                    <a:close/>
                    <a:moveTo>
                      <a:pt x="184150" y="160020"/>
                    </a:moveTo>
                    <a:lnTo>
                      <a:pt x="184150" y="157480"/>
                    </a:lnTo>
                    <a:cubicBezTo>
                      <a:pt x="184150" y="156210"/>
                      <a:pt x="184150" y="157480"/>
                      <a:pt x="185420" y="160020"/>
                    </a:cubicBezTo>
                    <a:lnTo>
                      <a:pt x="184150" y="160020"/>
                    </a:lnTo>
                    <a:close/>
                    <a:moveTo>
                      <a:pt x="226060" y="3423920"/>
                    </a:moveTo>
                    <a:cubicBezTo>
                      <a:pt x="227330" y="3450590"/>
                      <a:pt x="227330" y="3475990"/>
                      <a:pt x="227330" y="3502660"/>
                    </a:cubicBezTo>
                    <a:cubicBezTo>
                      <a:pt x="224790" y="3501390"/>
                      <a:pt x="226060" y="3449320"/>
                      <a:pt x="226060" y="3423920"/>
                    </a:cubicBezTo>
                    <a:close/>
                    <a:moveTo>
                      <a:pt x="218440" y="3630930"/>
                    </a:moveTo>
                    <a:cubicBezTo>
                      <a:pt x="220980" y="3601720"/>
                      <a:pt x="224790" y="3665220"/>
                      <a:pt x="223520" y="3709670"/>
                    </a:cubicBezTo>
                    <a:cubicBezTo>
                      <a:pt x="215900" y="3729990"/>
                      <a:pt x="219710" y="3636010"/>
                      <a:pt x="218440" y="3630930"/>
                    </a:cubicBezTo>
                    <a:close/>
                    <a:moveTo>
                      <a:pt x="175260" y="374650"/>
                    </a:moveTo>
                    <a:lnTo>
                      <a:pt x="179070" y="374650"/>
                    </a:lnTo>
                    <a:cubicBezTo>
                      <a:pt x="180340" y="339090"/>
                      <a:pt x="180340" y="307340"/>
                      <a:pt x="181610" y="271780"/>
                    </a:cubicBezTo>
                    <a:cubicBezTo>
                      <a:pt x="179070" y="232410"/>
                      <a:pt x="177800" y="306070"/>
                      <a:pt x="176530" y="270510"/>
                    </a:cubicBezTo>
                    <a:cubicBezTo>
                      <a:pt x="176530" y="254000"/>
                      <a:pt x="177800" y="240030"/>
                      <a:pt x="177800" y="227330"/>
                    </a:cubicBezTo>
                    <a:cubicBezTo>
                      <a:pt x="186690" y="227330"/>
                      <a:pt x="196850" y="227330"/>
                      <a:pt x="207010" y="228600"/>
                    </a:cubicBezTo>
                    <a:lnTo>
                      <a:pt x="207010" y="302260"/>
                    </a:lnTo>
                    <a:cubicBezTo>
                      <a:pt x="209550" y="313690"/>
                      <a:pt x="209550" y="299720"/>
                      <a:pt x="209550" y="283210"/>
                    </a:cubicBezTo>
                    <a:lnTo>
                      <a:pt x="209550" y="260350"/>
                    </a:lnTo>
                    <a:cubicBezTo>
                      <a:pt x="209550" y="252730"/>
                      <a:pt x="209550" y="251460"/>
                      <a:pt x="210820" y="252730"/>
                    </a:cubicBezTo>
                    <a:lnTo>
                      <a:pt x="210820" y="322580"/>
                    </a:lnTo>
                    <a:cubicBezTo>
                      <a:pt x="210820" y="340360"/>
                      <a:pt x="210820" y="354330"/>
                      <a:pt x="208280" y="368300"/>
                    </a:cubicBezTo>
                    <a:cubicBezTo>
                      <a:pt x="209550" y="408940"/>
                      <a:pt x="212090" y="433070"/>
                      <a:pt x="213360" y="472440"/>
                    </a:cubicBezTo>
                    <a:cubicBezTo>
                      <a:pt x="210820" y="467360"/>
                      <a:pt x="212090" y="421640"/>
                      <a:pt x="208280" y="433070"/>
                    </a:cubicBezTo>
                    <a:cubicBezTo>
                      <a:pt x="209550" y="495300"/>
                      <a:pt x="207010" y="547370"/>
                      <a:pt x="207010" y="588010"/>
                    </a:cubicBezTo>
                    <a:cubicBezTo>
                      <a:pt x="207010" y="627380"/>
                      <a:pt x="205740" y="680720"/>
                      <a:pt x="210820" y="704850"/>
                    </a:cubicBezTo>
                    <a:cubicBezTo>
                      <a:pt x="212090" y="651510"/>
                      <a:pt x="207010" y="605790"/>
                      <a:pt x="210820" y="549910"/>
                    </a:cubicBezTo>
                    <a:cubicBezTo>
                      <a:pt x="212090" y="568960"/>
                      <a:pt x="214630" y="596900"/>
                      <a:pt x="214630" y="628650"/>
                    </a:cubicBezTo>
                    <a:cubicBezTo>
                      <a:pt x="215900" y="679450"/>
                      <a:pt x="212090" y="736600"/>
                      <a:pt x="214630" y="770890"/>
                    </a:cubicBezTo>
                    <a:cubicBezTo>
                      <a:pt x="210820" y="803910"/>
                      <a:pt x="210820" y="909320"/>
                      <a:pt x="212090" y="977900"/>
                    </a:cubicBezTo>
                    <a:cubicBezTo>
                      <a:pt x="212090" y="984250"/>
                      <a:pt x="214630" y="1005840"/>
                      <a:pt x="214630" y="1017270"/>
                    </a:cubicBezTo>
                    <a:cubicBezTo>
                      <a:pt x="214630" y="1038860"/>
                      <a:pt x="212090" y="1108710"/>
                      <a:pt x="217170" y="1096010"/>
                    </a:cubicBezTo>
                    <a:cubicBezTo>
                      <a:pt x="220980" y="1092200"/>
                      <a:pt x="212090" y="1040130"/>
                      <a:pt x="217170" y="1031240"/>
                    </a:cubicBezTo>
                    <a:cubicBezTo>
                      <a:pt x="224790" y="1027430"/>
                      <a:pt x="217170" y="1084580"/>
                      <a:pt x="220980" y="1117600"/>
                    </a:cubicBezTo>
                    <a:cubicBezTo>
                      <a:pt x="218440" y="1101090"/>
                      <a:pt x="217170" y="1122680"/>
                      <a:pt x="217170" y="1160780"/>
                    </a:cubicBezTo>
                    <a:cubicBezTo>
                      <a:pt x="218440" y="1192530"/>
                      <a:pt x="222250" y="1135380"/>
                      <a:pt x="223520" y="1174750"/>
                    </a:cubicBezTo>
                    <a:cubicBezTo>
                      <a:pt x="218440" y="1179830"/>
                      <a:pt x="219710" y="1248410"/>
                      <a:pt x="214630" y="1250950"/>
                    </a:cubicBezTo>
                    <a:cubicBezTo>
                      <a:pt x="213360" y="1290320"/>
                      <a:pt x="217170" y="1292860"/>
                      <a:pt x="217170" y="1315720"/>
                    </a:cubicBezTo>
                    <a:cubicBezTo>
                      <a:pt x="217170" y="1315720"/>
                      <a:pt x="217170" y="1322070"/>
                      <a:pt x="215900" y="1328420"/>
                    </a:cubicBezTo>
                    <a:cubicBezTo>
                      <a:pt x="214630" y="1336040"/>
                      <a:pt x="214630" y="1344930"/>
                      <a:pt x="214630" y="1353820"/>
                    </a:cubicBezTo>
                    <a:lnTo>
                      <a:pt x="214630" y="1405890"/>
                    </a:lnTo>
                    <a:cubicBezTo>
                      <a:pt x="210820" y="1397000"/>
                      <a:pt x="209550" y="1421130"/>
                      <a:pt x="209550" y="1431290"/>
                    </a:cubicBezTo>
                    <a:cubicBezTo>
                      <a:pt x="209550" y="1437640"/>
                      <a:pt x="207010" y="1449070"/>
                      <a:pt x="209550" y="1456690"/>
                    </a:cubicBezTo>
                    <a:cubicBezTo>
                      <a:pt x="209550" y="1442720"/>
                      <a:pt x="210820" y="1436370"/>
                      <a:pt x="212090" y="1431290"/>
                    </a:cubicBezTo>
                    <a:lnTo>
                      <a:pt x="212090" y="1474470"/>
                    </a:lnTo>
                    <a:cubicBezTo>
                      <a:pt x="209550" y="1501140"/>
                      <a:pt x="207010" y="1520190"/>
                      <a:pt x="205740" y="1564640"/>
                    </a:cubicBezTo>
                    <a:cubicBezTo>
                      <a:pt x="209550" y="1667510"/>
                      <a:pt x="215900" y="1668780"/>
                      <a:pt x="219710" y="1769110"/>
                    </a:cubicBezTo>
                    <a:cubicBezTo>
                      <a:pt x="214630" y="1771650"/>
                      <a:pt x="213360" y="1803400"/>
                      <a:pt x="207010" y="1818640"/>
                    </a:cubicBezTo>
                    <a:cubicBezTo>
                      <a:pt x="203200" y="1934210"/>
                      <a:pt x="200660" y="2076450"/>
                      <a:pt x="199390" y="2179320"/>
                    </a:cubicBezTo>
                    <a:cubicBezTo>
                      <a:pt x="200660" y="2199640"/>
                      <a:pt x="201930" y="2230120"/>
                      <a:pt x="203200" y="2258060"/>
                    </a:cubicBezTo>
                    <a:cubicBezTo>
                      <a:pt x="199390" y="2287270"/>
                      <a:pt x="199390" y="2407920"/>
                      <a:pt x="201930" y="2452370"/>
                    </a:cubicBezTo>
                    <a:cubicBezTo>
                      <a:pt x="201930" y="2446020"/>
                      <a:pt x="203200" y="2437130"/>
                      <a:pt x="203200" y="2452370"/>
                    </a:cubicBezTo>
                    <a:cubicBezTo>
                      <a:pt x="198120" y="2533650"/>
                      <a:pt x="203200" y="2641600"/>
                      <a:pt x="201930" y="2762250"/>
                    </a:cubicBezTo>
                    <a:cubicBezTo>
                      <a:pt x="203200" y="2764790"/>
                      <a:pt x="205740" y="2760980"/>
                      <a:pt x="205740" y="2776220"/>
                    </a:cubicBezTo>
                    <a:cubicBezTo>
                      <a:pt x="205740" y="2816860"/>
                      <a:pt x="201930" y="2829560"/>
                      <a:pt x="201930" y="2879090"/>
                    </a:cubicBezTo>
                    <a:cubicBezTo>
                      <a:pt x="201930" y="2901950"/>
                      <a:pt x="204470" y="2931160"/>
                      <a:pt x="204470" y="2956560"/>
                    </a:cubicBezTo>
                    <a:cubicBezTo>
                      <a:pt x="203200" y="2955290"/>
                      <a:pt x="201930" y="2938780"/>
                      <a:pt x="201930" y="2956560"/>
                    </a:cubicBezTo>
                    <a:cubicBezTo>
                      <a:pt x="201930" y="2957830"/>
                      <a:pt x="204470" y="2973070"/>
                      <a:pt x="204470" y="2983230"/>
                    </a:cubicBezTo>
                    <a:lnTo>
                      <a:pt x="204470" y="3004820"/>
                    </a:lnTo>
                    <a:cubicBezTo>
                      <a:pt x="203200" y="2979420"/>
                      <a:pt x="201930" y="3021330"/>
                      <a:pt x="200660" y="3018790"/>
                    </a:cubicBezTo>
                    <a:cubicBezTo>
                      <a:pt x="200660" y="3045460"/>
                      <a:pt x="201930" y="3070860"/>
                      <a:pt x="203200" y="3074670"/>
                    </a:cubicBezTo>
                    <a:cubicBezTo>
                      <a:pt x="203200" y="3044190"/>
                      <a:pt x="203200" y="3040380"/>
                      <a:pt x="204470" y="3027680"/>
                    </a:cubicBezTo>
                    <a:cubicBezTo>
                      <a:pt x="203200" y="3107690"/>
                      <a:pt x="199390" y="3209290"/>
                      <a:pt x="204470" y="3293110"/>
                    </a:cubicBezTo>
                    <a:cubicBezTo>
                      <a:pt x="205740" y="3263900"/>
                      <a:pt x="201930" y="3191510"/>
                      <a:pt x="207010" y="3202940"/>
                    </a:cubicBezTo>
                    <a:cubicBezTo>
                      <a:pt x="208280" y="3295650"/>
                      <a:pt x="201930" y="3304540"/>
                      <a:pt x="200660" y="3408680"/>
                    </a:cubicBezTo>
                    <a:cubicBezTo>
                      <a:pt x="203200" y="3426460"/>
                      <a:pt x="209550" y="3477260"/>
                      <a:pt x="203200" y="3500120"/>
                    </a:cubicBezTo>
                    <a:cubicBezTo>
                      <a:pt x="203200" y="3479800"/>
                      <a:pt x="203200" y="3455670"/>
                      <a:pt x="200660" y="3460750"/>
                    </a:cubicBezTo>
                    <a:lnTo>
                      <a:pt x="200660" y="3492500"/>
                    </a:lnTo>
                    <a:cubicBezTo>
                      <a:pt x="199390" y="3484880"/>
                      <a:pt x="198120" y="3483610"/>
                      <a:pt x="196850" y="3496310"/>
                    </a:cubicBezTo>
                    <a:cubicBezTo>
                      <a:pt x="198120" y="3481070"/>
                      <a:pt x="198120" y="3454400"/>
                      <a:pt x="195580" y="3451860"/>
                    </a:cubicBezTo>
                    <a:cubicBezTo>
                      <a:pt x="194310" y="3460750"/>
                      <a:pt x="195580" y="3507740"/>
                      <a:pt x="193040" y="3497580"/>
                    </a:cubicBezTo>
                    <a:cubicBezTo>
                      <a:pt x="191770" y="3496310"/>
                      <a:pt x="193040" y="3470910"/>
                      <a:pt x="191770" y="3453130"/>
                    </a:cubicBezTo>
                    <a:cubicBezTo>
                      <a:pt x="190500" y="3454400"/>
                      <a:pt x="189230" y="3458210"/>
                      <a:pt x="189230" y="3464560"/>
                    </a:cubicBezTo>
                    <a:lnTo>
                      <a:pt x="189230" y="3304540"/>
                    </a:lnTo>
                    <a:cubicBezTo>
                      <a:pt x="189230" y="3195320"/>
                      <a:pt x="193040" y="3097530"/>
                      <a:pt x="187960" y="3032760"/>
                    </a:cubicBezTo>
                    <a:cubicBezTo>
                      <a:pt x="193040" y="3046730"/>
                      <a:pt x="191770" y="2936240"/>
                      <a:pt x="189230" y="2929890"/>
                    </a:cubicBezTo>
                    <a:cubicBezTo>
                      <a:pt x="186690" y="2988310"/>
                      <a:pt x="184150" y="2909570"/>
                      <a:pt x="182880" y="2890520"/>
                    </a:cubicBezTo>
                    <a:cubicBezTo>
                      <a:pt x="177800" y="2874010"/>
                      <a:pt x="181610" y="2932430"/>
                      <a:pt x="177800" y="2915920"/>
                    </a:cubicBezTo>
                    <a:cubicBezTo>
                      <a:pt x="179070" y="2889250"/>
                      <a:pt x="177800" y="2861310"/>
                      <a:pt x="179070" y="2838450"/>
                    </a:cubicBezTo>
                    <a:cubicBezTo>
                      <a:pt x="179070" y="2833370"/>
                      <a:pt x="182880" y="2833370"/>
                      <a:pt x="182880" y="2825750"/>
                    </a:cubicBezTo>
                    <a:cubicBezTo>
                      <a:pt x="185420" y="2795270"/>
                      <a:pt x="181610" y="2755900"/>
                      <a:pt x="185420" y="2748280"/>
                    </a:cubicBezTo>
                    <a:cubicBezTo>
                      <a:pt x="189230" y="2790190"/>
                      <a:pt x="185420" y="2842260"/>
                      <a:pt x="182880" y="2863850"/>
                    </a:cubicBezTo>
                    <a:cubicBezTo>
                      <a:pt x="185420" y="2876550"/>
                      <a:pt x="184150" y="2917190"/>
                      <a:pt x="189230" y="2904490"/>
                    </a:cubicBezTo>
                    <a:cubicBezTo>
                      <a:pt x="187960" y="2867660"/>
                      <a:pt x="190500" y="2871470"/>
                      <a:pt x="190500" y="2839720"/>
                    </a:cubicBezTo>
                    <a:cubicBezTo>
                      <a:pt x="190500" y="2823210"/>
                      <a:pt x="187960" y="2827020"/>
                      <a:pt x="187960" y="2813050"/>
                    </a:cubicBezTo>
                    <a:cubicBezTo>
                      <a:pt x="191770" y="2675890"/>
                      <a:pt x="186690" y="2578100"/>
                      <a:pt x="189230" y="2411730"/>
                    </a:cubicBezTo>
                    <a:cubicBezTo>
                      <a:pt x="189230" y="2393950"/>
                      <a:pt x="186690" y="2399030"/>
                      <a:pt x="186690" y="2385060"/>
                    </a:cubicBezTo>
                    <a:cubicBezTo>
                      <a:pt x="190500" y="2341880"/>
                      <a:pt x="189230" y="2336800"/>
                      <a:pt x="187960" y="2282190"/>
                    </a:cubicBezTo>
                    <a:cubicBezTo>
                      <a:pt x="186690" y="2183130"/>
                      <a:pt x="190500" y="2066290"/>
                      <a:pt x="185420" y="2035810"/>
                    </a:cubicBezTo>
                    <a:cubicBezTo>
                      <a:pt x="189230" y="2001520"/>
                      <a:pt x="184150" y="1967230"/>
                      <a:pt x="185420" y="1918970"/>
                    </a:cubicBezTo>
                    <a:cubicBezTo>
                      <a:pt x="179070" y="1925320"/>
                      <a:pt x="184150" y="1892300"/>
                      <a:pt x="180340" y="1879600"/>
                    </a:cubicBezTo>
                    <a:cubicBezTo>
                      <a:pt x="180340" y="1882140"/>
                      <a:pt x="176530" y="1906270"/>
                      <a:pt x="176530" y="1878330"/>
                    </a:cubicBezTo>
                    <a:cubicBezTo>
                      <a:pt x="177800" y="1838960"/>
                      <a:pt x="175260" y="1827530"/>
                      <a:pt x="179070" y="1800860"/>
                    </a:cubicBezTo>
                    <a:cubicBezTo>
                      <a:pt x="185420" y="1800860"/>
                      <a:pt x="176530" y="1866900"/>
                      <a:pt x="182880" y="1866900"/>
                    </a:cubicBezTo>
                    <a:cubicBezTo>
                      <a:pt x="182880" y="1795780"/>
                      <a:pt x="184150" y="1779270"/>
                      <a:pt x="182880" y="1711960"/>
                    </a:cubicBezTo>
                    <a:cubicBezTo>
                      <a:pt x="184150" y="1714500"/>
                      <a:pt x="185420" y="1732280"/>
                      <a:pt x="185420" y="1699260"/>
                    </a:cubicBezTo>
                    <a:cubicBezTo>
                      <a:pt x="182880" y="1656080"/>
                      <a:pt x="181610" y="1725930"/>
                      <a:pt x="179070" y="1710690"/>
                    </a:cubicBezTo>
                    <a:cubicBezTo>
                      <a:pt x="177800" y="1668780"/>
                      <a:pt x="172720" y="1700530"/>
                      <a:pt x="172720" y="1684020"/>
                    </a:cubicBezTo>
                    <a:cubicBezTo>
                      <a:pt x="175260" y="1654810"/>
                      <a:pt x="176530" y="1664970"/>
                      <a:pt x="179070" y="1672590"/>
                    </a:cubicBezTo>
                    <a:cubicBezTo>
                      <a:pt x="179070" y="1640840"/>
                      <a:pt x="179070" y="1609090"/>
                      <a:pt x="181610" y="1607820"/>
                    </a:cubicBezTo>
                    <a:cubicBezTo>
                      <a:pt x="181610" y="1642110"/>
                      <a:pt x="181610" y="1672590"/>
                      <a:pt x="185420" y="1659890"/>
                    </a:cubicBezTo>
                    <a:cubicBezTo>
                      <a:pt x="186690" y="1626870"/>
                      <a:pt x="182880" y="1612900"/>
                      <a:pt x="182880" y="1581150"/>
                    </a:cubicBezTo>
                    <a:cubicBezTo>
                      <a:pt x="182880" y="1546860"/>
                      <a:pt x="186690" y="1502410"/>
                      <a:pt x="181610" y="1490980"/>
                    </a:cubicBezTo>
                    <a:cubicBezTo>
                      <a:pt x="180340" y="1527810"/>
                      <a:pt x="184150" y="1600200"/>
                      <a:pt x="177800" y="1581150"/>
                    </a:cubicBezTo>
                    <a:cubicBezTo>
                      <a:pt x="179070" y="1524000"/>
                      <a:pt x="179070" y="1463040"/>
                      <a:pt x="176530" y="1399540"/>
                    </a:cubicBezTo>
                    <a:cubicBezTo>
                      <a:pt x="181610" y="1433830"/>
                      <a:pt x="176530" y="1352550"/>
                      <a:pt x="179070" y="1322070"/>
                    </a:cubicBezTo>
                    <a:cubicBezTo>
                      <a:pt x="177800" y="1289050"/>
                      <a:pt x="172720" y="1332230"/>
                      <a:pt x="172720" y="1308100"/>
                    </a:cubicBezTo>
                    <a:cubicBezTo>
                      <a:pt x="171450" y="1245870"/>
                      <a:pt x="179070" y="1276350"/>
                      <a:pt x="176530" y="1217930"/>
                    </a:cubicBezTo>
                    <a:cubicBezTo>
                      <a:pt x="176530" y="1173480"/>
                      <a:pt x="171450" y="1250950"/>
                      <a:pt x="172720" y="1191260"/>
                    </a:cubicBezTo>
                    <a:cubicBezTo>
                      <a:pt x="173990" y="1163320"/>
                      <a:pt x="177800" y="1211580"/>
                      <a:pt x="179070" y="1165860"/>
                    </a:cubicBezTo>
                    <a:cubicBezTo>
                      <a:pt x="179070" y="1181100"/>
                      <a:pt x="179070" y="1196340"/>
                      <a:pt x="181610" y="1192530"/>
                    </a:cubicBezTo>
                    <a:cubicBezTo>
                      <a:pt x="180340" y="1149350"/>
                      <a:pt x="184150" y="1073150"/>
                      <a:pt x="180340" y="1050290"/>
                    </a:cubicBezTo>
                    <a:cubicBezTo>
                      <a:pt x="176530" y="1079500"/>
                      <a:pt x="182880" y="1150620"/>
                      <a:pt x="177800" y="1153160"/>
                    </a:cubicBezTo>
                    <a:cubicBezTo>
                      <a:pt x="179070" y="1087120"/>
                      <a:pt x="177800" y="1047750"/>
                      <a:pt x="172720" y="1036320"/>
                    </a:cubicBezTo>
                    <a:cubicBezTo>
                      <a:pt x="173990" y="944880"/>
                      <a:pt x="172720" y="890270"/>
                      <a:pt x="173990" y="791210"/>
                    </a:cubicBezTo>
                    <a:cubicBezTo>
                      <a:pt x="175260" y="791210"/>
                      <a:pt x="175260" y="801370"/>
                      <a:pt x="176530" y="805180"/>
                    </a:cubicBezTo>
                    <a:cubicBezTo>
                      <a:pt x="175260" y="742950"/>
                      <a:pt x="179070" y="722630"/>
                      <a:pt x="177800" y="662940"/>
                    </a:cubicBezTo>
                    <a:cubicBezTo>
                      <a:pt x="180340" y="666750"/>
                      <a:pt x="180340" y="684530"/>
                      <a:pt x="181610" y="689610"/>
                    </a:cubicBezTo>
                    <a:lnTo>
                      <a:pt x="181610" y="612140"/>
                    </a:lnTo>
                    <a:cubicBezTo>
                      <a:pt x="177800" y="629920"/>
                      <a:pt x="173990" y="613410"/>
                      <a:pt x="175260" y="558800"/>
                    </a:cubicBezTo>
                    <a:lnTo>
                      <a:pt x="181610" y="560070"/>
                    </a:lnTo>
                    <a:lnTo>
                      <a:pt x="181610" y="443230"/>
                    </a:lnTo>
                    <a:cubicBezTo>
                      <a:pt x="181610" y="411480"/>
                      <a:pt x="184150" y="347980"/>
                      <a:pt x="179070" y="351790"/>
                    </a:cubicBezTo>
                    <a:cubicBezTo>
                      <a:pt x="177800" y="394970"/>
                      <a:pt x="180340" y="472440"/>
                      <a:pt x="177800" y="494030"/>
                    </a:cubicBezTo>
                    <a:cubicBezTo>
                      <a:pt x="177800" y="421640"/>
                      <a:pt x="173990" y="478790"/>
                      <a:pt x="172720" y="505460"/>
                    </a:cubicBezTo>
                    <a:cubicBezTo>
                      <a:pt x="166370" y="474980"/>
                      <a:pt x="170180" y="473710"/>
                      <a:pt x="171450" y="427990"/>
                    </a:cubicBezTo>
                    <a:cubicBezTo>
                      <a:pt x="176530" y="403860"/>
                      <a:pt x="173990" y="402590"/>
                      <a:pt x="175260" y="374650"/>
                    </a:cubicBezTo>
                    <a:close/>
                    <a:moveTo>
                      <a:pt x="218440" y="1404620"/>
                    </a:moveTo>
                    <a:cubicBezTo>
                      <a:pt x="217170" y="1414780"/>
                      <a:pt x="217170" y="1427480"/>
                      <a:pt x="217170" y="1443990"/>
                    </a:cubicBezTo>
                    <a:cubicBezTo>
                      <a:pt x="215900" y="1441450"/>
                      <a:pt x="215900" y="1435100"/>
                      <a:pt x="214630" y="1423670"/>
                    </a:cubicBezTo>
                    <a:cubicBezTo>
                      <a:pt x="214630" y="1430020"/>
                      <a:pt x="214630" y="1436370"/>
                      <a:pt x="213360" y="1441450"/>
                    </a:cubicBezTo>
                    <a:lnTo>
                      <a:pt x="213360" y="1430020"/>
                    </a:lnTo>
                    <a:cubicBezTo>
                      <a:pt x="214630" y="1418590"/>
                      <a:pt x="218440" y="1372870"/>
                      <a:pt x="218440" y="1404620"/>
                    </a:cubicBezTo>
                    <a:close/>
                    <a:moveTo>
                      <a:pt x="208280" y="3912870"/>
                    </a:moveTo>
                    <a:cubicBezTo>
                      <a:pt x="208280" y="3958590"/>
                      <a:pt x="207010" y="3987800"/>
                      <a:pt x="203200" y="3999230"/>
                    </a:cubicBezTo>
                    <a:cubicBezTo>
                      <a:pt x="203200" y="3961130"/>
                      <a:pt x="204470" y="3933190"/>
                      <a:pt x="205740" y="3909060"/>
                    </a:cubicBezTo>
                    <a:cubicBezTo>
                      <a:pt x="207010" y="3910330"/>
                      <a:pt x="208280" y="3910330"/>
                      <a:pt x="208280" y="3912870"/>
                    </a:cubicBezTo>
                    <a:close/>
                    <a:moveTo>
                      <a:pt x="208280" y="3331210"/>
                    </a:moveTo>
                    <a:lnTo>
                      <a:pt x="208280" y="3395980"/>
                    </a:lnTo>
                    <a:cubicBezTo>
                      <a:pt x="203200" y="3407410"/>
                      <a:pt x="203200" y="3317240"/>
                      <a:pt x="208280" y="3331210"/>
                    </a:cubicBezTo>
                    <a:close/>
                    <a:moveTo>
                      <a:pt x="208280" y="2114550"/>
                    </a:moveTo>
                    <a:cubicBezTo>
                      <a:pt x="205740" y="2101850"/>
                      <a:pt x="205740" y="2073910"/>
                      <a:pt x="205740" y="2035810"/>
                    </a:cubicBezTo>
                    <a:cubicBezTo>
                      <a:pt x="208280" y="2066290"/>
                      <a:pt x="208280" y="2020570"/>
                      <a:pt x="212090" y="2023110"/>
                    </a:cubicBezTo>
                    <a:lnTo>
                      <a:pt x="212090" y="2070100"/>
                    </a:lnTo>
                    <a:cubicBezTo>
                      <a:pt x="209550" y="2081530"/>
                      <a:pt x="207010" y="2086610"/>
                      <a:pt x="208280" y="2114550"/>
                    </a:cubicBezTo>
                    <a:close/>
                    <a:moveTo>
                      <a:pt x="200660" y="4260850"/>
                    </a:moveTo>
                    <a:lnTo>
                      <a:pt x="200660" y="4268470"/>
                    </a:lnTo>
                    <a:cubicBezTo>
                      <a:pt x="200660" y="4268470"/>
                      <a:pt x="199390" y="4271010"/>
                      <a:pt x="199390" y="4277360"/>
                    </a:cubicBezTo>
                    <a:cubicBezTo>
                      <a:pt x="199390" y="4309110"/>
                      <a:pt x="201930" y="4309110"/>
                      <a:pt x="203200" y="4331970"/>
                    </a:cubicBezTo>
                    <a:lnTo>
                      <a:pt x="203200" y="4358640"/>
                    </a:lnTo>
                    <a:cubicBezTo>
                      <a:pt x="201930" y="4348480"/>
                      <a:pt x="200660" y="4370070"/>
                      <a:pt x="199390" y="4367530"/>
                    </a:cubicBezTo>
                    <a:cubicBezTo>
                      <a:pt x="199390" y="4361180"/>
                      <a:pt x="200660" y="4323080"/>
                      <a:pt x="199390" y="4321810"/>
                    </a:cubicBezTo>
                    <a:cubicBezTo>
                      <a:pt x="199390" y="4342130"/>
                      <a:pt x="198120" y="4343400"/>
                      <a:pt x="196850" y="4347210"/>
                    </a:cubicBezTo>
                    <a:cubicBezTo>
                      <a:pt x="196850" y="4335780"/>
                      <a:pt x="195580" y="4324350"/>
                      <a:pt x="195580" y="4312920"/>
                    </a:cubicBezTo>
                    <a:cubicBezTo>
                      <a:pt x="195580" y="4271010"/>
                      <a:pt x="195580" y="4226560"/>
                      <a:pt x="194310" y="4183380"/>
                    </a:cubicBezTo>
                    <a:cubicBezTo>
                      <a:pt x="195580" y="4131310"/>
                      <a:pt x="195580" y="4048760"/>
                      <a:pt x="199390" y="4025900"/>
                    </a:cubicBezTo>
                    <a:cubicBezTo>
                      <a:pt x="199390" y="4038600"/>
                      <a:pt x="200660" y="4051300"/>
                      <a:pt x="200660" y="4060190"/>
                    </a:cubicBezTo>
                    <a:lnTo>
                      <a:pt x="200660" y="4053840"/>
                    </a:lnTo>
                    <a:cubicBezTo>
                      <a:pt x="200660" y="4088130"/>
                      <a:pt x="200660" y="4123690"/>
                      <a:pt x="199390" y="4156710"/>
                    </a:cubicBezTo>
                    <a:cubicBezTo>
                      <a:pt x="201930" y="4185920"/>
                      <a:pt x="203200" y="4141470"/>
                      <a:pt x="203200" y="4170680"/>
                    </a:cubicBezTo>
                    <a:cubicBezTo>
                      <a:pt x="203200" y="4198620"/>
                      <a:pt x="200660" y="4215130"/>
                      <a:pt x="200660" y="4260850"/>
                    </a:cubicBezTo>
                    <a:close/>
                    <a:moveTo>
                      <a:pt x="195580" y="3745230"/>
                    </a:moveTo>
                    <a:cubicBezTo>
                      <a:pt x="196850" y="3752850"/>
                      <a:pt x="196850" y="3769360"/>
                      <a:pt x="196850" y="3789680"/>
                    </a:cubicBezTo>
                    <a:cubicBezTo>
                      <a:pt x="195580" y="3785870"/>
                      <a:pt x="195580" y="3798570"/>
                      <a:pt x="195580" y="3812540"/>
                    </a:cubicBezTo>
                    <a:cubicBezTo>
                      <a:pt x="194310" y="3808730"/>
                      <a:pt x="195580" y="3752850"/>
                      <a:pt x="195580" y="3745230"/>
                    </a:cubicBezTo>
                    <a:close/>
                    <a:moveTo>
                      <a:pt x="184150" y="3455670"/>
                    </a:moveTo>
                    <a:cubicBezTo>
                      <a:pt x="185420" y="3458210"/>
                      <a:pt x="186690" y="3453130"/>
                      <a:pt x="186690" y="3442970"/>
                    </a:cubicBezTo>
                    <a:cubicBezTo>
                      <a:pt x="187960" y="3435350"/>
                      <a:pt x="187960" y="3533140"/>
                      <a:pt x="184150" y="3520440"/>
                    </a:cubicBezTo>
                    <a:cubicBezTo>
                      <a:pt x="185420" y="3481070"/>
                      <a:pt x="185420" y="3496310"/>
                      <a:pt x="184150" y="3455670"/>
                    </a:cubicBezTo>
                    <a:close/>
                    <a:moveTo>
                      <a:pt x="187960" y="3249930"/>
                    </a:moveTo>
                    <a:cubicBezTo>
                      <a:pt x="186690" y="3248660"/>
                      <a:pt x="186690" y="3246120"/>
                      <a:pt x="186690" y="3243580"/>
                    </a:cubicBezTo>
                    <a:lnTo>
                      <a:pt x="186690" y="3225800"/>
                    </a:lnTo>
                    <a:lnTo>
                      <a:pt x="189230" y="3225800"/>
                    </a:lnTo>
                    <a:lnTo>
                      <a:pt x="189230" y="3199130"/>
                    </a:lnTo>
                    <a:cubicBezTo>
                      <a:pt x="190500" y="3225800"/>
                      <a:pt x="187960" y="3232150"/>
                      <a:pt x="187960" y="3249930"/>
                    </a:cubicBezTo>
                    <a:close/>
                    <a:moveTo>
                      <a:pt x="186690" y="3107690"/>
                    </a:moveTo>
                    <a:lnTo>
                      <a:pt x="186690" y="3111500"/>
                    </a:lnTo>
                    <a:lnTo>
                      <a:pt x="186690" y="3107690"/>
                    </a:lnTo>
                    <a:close/>
                    <a:moveTo>
                      <a:pt x="182880" y="2316480"/>
                    </a:moveTo>
                    <a:cubicBezTo>
                      <a:pt x="180340" y="2303780"/>
                      <a:pt x="180340" y="2275840"/>
                      <a:pt x="180340" y="2239010"/>
                    </a:cubicBezTo>
                    <a:lnTo>
                      <a:pt x="185420" y="2240280"/>
                    </a:lnTo>
                    <a:cubicBezTo>
                      <a:pt x="186690" y="2278380"/>
                      <a:pt x="182880" y="2279650"/>
                      <a:pt x="182880" y="2316480"/>
                    </a:cubicBezTo>
                    <a:close/>
                    <a:moveTo>
                      <a:pt x="123190" y="2923540"/>
                    </a:moveTo>
                    <a:lnTo>
                      <a:pt x="123190" y="2928620"/>
                    </a:lnTo>
                    <a:cubicBezTo>
                      <a:pt x="123190" y="2937510"/>
                      <a:pt x="123190" y="2954020"/>
                      <a:pt x="121920" y="2965450"/>
                    </a:cubicBezTo>
                    <a:lnTo>
                      <a:pt x="121920" y="2952750"/>
                    </a:lnTo>
                    <a:lnTo>
                      <a:pt x="121920" y="2943860"/>
                    </a:lnTo>
                    <a:cubicBezTo>
                      <a:pt x="123190" y="2937510"/>
                      <a:pt x="123190" y="2929890"/>
                      <a:pt x="123190" y="2923540"/>
                    </a:cubicBezTo>
                    <a:close/>
                    <a:moveTo>
                      <a:pt x="121920" y="2914650"/>
                    </a:moveTo>
                    <a:lnTo>
                      <a:pt x="121920" y="2933700"/>
                    </a:lnTo>
                    <a:cubicBezTo>
                      <a:pt x="120650" y="2928620"/>
                      <a:pt x="120650" y="2924810"/>
                      <a:pt x="121920" y="2914650"/>
                    </a:cubicBezTo>
                    <a:close/>
                    <a:moveTo>
                      <a:pt x="107950" y="3028950"/>
                    </a:moveTo>
                    <a:cubicBezTo>
                      <a:pt x="105410" y="3040380"/>
                      <a:pt x="104140" y="3054350"/>
                      <a:pt x="101600" y="3061970"/>
                    </a:cubicBezTo>
                    <a:lnTo>
                      <a:pt x="101600" y="3027680"/>
                    </a:lnTo>
                    <a:cubicBezTo>
                      <a:pt x="102870" y="3025140"/>
                      <a:pt x="105410" y="3030220"/>
                      <a:pt x="107950" y="3028950"/>
                    </a:cubicBezTo>
                    <a:close/>
                    <a:moveTo>
                      <a:pt x="100330" y="2989580"/>
                    </a:moveTo>
                    <a:lnTo>
                      <a:pt x="100330" y="2913380"/>
                    </a:lnTo>
                    <a:cubicBezTo>
                      <a:pt x="101600" y="2910840"/>
                      <a:pt x="101600" y="2910840"/>
                      <a:pt x="102870" y="2912110"/>
                    </a:cubicBezTo>
                    <a:cubicBezTo>
                      <a:pt x="102870" y="2933700"/>
                      <a:pt x="104140" y="2946400"/>
                      <a:pt x="105410" y="2951480"/>
                    </a:cubicBezTo>
                    <a:cubicBezTo>
                      <a:pt x="105410" y="2970530"/>
                      <a:pt x="104140" y="2990850"/>
                      <a:pt x="100330" y="2989580"/>
                    </a:cubicBezTo>
                    <a:close/>
                    <a:moveTo>
                      <a:pt x="105410" y="2458720"/>
                    </a:moveTo>
                    <a:cubicBezTo>
                      <a:pt x="101600" y="2433320"/>
                      <a:pt x="106680" y="2402840"/>
                      <a:pt x="104140" y="2368550"/>
                    </a:cubicBezTo>
                    <a:cubicBezTo>
                      <a:pt x="109220" y="2369820"/>
                      <a:pt x="107950" y="2442210"/>
                      <a:pt x="105410" y="2458720"/>
                    </a:cubicBezTo>
                    <a:close/>
                    <a:moveTo>
                      <a:pt x="92710" y="1121410"/>
                    </a:moveTo>
                    <a:cubicBezTo>
                      <a:pt x="93980" y="1122680"/>
                      <a:pt x="95250" y="1123950"/>
                      <a:pt x="95250" y="1137920"/>
                    </a:cubicBezTo>
                    <a:cubicBezTo>
                      <a:pt x="96520" y="1182370"/>
                      <a:pt x="93980" y="1206500"/>
                      <a:pt x="96520" y="1229360"/>
                    </a:cubicBezTo>
                    <a:cubicBezTo>
                      <a:pt x="96520" y="1214120"/>
                      <a:pt x="96520" y="1198880"/>
                      <a:pt x="99060" y="1203960"/>
                    </a:cubicBezTo>
                    <a:cubicBezTo>
                      <a:pt x="99060" y="1248410"/>
                      <a:pt x="96520" y="1273810"/>
                      <a:pt x="95250" y="1306830"/>
                    </a:cubicBezTo>
                    <a:cubicBezTo>
                      <a:pt x="99060" y="1365250"/>
                      <a:pt x="97790" y="1407160"/>
                      <a:pt x="95250" y="1461770"/>
                    </a:cubicBezTo>
                    <a:cubicBezTo>
                      <a:pt x="96520" y="1463040"/>
                      <a:pt x="97790" y="1465580"/>
                      <a:pt x="97790" y="1488440"/>
                    </a:cubicBezTo>
                    <a:cubicBezTo>
                      <a:pt x="97790" y="1508760"/>
                      <a:pt x="93980" y="1498600"/>
                      <a:pt x="95250" y="1526540"/>
                    </a:cubicBezTo>
                    <a:cubicBezTo>
                      <a:pt x="101600" y="1520190"/>
                      <a:pt x="96520" y="1572260"/>
                      <a:pt x="96520" y="1578610"/>
                    </a:cubicBezTo>
                    <a:cubicBezTo>
                      <a:pt x="96520" y="1581150"/>
                      <a:pt x="99060" y="1612900"/>
                      <a:pt x="99060" y="1617980"/>
                    </a:cubicBezTo>
                    <a:cubicBezTo>
                      <a:pt x="99060" y="1642110"/>
                      <a:pt x="96520" y="1658620"/>
                      <a:pt x="99060" y="1670050"/>
                    </a:cubicBezTo>
                    <a:cubicBezTo>
                      <a:pt x="101600" y="1682750"/>
                      <a:pt x="104140" y="1631950"/>
                      <a:pt x="104140" y="1671320"/>
                    </a:cubicBezTo>
                    <a:cubicBezTo>
                      <a:pt x="104140" y="1684020"/>
                      <a:pt x="105410" y="1686560"/>
                      <a:pt x="105410" y="1696720"/>
                    </a:cubicBezTo>
                    <a:cubicBezTo>
                      <a:pt x="101600" y="1727200"/>
                      <a:pt x="99060" y="1657350"/>
                      <a:pt x="97790" y="1708150"/>
                    </a:cubicBezTo>
                    <a:cubicBezTo>
                      <a:pt x="97790" y="1678940"/>
                      <a:pt x="97790" y="1659890"/>
                      <a:pt x="95250" y="1656080"/>
                    </a:cubicBezTo>
                    <a:cubicBezTo>
                      <a:pt x="96520" y="1680210"/>
                      <a:pt x="93980" y="1723390"/>
                      <a:pt x="95250" y="1746250"/>
                    </a:cubicBezTo>
                    <a:cubicBezTo>
                      <a:pt x="96520" y="1756410"/>
                      <a:pt x="97790" y="1741170"/>
                      <a:pt x="97790" y="1760220"/>
                    </a:cubicBezTo>
                    <a:cubicBezTo>
                      <a:pt x="97790" y="1783080"/>
                      <a:pt x="96520" y="1804670"/>
                      <a:pt x="96520" y="1812290"/>
                    </a:cubicBezTo>
                    <a:cubicBezTo>
                      <a:pt x="96520" y="1835150"/>
                      <a:pt x="97790" y="1856740"/>
                      <a:pt x="97790" y="1877060"/>
                    </a:cubicBezTo>
                    <a:cubicBezTo>
                      <a:pt x="97790" y="1917700"/>
                      <a:pt x="95250" y="1962150"/>
                      <a:pt x="95250" y="2005330"/>
                    </a:cubicBezTo>
                    <a:cubicBezTo>
                      <a:pt x="95250" y="1967230"/>
                      <a:pt x="93980" y="1930400"/>
                      <a:pt x="93980" y="1893570"/>
                    </a:cubicBezTo>
                    <a:cubicBezTo>
                      <a:pt x="93980" y="1870710"/>
                      <a:pt x="95250" y="1866900"/>
                      <a:pt x="95250" y="1845310"/>
                    </a:cubicBezTo>
                    <a:cubicBezTo>
                      <a:pt x="95250" y="1821180"/>
                      <a:pt x="93980" y="1803400"/>
                      <a:pt x="93980" y="1784350"/>
                    </a:cubicBezTo>
                    <a:cubicBezTo>
                      <a:pt x="91440" y="1553210"/>
                      <a:pt x="91440" y="1325880"/>
                      <a:pt x="92710" y="1121410"/>
                    </a:cubicBezTo>
                    <a:close/>
                    <a:moveTo>
                      <a:pt x="96520" y="2106930"/>
                    </a:moveTo>
                    <a:lnTo>
                      <a:pt x="96520" y="2047240"/>
                    </a:lnTo>
                    <a:cubicBezTo>
                      <a:pt x="96520" y="2033270"/>
                      <a:pt x="97790" y="2015490"/>
                      <a:pt x="97790" y="2019300"/>
                    </a:cubicBezTo>
                    <a:cubicBezTo>
                      <a:pt x="99060" y="2044700"/>
                      <a:pt x="97790" y="2071370"/>
                      <a:pt x="96520" y="2106930"/>
                    </a:cubicBezTo>
                    <a:close/>
                    <a:moveTo>
                      <a:pt x="96520" y="2160270"/>
                    </a:moveTo>
                    <a:lnTo>
                      <a:pt x="96520" y="2166620"/>
                    </a:lnTo>
                    <a:lnTo>
                      <a:pt x="96520" y="2153920"/>
                    </a:lnTo>
                    <a:lnTo>
                      <a:pt x="96520" y="2160270"/>
                    </a:lnTo>
                    <a:close/>
                    <a:moveTo>
                      <a:pt x="96520" y="7195820"/>
                    </a:moveTo>
                    <a:lnTo>
                      <a:pt x="96520" y="7212330"/>
                    </a:lnTo>
                    <a:lnTo>
                      <a:pt x="96520" y="7193280"/>
                    </a:lnTo>
                    <a:cubicBezTo>
                      <a:pt x="95250" y="7193280"/>
                      <a:pt x="96520" y="7194550"/>
                      <a:pt x="96520" y="7195820"/>
                    </a:cubicBezTo>
                    <a:close/>
                    <a:moveTo>
                      <a:pt x="99060" y="2251710"/>
                    </a:moveTo>
                    <a:cubicBezTo>
                      <a:pt x="99060" y="2251710"/>
                      <a:pt x="99060" y="2258060"/>
                      <a:pt x="97790" y="2264410"/>
                    </a:cubicBezTo>
                    <a:lnTo>
                      <a:pt x="97790" y="2266950"/>
                    </a:lnTo>
                    <a:lnTo>
                      <a:pt x="97790" y="2223770"/>
                    </a:lnTo>
                    <a:cubicBezTo>
                      <a:pt x="97790" y="2233930"/>
                      <a:pt x="99060" y="2242820"/>
                      <a:pt x="99060" y="2251710"/>
                    </a:cubicBezTo>
                    <a:close/>
                    <a:moveTo>
                      <a:pt x="95250" y="7011670"/>
                    </a:moveTo>
                    <a:cubicBezTo>
                      <a:pt x="95250" y="7030720"/>
                      <a:pt x="93980" y="7049770"/>
                      <a:pt x="93980" y="7065010"/>
                    </a:cubicBezTo>
                    <a:cubicBezTo>
                      <a:pt x="93980" y="7066280"/>
                      <a:pt x="93980" y="7065010"/>
                      <a:pt x="92710" y="7065010"/>
                    </a:cubicBezTo>
                    <a:cubicBezTo>
                      <a:pt x="92710" y="7061200"/>
                      <a:pt x="92710" y="7057390"/>
                      <a:pt x="93980" y="7054850"/>
                    </a:cubicBezTo>
                    <a:cubicBezTo>
                      <a:pt x="93980" y="7033260"/>
                      <a:pt x="92710" y="7019290"/>
                      <a:pt x="92710" y="6988810"/>
                    </a:cubicBezTo>
                    <a:cubicBezTo>
                      <a:pt x="93980" y="6981190"/>
                      <a:pt x="95250" y="6976110"/>
                      <a:pt x="96520" y="6976110"/>
                    </a:cubicBezTo>
                    <a:cubicBezTo>
                      <a:pt x="96520" y="6986270"/>
                      <a:pt x="95250" y="6982460"/>
                      <a:pt x="95250" y="6998970"/>
                    </a:cubicBezTo>
                    <a:cubicBezTo>
                      <a:pt x="92710" y="7015480"/>
                      <a:pt x="93980" y="7020560"/>
                      <a:pt x="95250" y="7011670"/>
                    </a:cubicBezTo>
                    <a:close/>
                    <a:moveTo>
                      <a:pt x="90170" y="6959600"/>
                    </a:moveTo>
                    <a:lnTo>
                      <a:pt x="90170" y="6912610"/>
                    </a:lnTo>
                    <a:cubicBezTo>
                      <a:pt x="90170" y="6915150"/>
                      <a:pt x="91440" y="6916420"/>
                      <a:pt x="91440" y="6917690"/>
                    </a:cubicBezTo>
                    <a:lnTo>
                      <a:pt x="91440" y="6962140"/>
                    </a:lnTo>
                    <a:cubicBezTo>
                      <a:pt x="91440" y="6960870"/>
                      <a:pt x="91440" y="6960870"/>
                      <a:pt x="90170" y="6959600"/>
                    </a:cubicBezTo>
                    <a:close/>
                    <a:moveTo>
                      <a:pt x="91440" y="6991350"/>
                    </a:moveTo>
                    <a:lnTo>
                      <a:pt x="91440" y="7052310"/>
                    </a:lnTo>
                    <a:cubicBezTo>
                      <a:pt x="90170" y="7040880"/>
                      <a:pt x="90170" y="7026910"/>
                      <a:pt x="88900" y="7049770"/>
                    </a:cubicBezTo>
                    <a:cubicBezTo>
                      <a:pt x="87630" y="7044690"/>
                      <a:pt x="88900" y="7012940"/>
                      <a:pt x="91440" y="6991350"/>
                    </a:cubicBezTo>
                    <a:close/>
                    <a:moveTo>
                      <a:pt x="80010" y="5106670"/>
                    </a:moveTo>
                    <a:lnTo>
                      <a:pt x="80010" y="5120640"/>
                    </a:lnTo>
                    <a:cubicBezTo>
                      <a:pt x="80010" y="5124450"/>
                      <a:pt x="80010" y="5126990"/>
                      <a:pt x="78740" y="5128260"/>
                    </a:cubicBezTo>
                    <a:cubicBezTo>
                      <a:pt x="80010" y="5120640"/>
                      <a:pt x="80010" y="5113020"/>
                      <a:pt x="80010" y="5106670"/>
                    </a:cubicBezTo>
                    <a:close/>
                    <a:moveTo>
                      <a:pt x="74930" y="6177280"/>
                    </a:moveTo>
                    <a:cubicBezTo>
                      <a:pt x="76200" y="6118860"/>
                      <a:pt x="77470" y="6064250"/>
                      <a:pt x="77470" y="6007100"/>
                    </a:cubicBezTo>
                    <a:cubicBezTo>
                      <a:pt x="78740" y="5816600"/>
                      <a:pt x="77470" y="5572760"/>
                      <a:pt x="78740" y="5434330"/>
                    </a:cubicBezTo>
                    <a:lnTo>
                      <a:pt x="78740" y="5185410"/>
                    </a:lnTo>
                    <a:cubicBezTo>
                      <a:pt x="80010" y="5194300"/>
                      <a:pt x="82550" y="5205730"/>
                      <a:pt x="82550" y="5224780"/>
                    </a:cubicBezTo>
                    <a:cubicBezTo>
                      <a:pt x="82550" y="5240020"/>
                      <a:pt x="82550" y="5256530"/>
                      <a:pt x="83820" y="5262880"/>
                    </a:cubicBezTo>
                    <a:cubicBezTo>
                      <a:pt x="83820" y="5313680"/>
                      <a:pt x="85090" y="5364480"/>
                      <a:pt x="85090" y="5415280"/>
                    </a:cubicBezTo>
                    <a:cubicBezTo>
                      <a:pt x="83820" y="5420360"/>
                      <a:pt x="82550" y="5434330"/>
                      <a:pt x="82550" y="5454650"/>
                    </a:cubicBezTo>
                    <a:lnTo>
                      <a:pt x="85090" y="5454650"/>
                    </a:lnTo>
                    <a:lnTo>
                      <a:pt x="85090" y="5500370"/>
                    </a:lnTo>
                    <a:cubicBezTo>
                      <a:pt x="85090" y="5494020"/>
                      <a:pt x="83820" y="5486400"/>
                      <a:pt x="83820" y="5500370"/>
                    </a:cubicBezTo>
                    <a:cubicBezTo>
                      <a:pt x="82550" y="5497830"/>
                      <a:pt x="85090" y="5481320"/>
                      <a:pt x="83820" y="5455920"/>
                    </a:cubicBezTo>
                    <a:cubicBezTo>
                      <a:pt x="82550" y="5495290"/>
                      <a:pt x="82550" y="5553710"/>
                      <a:pt x="81280" y="5593080"/>
                    </a:cubicBezTo>
                    <a:cubicBezTo>
                      <a:pt x="82550" y="5689600"/>
                      <a:pt x="78740" y="5836920"/>
                      <a:pt x="81280" y="5910580"/>
                    </a:cubicBezTo>
                    <a:cubicBezTo>
                      <a:pt x="82550" y="5875020"/>
                      <a:pt x="81280" y="5797550"/>
                      <a:pt x="85090" y="5784850"/>
                    </a:cubicBezTo>
                    <a:cubicBezTo>
                      <a:pt x="88900" y="5807710"/>
                      <a:pt x="83820" y="5852160"/>
                      <a:pt x="86360" y="5863590"/>
                    </a:cubicBezTo>
                    <a:cubicBezTo>
                      <a:pt x="87630" y="5812790"/>
                      <a:pt x="85090" y="5792470"/>
                      <a:pt x="88900" y="5772150"/>
                    </a:cubicBezTo>
                    <a:cubicBezTo>
                      <a:pt x="88900" y="5787390"/>
                      <a:pt x="90170" y="5782310"/>
                      <a:pt x="90170" y="5795010"/>
                    </a:cubicBezTo>
                    <a:cubicBezTo>
                      <a:pt x="88900" y="5836920"/>
                      <a:pt x="87630" y="5883910"/>
                      <a:pt x="86360" y="5887720"/>
                    </a:cubicBezTo>
                    <a:cubicBezTo>
                      <a:pt x="87630" y="5891530"/>
                      <a:pt x="83820" y="5920740"/>
                      <a:pt x="86360" y="5920740"/>
                    </a:cubicBezTo>
                    <a:cubicBezTo>
                      <a:pt x="86360" y="5904230"/>
                      <a:pt x="88900" y="5904230"/>
                      <a:pt x="90170" y="5896610"/>
                    </a:cubicBezTo>
                    <a:lnTo>
                      <a:pt x="90170" y="5831840"/>
                    </a:lnTo>
                    <a:cubicBezTo>
                      <a:pt x="90170" y="5838190"/>
                      <a:pt x="90170" y="5843270"/>
                      <a:pt x="91440" y="5847080"/>
                    </a:cubicBezTo>
                    <a:cubicBezTo>
                      <a:pt x="91440" y="5835650"/>
                      <a:pt x="92710" y="5819140"/>
                      <a:pt x="92710" y="5802630"/>
                    </a:cubicBezTo>
                    <a:cubicBezTo>
                      <a:pt x="95250" y="5881370"/>
                      <a:pt x="92710" y="5947410"/>
                      <a:pt x="96520" y="6008370"/>
                    </a:cubicBezTo>
                    <a:cubicBezTo>
                      <a:pt x="95250" y="6018530"/>
                      <a:pt x="93980" y="6090920"/>
                      <a:pt x="95250" y="6111240"/>
                    </a:cubicBezTo>
                    <a:cubicBezTo>
                      <a:pt x="95250" y="6090920"/>
                      <a:pt x="95250" y="6084570"/>
                      <a:pt x="97790" y="6088380"/>
                    </a:cubicBezTo>
                    <a:cubicBezTo>
                      <a:pt x="97790" y="6129020"/>
                      <a:pt x="96520" y="6165850"/>
                      <a:pt x="96520" y="6200140"/>
                    </a:cubicBezTo>
                    <a:lnTo>
                      <a:pt x="96520" y="6198870"/>
                    </a:lnTo>
                    <a:lnTo>
                      <a:pt x="96520" y="6224270"/>
                    </a:lnTo>
                    <a:cubicBezTo>
                      <a:pt x="95250" y="6318250"/>
                      <a:pt x="95250" y="6395720"/>
                      <a:pt x="95250" y="6498590"/>
                    </a:cubicBezTo>
                    <a:cubicBezTo>
                      <a:pt x="92710" y="6457950"/>
                      <a:pt x="93980" y="6435090"/>
                      <a:pt x="92710" y="6385560"/>
                    </a:cubicBezTo>
                    <a:cubicBezTo>
                      <a:pt x="91440" y="6408420"/>
                      <a:pt x="91440" y="6445250"/>
                      <a:pt x="88900" y="6454140"/>
                    </a:cubicBezTo>
                    <a:cubicBezTo>
                      <a:pt x="87630" y="6416040"/>
                      <a:pt x="86360" y="6385560"/>
                      <a:pt x="83820" y="6386830"/>
                    </a:cubicBezTo>
                    <a:cubicBezTo>
                      <a:pt x="83820" y="6324600"/>
                      <a:pt x="81280" y="6285230"/>
                      <a:pt x="82550" y="6216650"/>
                    </a:cubicBezTo>
                    <a:cubicBezTo>
                      <a:pt x="80010" y="6242050"/>
                      <a:pt x="81280" y="6294120"/>
                      <a:pt x="82550" y="6330950"/>
                    </a:cubicBezTo>
                    <a:cubicBezTo>
                      <a:pt x="81280" y="6330950"/>
                      <a:pt x="81280" y="6339840"/>
                      <a:pt x="81280" y="6342380"/>
                    </a:cubicBezTo>
                    <a:cubicBezTo>
                      <a:pt x="80010" y="6319520"/>
                      <a:pt x="78740" y="6310630"/>
                      <a:pt x="76200" y="6310630"/>
                    </a:cubicBezTo>
                    <a:cubicBezTo>
                      <a:pt x="73660" y="6264910"/>
                      <a:pt x="73660" y="6217920"/>
                      <a:pt x="74930" y="6177280"/>
                    </a:cubicBezTo>
                    <a:close/>
                    <a:moveTo>
                      <a:pt x="86360" y="6780530"/>
                    </a:moveTo>
                    <a:cubicBezTo>
                      <a:pt x="86360" y="6794500"/>
                      <a:pt x="85090" y="6811010"/>
                      <a:pt x="82550" y="6803390"/>
                    </a:cubicBezTo>
                    <a:cubicBezTo>
                      <a:pt x="85090" y="6789420"/>
                      <a:pt x="85090" y="6772910"/>
                      <a:pt x="85090" y="6757670"/>
                    </a:cubicBezTo>
                    <a:cubicBezTo>
                      <a:pt x="85090" y="6764020"/>
                      <a:pt x="86360" y="6771640"/>
                      <a:pt x="86360" y="6780530"/>
                    </a:cubicBezTo>
                    <a:close/>
                    <a:moveTo>
                      <a:pt x="46990" y="8098790"/>
                    </a:moveTo>
                    <a:cubicBezTo>
                      <a:pt x="45720" y="8147050"/>
                      <a:pt x="41910" y="8155940"/>
                      <a:pt x="41910" y="8088630"/>
                    </a:cubicBezTo>
                    <a:cubicBezTo>
                      <a:pt x="41910" y="8091170"/>
                      <a:pt x="41910" y="8100059"/>
                      <a:pt x="43180" y="8100059"/>
                    </a:cubicBezTo>
                    <a:cubicBezTo>
                      <a:pt x="43180" y="7955280"/>
                      <a:pt x="41910" y="7940040"/>
                      <a:pt x="40640" y="7816850"/>
                    </a:cubicBezTo>
                    <a:cubicBezTo>
                      <a:pt x="46990" y="7768590"/>
                      <a:pt x="45720" y="8032750"/>
                      <a:pt x="46990" y="8098790"/>
                    </a:cubicBezTo>
                    <a:close/>
                    <a:moveTo>
                      <a:pt x="44450" y="8632190"/>
                    </a:moveTo>
                    <a:cubicBezTo>
                      <a:pt x="45720" y="8653780"/>
                      <a:pt x="45720" y="8689340"/>
                      <a:pt x="45720" y="8733790"/>
                    </a:cubicBezTo>
                    <a:cubicBezTo>
                      <a:pt x="41910" y="8738870"/>
                      <a:pt x="45720" y="8681720"/>
                      <a:pt x="44450" y="8632190"/>
                    </a:cubicBezTo>
                    <a:close/>
                    <a:moveTo>
                      <a:pt x="43180" y="8155940"/>
                    </a:moveTo>
                    <a:cubicBezTo>
                      <a:pt x="44450" y="8152130"/>
                      <a:pt x="44450" y="8178800"/>
                      <a:pt x="45720" y="8200390"/>
                    </a:cubicBezTo>
                    <a:cubicBezTo>
                      <a:pt x="44450" y="8200390"/>
                      <a:pt x="41910" y="8176259"/>
                      <a:pt x="43180" y="8155940"/>
                    </a:cubicBezTo>
                    <a:close/>
                    <a:moveTo>
                      <a:pt x="36830" y="393700"/>
                    </a:moveTo>
                    <a:lnTo>
                      <a:pt x="36830" y="369570"/>
                    </a:lnTo>
                    <a:lnTo>
                      <a:pt x="39370" y="369570"/>
                    </a:lnTo>
                    <a:lnTo>
                      <a:pt x="39370" y="393700"/>
                    </a:lnTo>
                    <a:lnTo>
                      <a:pt x="36830" y="393700"/>
                    </a:lnTo>
                    <a:close/>
                    <a:moveTo>
                      <a:pt x="35560" y="5361940"/>
                    </a:moveTo>
                    <a:lnTo>
                      <a:pt x="35560" y="5386070"/>
                    </a:lnTo>
                    <a:cubicBezTo>
                      <a:pt x="35560" y="5372100"/>
                      <a:pt x="34290" y="5377180"/>
                      <a:pt x="34290" y="5364480"/>
                    </a:cubicBezTo>
                    <a:cubicBezTo>
                      <a:pt x="34290" y="5363210"/>
                      <a:pt x="35560" y="5364480"/>
                      <a:pt x="35560" y="5361940"/>
                    </a:cubicBezTo>
                    <a:close/>
                    <a:moveTo>
                      <a:pt x="31750" y="8022590"/>
                    </a:moveTo>
                    <a:cubicBezTo>
                      <a:pt x="30480" y="8014970"/>
                      <a:pt x="30480" y="7985759"/>
                      <a:pt x="27940" y="7978140"/>
                    </a:cubicBezTo>
                    <a:cubicBezTo>
                      <a:pt x="30480" y="7962900"/>
                      <a:pt x="27940" y="7880350"/>
                      <a:pt x="30480" y="7875270"/>
                    </a:cubicBezTo>
                    <a:cubicBezTo>
                      <a:pt x="27940" y="7926070"/>
                      <a:pt x="33020" y="7964170"/>
                      <a:pt x="31750" y="8022590"/>
                    </a:cubicBezTo>
                    <a:close/>
                    <a:moveTo>
                      <a:pt x="31750" y="7829550"/>
                    </a:moveTo>
                    <a:cubicBezTo>
                      <a:pt x="30480" y="7745730"/>
                      <a:pt x="30480" y="7555230"/>
                      <a:pt x="34290" y="7602220"/>
                    </a:cubicBezTo>
                    <a:cubicBezTo>
                      <a:pt x="31750" y="7659370"/>
                      <a:pt x="35560" y="7736840"/>
                      <a:pt x="31750" y="7829550"/>
                    </a:cubicBezTo>
                    <a:close/>
                    <a:moveTo>
                      <a:pt x="33020" y="7522209"/>
                    </a:moveTo>
                    <a:cubicBezTo>
                      <a:pt x="30480" y="7510780"/>
                      <a:pt x="31750" y="7547609"/>
                      <a:pt x="31750" y="7567930"/>
                    </a:cubicBezTo>
                    <a:cubicBezTo>
                      <a:pt x="29210" y="7493000"/>
                      <a:pt x="31750" y="7325359"/>
                      <a:pt x="30480" y="7193280"/>
                    </a:cubicBezTo>
                    <a:cubicBezTo>
                      <a:pt x="35560" y="7272020"/>
                      <a:pt x="31750" y="7402830"/>
                      <a:pt x="33020" y="7522209"/>
                    </a:cubicBezTo>
                    <a:close/>
                    <a:moveTo>
                      <a:pt x="30480" y="8068309"/>
                    </a:moveTo>
                    <a:cubicBezTo>
                      <a:pt x="33020" y="8105140"/>
                      <a:pt x="30480" y="8169909"/>
                      <a:pt x="31750" y="8238490"/>
                    </a:cubicBezTo>
                    <a:cubicBezTo>
                      <a:pt x="30480" y="8235950"/>
                      <a:pt x="29210" y="8220709"/>
                      <a:pt x="26670" y="8228330"/>
                    </a:cubicBezTo>
                    <a:cubicBezTo>
                      <a:pt x="27940" y="8164830"/>
                      <a:pt x="29210" y="8138159"/>
                      <a:pt x="30480" y="8068309"/>
                    </a:cubicBezTo>
                    <a:close/>
                    <a:moveTo>
                      <a:pt x="33020" y="7840980"/>
                    </a:moveTo>
                    <a:cubicBezTo>
                      <a:pt x="34290" y="7837170"/>
                      <a:pt x="34290" y="7874000"/>
                      <a:pt x="35560" y="7874000"/>
                    </a:cubicBezTo>
                    <a:cubicBezTo>
                      <a:pt x="35560" y="7913370"/>
                      <a:pt x="33020" y="7846059"/>
                      <a:pt x="33020" y="7885430"/>
                    </a:cubicBezTo>
                    <a:cubicBezTo>
                      <a:pt x="30480" y="7875270"/>
                      <a:pt x="33020" y="7847330"/>
                      <a:pt x="33020" y="7840980"/>
                    </a:cubicBezTo>
                    <a:close/>
                    <a:moveTo>
                      <a:pt x="29210" y="5808980"/>
                    </a:moveTo>
                    <a:cubicBezTo>
                      <a:pt x="33020" y="5812790"/>
                      <a:pt x="29210" y="5844540"/>
                      <a:pt x="30480" y="5887720"/>
                    </a:cubicBezTo>
                    <a:cubicBezTo>
                      <a:pt x="27940" y="5883910"/>
                      <a:pt x="29210" y="5833110"/>
                      <a:pt x="29210" y="5808980"/>
                    </a:cubicBezTo>
                    <a:close/>
                    <a:moveTo>
                      <a:pt x="27940" y="6752590"/>
                    </a:moveTo>
                    <a:cubicBezTo>
                      <a:pt x="26670" y="6743700"/>
                      <a:pt x="26670" y="6682740"/>
                      <a:pt x="29210" y="6695440"/>
                    </a:cubicBezTo>
                    <a:cubicBezTo>
                      <a:pt x="29210" y="6705600"/>
                      <a:pt x="30480" y="6720840"/>
                      <a:pt x="30480" y="6741159"/>
                    </a:cubicBezTo>
                    <a:cubicBezTo>
                      <a:pt x="27940" y="6739890"/>
                      <a:pt x="27940" y="6738620"/>
                      <a:pt x="27940" y="6752590"/>
                    </a:cubicBezTo>
                    <a:close/>
                    <a:moveTo>
                      <a:pt x="25400" y="7058659"/>
                    </a:moveTo>
                    <a:cubicBezTo>
                      <a:pt x="26670" y="7049770"/>
                      <a:pt x="26670" y="7081520"/>
                      <a:pt x="27940" y="7080250"/>
                    </a:cubicBezTo>
                    <a:cubicBezTo>
                      <a:pt x="30480" y="6988809"/>
                      <a:pt x="27940" y="6897370"/>
                      <a:pt x="33020" y="6863080"/>
                    </a:cubicBezTo>
                    <a:cubicBezTo>
                      <a:pt x="31750" y="6943090"/>
                      <a:pt x="33020" y="6972300"/>
                      <a:pt x="35560" y="7033259"/>
                    </a:cubicBezTo>
                    <a:cubicBezTo>
                      <a:pt x="35560" y="7048500"/>
                      <a:pt x="33020" y="7056120"/>
                      <a:pt x="33020" y="7078980"/>
                    </a:cubicBezTo>
                    <a:cubicBezTo>
                      <a:pt x="31750" y="7063740"/>
                      <a:pt x="31750" y="7052309"/>
                      <a:pt x="31750" y="7023100"/>
                    </a:cubicBezTo>
                    <a:cubicBezTo>
                      <a:pt x="29210" y="7033259"/>
                      <a:pt x="27940" y="7065009"/>
                      <a:pt x="27940" y="7114540"/>
                    </a:cubicBezTo>
                    <a:cubicBezTo>
                      <a:pt x="25400" y="7123430"/>
                      <a:pt x="25400" y="7098030"/>
                      <a:pt x="25400" y="7058659"/>
                    </a:cubicBezTo>
                    <a:close/>
                    <a:moveTo>
                      <a:pt x="27940" y="7160259"/>
                    </a:moveTo>
                    <a:cubicBezTo>
                      <a:pt x="26670" y="7225030"/>
                      <a:pt x="27940" y="7240270"/>
                      <a:pt x="27940" y="7307580"/>
                    </a:cubicBezTo>
                    <a:cubicBezTo>
                      <a:pt x="30480" y="7242809"/>
                      <a:pt x="30480" y="7449820"/>
                      <a:pt x="27940" y="7466330"/>
                    </a:cubicBezTo>
                    <a:cubicBezTo>
                      <a:pt x="25400" y="7359650"/>
                      <a:pt x="27940" y="7212330"/>
                      <a:pt x="25400" y="7137400"/>
                    </a:cubicBezTo>
                    <a:cubicBezTo>
                      <a:pt x="26670" y="7128509"/>
                      <a:pt x="26670" y="7156450"/>
                      <a:pt x="27940" y="7160259"/>
                    </a:cubicBezTo>
                    <a:close/>
                    <a:moveTo>
                      <a:pt x="21590" y="7128509"/>
                    </a:moveTo>
                    <a:cubicBezTo>
                      <a:pt x="24130" y="7137400"/>
                      <a:pt x="22860" y="7167880"/>
                      <a:pt x="21590" y="7185659"/>
                    </a:cubicBezTo>
                    <a:cubicBezTo>
                      <a:pt x="20320" y="7181850"/>
                      <a:pt x="21590" y="7134859"/>
                      <a:pt x="21590" y="7128509"/>
                    </a:cubicBezTo>
                    <a:close/>
                    <a:moveTo>
                      <a:pt x="21590" y="8162290"/>
                    </a:moveTo>
                    <a:cubicBezTo>
                      <a:pt x="19050" y="8112759"/>
                      <a:pt x="24130" y="7981950"/>
                      <a:pt x="20320" y="7957820"/>
                    </a:cubicBezTo>
                    <a:cubicBezTo>
                      <a:pt x="19050" y="8044180"/>
                      <a:pt x="21590" y="8196580"/>
                      <a:pt x="17780" y="8242300"/>
                    </a:cubicBezTo>
                    <a:cubicBezTo>
                      <a:pt x="15240" y="8121650"/>
                      <a:pt x="19050" y="8020050"/>
                      <a:pt x="17780" y="7890509"/>
                    </a:cubicBezTo>
                    <a:lnTo>
                      <a:pt x="20320" y="7890509"/>
                    </a:lnTo>
                    <a:cubicBezTo>
                      <a:pt x="19050" y="7713980"/>
                      <a:pt x="17780" y="7491730"/>
                      <a:pt x="20320" y="7288530"/>
                    </a:cubicBezTo>
                    <a:cubicBezTo>
                      <a:pt x="20320" y="7275830"/>
                      <a:pt x="19050" y="7280909"/>
                      <a:pt x="19050" y="7265670"/>
                    </a:cubicBezTo>
                    <a:cubicBezTo>
                      <a:pt x="19050" y="7239000"/>
                      <a:pt x="20320" y="7218680"/>
                      <a:pt x="20320" y="7197090"/>
                    </a:cubicBezTo>
                    <a:cubicBezTo>
                      <a:pt x="22860" y="7199630"/>
                      <a:pt x="21590" y="7252970"/>
                      <a:pt x="21590" y="7287259"/>
                    </a:cubicBezTo>
                    <a:cubicBezTo>
                      <a:pt x="22860" y="7288530"/>
                      <a:pt x="22860" y="7288530"/>
                      <a:pt x="24130" y="7275830"/>
                    </a:cubicBezTo>
                    <a:cubicBezTo>
                      <a:pt x="25400" y="7386320"/>
                      <a:pt x="24130" y="7585709"/>
                      <a:pt x="27940" y="7752080"/>
                    </a:cubicBezTo>
                    <a:cubicBezTo>
                      <a:pt x="26670" y="7788909"/>
                      <a:pt x="26670" y="7824470"/>
                      <a:pt x="24130" y="7843520"/>
                    </a:cubicBezTo>
                    <a:cubicBezTo>
                      <a:pt x="25400" y="7876540"/>
                      <a:pt x="26670" y="7835900"/>
                      <a:pt x="27940" y="7842250"/>
                    </a:cubicBezTo>
                    <a:cubicBezTo>
                      <a:pt x="27940" y="7871459"/>
                      <a:pt x="25400" y="7895590"/>
                      <a:pt x="27940" y="7910830"/>
                    </a:cubicBezTo>
                    <a:cubicBezTo>
                      <a:pt x="27940" y="7943850"/>
                      <a:pt x="26670" y="7923530"/>
                      <a:pt x="25400" y="7923530"/>
                    </a:cubicBezTo>
                    <a:cubicBezTo>
                      <a:pt x="26670" y="7980680"/>
                      <a:pt x="27940" y="8022590"/>
                      <a:pt x="26670" y="8059420"/>
                    </a:cubicBezTo>
                    <a:cubicBezTo>
                      <a:pt x="29210" y="8070850"/>
                      <a:pt x="27940" y="8023859"/>
                      <a:pt x="27940" y="8002270"/>
                    </a:cubicBezTo>
                    <a:cubicBezTo>
                      <a:pt x="30480" y="8037830"/>
                      <a:pt x="29210" y="8117840"/>
                      <a:pt x="27940" y="8149590"/>
                    </a:cubicBezTo>
                    <a:cubicBezTo>
                      <a:pt x="22860" y="8158480"/>
                      <a:pt x="21590" y="8097520"/>
                      <a:pt x="21590" y="8162290"/>
                    </a:cubicBezTo>
                    <a:close/>
                    <a:moveTo>
                      <a:pt x="25400" y="8545830"/>
                    </a:moveTo>
                    <a:cubicBezTo>
                      <a:pt x="24130" y="8529320"/>
                      <a:pt x="24130" y="8470900"/>
                      <a:pt x="24130" y="8439150"/>
                    </a:cubicBezTo>
                    <a:cubicBezTo>
                      <a:pt x="25400" y="8440420"/>
                      <a:pt x="25400" y="8416290"/>
                      <a:pt x="26670" y="8420100"/>
                    </a:cubicBezTo>
                    <a:cubicBezTo>
                      <a:pt x="26670" y="8489950"/>
                      <a:pt x="24130" y="8474710"/>
                      <a:pt x="25400" y="8545830"/>
                    </a:cubicBezTo>
                    <a:close/>
                    <a:moveTo>
                      <a:pt x="563880" y="8785859"/>
                    </a:moveTo>
                    <a:cubicBezTo>
                      <a:pt x="530860" y="8787130"/>
                      <a:pt x="485140" y="8787130"/>
                      <a:pt x="439420" y="8787130"/>
                    </a:cubicBezTo>
                    <a:lnTo>
                      <a:pt x="294640" y="8787130"/>
                    </a:lnTo>
                    <a:cubicBezTo>
                      <a:pt x="246380" y="8787130"/>
                      <a:pt x="204470" y="8787130"/>
                      <a:pt x="173990" y="8788400"/>
                    </a:cubicBezTo>
                    <a:cubicBezTo>
                      <a:pt x="124460" y="8788400"/>
                      <a:pt x="74930" y="8788400"/>
                      <a:pt x="26670" y="8787130"/>
                    </a:cubicBezTo>
                    <a:cubicBezTo>
                      <a:pt x="26670" y="8641080"/>
                      <a:pt x="26670" y="8500109"/>
                      <a:pt x="27940" y="8342630"/>
                    </a:cubicBezTo>
                    <a:cubicBezTo>
                      <a:pt x="26670" y="8345170"/>
                      <a:pt x="27940" y="8380730"/>
                      <a:pt x="26670" y="8388350"/>
                    </a:cubicBezTo>
                    <a:cubicBezTo>
                      <a:pt x="24130" y="8387080"/>
                      <a:pt x="25400" y="8319770"/>
                      <a:pt x="27940" y="8319770"/>
                    </a:cubicBezTo>
                    <a:cubicBezTo>
                      <a:pt x="26670" y="8288020"/>
                      <a:pt x="25400" y="8285480"/>
                      <a:pt x="22860" y="8298180"/>
                    </a:cubicBezTo>
                    <a:cubicBezTo>
                      <a:pt x="25400" y="8251190"/>
                      <a:pt x="26670" y="8243570"/>
                      <a:pt x="27940" y="8263890"/>
                    </a:cubicBezTo>
                    <a:cubicBezTo>
                      <a:pt x="27940" y="8274050"/>
                      <a:pt x="29210" y="8291830"/>
                      <a:pt x="29210" y="8314690"/>
                    </a:cubicBezTo>
                    <a:lnTo>
                      <a:pt x="29210" y="8401050"/>
                    </a:lnTo>
                    <a:lnTo>
                      <a:pt x="29210" y="8341359"/>
                    </a:lnTo>
                    <a:cubicBezTo>
                      <a:pt x="30480" y="8338820"/>
                      <a:pt x="30480" y="8351520"/>
                      <a:pt x="30480" y="8365490"/>
                    </a:cubicBezTo>
                    <a:lnTo>
                      <a:pt x="30480" y="8398509"/>
                    </a:lnTo>
                    <a:cubicBezTo>
                      <a:pt x="30480" y="8422640"/>
                      <a:pt x="29210" y="8413750"/>
                      <a:pt x="27940" y="8417559"/>
                    </a:cubicBezTo>
                    <a:cubicBezTo>
                      <a:pt x="31750" y="8586470"/>
                      <a:pt x="31750" y="8599170"/>
                      <a:pt x="33020" y="8782050"/>
                    </a:cubicBezTo>
                    <a:lnTo>
                      <a:pt x="35560" y="8782050"/>
                    </a:lnTo>
                    <a:cubicBezTo>
                      <a:pt x="57150" y="8784590"/>
                      <a:pt x="124460" y="8782050"/>
                      <a:pt x="157480" y="8784590"/>
                    </a:cubicBezTo>
                    <a:cubicBezTo>
                      <a:pt x="205740" y="8783320"/>
                      <a:pt x="104140" y="8783320"/>
                      <a:pt x="157480" y="8782050"/>
                    </a:cubicBezTo>
                    <a:cubicBezTo>
                      <a:pt x="280670" y="8782050"/>
                      <a:pt x="269240" y="8784590"/>
                      <a:pt x="403860" y="8783320"/>
                    </a:cubicBezTo>
                    <a:cubicBezTo>
                      <a:pt x="406400" y="8780780"/>
                      <a:pt x="289560" y="8784590"/>
                      <a:pt x="314960" y="8780780"/>
                    </a:cubicBezTo>
                    <a:lnTo>
                      <a:pt x="424180" y="8780780"/>
                    </a:lnTo>
                    <a:cubicBezTo>
                      <a:pt x="447040" y="8780780"/>
                      <a:pt x="467360" y="8780780"/>
                      <a:pt x="487680" y="8779510"/>
                    </a:cubicBezTo>
                    <a:cubicBezTo>
                      <a:pt x="491490" y="8780780"/>
                      <a:pt x="486410" y="8782050"/>
                      <a:pt x="477520" y="8783320"/>
                    </a:cubicBezTo>
                    <a:cubicBezTo>
                      <a:pt x="508000" y="8783320"/>
                      <a:pt x="514350" y="8782050"/>
                      <a:pt x="510540" y="8780780"/>
                    </a:cubicBezTo>
                    <a:lnTo>
                      <a:pt x="562610" y="8780780"/>
                    </a:lnTo>
                    <a:cubicBezTo>
                      <a:pt x="579120" y="8780780"/>
                      <a:pt x="589280" y="8782050"/>
                      <a:pt x="601980" y="8783320"/>
                    </a:cubicBezTo>
                    <a:cubicBezTo>
                      <a:pt x="593090" y="8784590"/>
                      <a:pt x="580390" y="8784590"/>
                      <a:pt x="563880" y="8785860"/>
                    </a:cubicBezTo>
                    <a:close/>
                    <a:moveTo>
                      <a:pt x="384810" y="8483600"/>
                    </a:moveTo>
                    <a:cubicBezTo>
                      <a:pt x="391160" y="8484870"/>
                      <a:pt x="396240" y="8484870"/>
                      <a:pt x="402590" y="8484870"/>
                    </a:cubicBezTo>
                    <a:lnTo>
                      <a:pt x="424180" y="8484870"/>
                    </a:lnTo>
                    <a:cubicBezTo>
                      <a:pt x="421640" y="8484870"/>
                      <a:pt x="416560" y="8484870"/>
                      <a:pt x="411480" y="8486140"/>
                    </a:cubicBezTo>
                    <a:lnTo>
                      <a:pt x="397510" y="8486140"/>
                    </a:lnTo>
                    <a:cubicBezTo>
                      <a:pt x="387350" y="8486140"/>
                      <a:pt x="381000" y="8484870"/>
                      <a:pt x="384810" y="8483600"/>
                    </a:cubicBezTo>
                    <a:close/>
                    <a:moveTo>
                      <a:pt x="684139" y="8487410"/>
                    </a:moveTo>
                    <a:cubicBezTo>
                      <a:pt x="643922" y="8487410"/>
                      <a:pt x="595630" y="8487410"/>
                      <a:pt x="605790" y="8484870"/>
                    </a:cubicBezTo>
                    <a:cubicBezTo>
                      <a:pt x="653203" y="8484870"/>
                      <a:pt x="625360" y="8487410"/>
                      <a:pt x="711981" y="8487410"/>
                    </a:cubicBezTo>
                    <a:cubicBezTo>
                      <a:pt x="702701" y="8486140"/>
                      <a:pt x="693420" y="8486140"/>
                      <a:pt x="684139" y="8487410"/>
                    </a:cubicBezTo>
                    <a:close/>
                    <a:moveTo>
                      <a:pt x="990408" y="8486140"/>
                    </a:moveTo>
                    <a:cubicBezTo>
                      <a:pt x="1043000" y="8486140"/>
                      <a:pt x="1077029" y="8483600"/>
                      <a:pt x="1098685" y="8486140"/>
                    </a:cubicBezTo>
                    <a:lnTo>
                      <a:pt x="990408" y="8486140"/>
                    </a:lnTo>
                    <a:close/>
                    <a:moveTo>
                      <a:pt x="2264982" y="8803640"/>
                    </a:moveTo>
                    <a:cubicBezTo>
                      <a:pt x="2299012" y="8801100"/>
                      <a:pt x="2398008" y="8802370"/>
                      <a:pt x="2484630" y="8801100"/>
                    </a:cubicBezTo>
                    <a:cubicBezTo>
                      <a:pt x="2481536" y="8803640"/>
                      <a:pt x="2333042" y="8802370"/>
                      <a:pt x="2264982" y="8803640"/>
                    </a:cubicBezTo>
                    <a:close/>
                    <a:moveTo>
                      <a:pt x="2991984" y="8815070"/>
                    </a:moveTo>
                    <a:cubicBezTo>
                      <a:pt x="2899176" y="8817610"/>
                      <a:pt x="2970329" y="8813800"/>
                      <a:pt x="2880614" y="8813800"/>
                    </a:cubicBezTo>
                    <a:cubicBezTo>
                      <a:pt x="2889895" y="8812530"/>
                      <a:pt x="2948674" y="8813800"/>
                      <a:pt x="2991984" y="8812530"/>
                    </a:cubicBezTo>
                    <a:cubicBezTo>
                      <a:pt x="2988891" y="8813800"/>
                      <a:pt x="2988891" y="8815070"/>
                      <a:pt x="3019827" y="8815070"/>
                    </a:cubicBezTo>
                    <a:cubicBezTo>
                      <a:pt x="3016733" y="8816340"/>
                      <a:pt x="2991984" y="8816340"/>
                      <a:pt x="2991984" y="8815070"/>
                    </a:cubicBezTo>
                    <a:close/>
                    <a:moveTo>
                      <a:pt x="3041482" y="8804910"/>
                    </a:moveTo>
                    <a:lnTo>
                      <a:pt x="3152853" y="8804910"/>
                    </a:lnTo>
                    <a:lnTo>
                      <a:pt x="3152853" y="8807450"/>
                    </a:lnTo>
                    <a:cubicBezTo>
                      <a:pt x="3100261" y="8806180"/>
                      <a:pt x="3035295" y="8806180"/>
                      <a:pt x="3041482" y="8804910"/>
                    </a:cubicBezTo>
                    <a:close/>
                    <a:moveTo>
                      <a:pt x="3180696" y="8803640"/>
                    </a:moveTo>
                    <a:cubicBezTo>
                      <a:pt x="3183789" y="8802370"/>
                      <a:pt x="3273504" y="8802370"/>
                      <a:pt x="3344658" y="8802370"/>
                    </a:cubicBezTo>
                    <a:lnTo>
                      <a:pt x="3344658" y="8804910"/>
                    </a:lnTo>
                    <a:cubicBezTo>
                      <a:pt x="3276598" y="8804910"/>
                      <a:pt x="3211632" y="8804910"/>
                      <a:pt x="3180696" y="8803640"/>
                    </a:cubicBezTo>
                    <a:close/>
                    <a:moveTo>
                      <a:pt x="2735213" y="8801100"/>
                    </a:moveTo>
                    <a:cubicBezTo>
                      <a:pt x="2815648" y="8797290"/>
                      <a:pt x="3360126" y="8798560"/>
                      <a:pt x="3644740" y="8797290"/>
                    </a:cubicBezTo>
                    <a:cubicBezTo>
                      <a:pt x="3437467" y="8801100"/>
                      <a:pt x="2930112" y="8799830"/>
                      <a:pt x="2735213" y="8801100"/>
                    </a:cubicBezTo>
                    <a:close/>
                    <a:moveTo>
                      <a:pt x="4130439" y="8820150"/>
                    </a:moveTo>
                    <a:cubicBezTo>
                      <a:pt x="4111877" y="8817610"/>
                      <a:pt x="4105690" y="8817610"/>
                      <a:pt x="4155188" y="8815070"/>
                    </a:cubicBezTo>
                    <a:cubicBezTo>
                      <a:pt x="4198499" y="8817610"/>
                      <a:pt x="4244903" y="8820150"/>
                      <a:pt x="4130439" y="8820150"/>
                    </a:cubicBezTo>
                    <a:close/>
                    <a:moveTo>
                      <a:pt x="4297495" y="8820150"/>
                    </a:moveTo>
                    <a:cubicBezTo>
                      <a:pt x="4266559" y="8820150"/>
                      <a:pt x="4226341" y="8818880"/>
                      <a:pt x="4269652" y="8818880"/>
                    </a:cubicBezTo>
                    <a:cubicBezTo>
                      <a:pt x="4251091" y="8818880"/>
                      <a:pt x="4204686" y="8818880"/>
                      <a:pt x="4213967" y="8816340"/>
                    </a:cubicBezTo>
                    <a:cubicBezTo>
                      <a:pt x="4238716" y="8816340"/>
                      <a:pt x="4263465" y="8817610"/>
                      <a:pt x="4269652" y="8816340"/>
                    </a:cubicBezTo>
                    <a:cubicBezTo>
                      <a:pt x="4300588" y="8816340"/>
                      <a:pt x="4288214" y="8817610"/>
                      <a:pt x="4325338" y="8817610"/>
                    </a:cubicBezTo>
                    <a:cubicBezTo>
                      <a:pt x="4306776" y="8817610"/>
                      <a:pt x="4294401" y="8818880"/>
                      <a:pt x="4297495" y="8820150"/>
                    </a:cubicBezTo>
                    <a:close/>
                    <a:moveTo>
                      <a:pt x="4421240" y="8489950"/>
                    </a:moveTo>
                    <a:cubicBezTo>
                      <a:pt x="4384117" y="8489950"/>
                      <a:pt x="4368648" y="8488680"/>
                      <a:pt x="4362461" y="8487410"/>
                    </a:cubicBezTo>
                    <a:cubicBezTo>
                      <a:pt x="4393397" y="8487410"/>
                      <a:pt x="4436708" y="8486140"/>
                      <a:pt x="4501674" y="8487410"/>
                    </a:cubicBezTo>
                    <a:cubicBezTo>
                      <a:pt x="4517142" y="8488680"/>
                      <a:pt x="4427427" y="8487410"/>
                      <a:pt x="4421240" y="8489950"/>
                    </a:cubicBezTo>
                    <a:close/>
                    <a:moveTo>
                      <a:pt x="4381023" y="8472170"/>
                    </a:moveTo>
                    <a:cubicBezTo>
                      <a:pt x="4418146" y="8470900"/>
                      <a:pt x="4483112" y="8470900"/>
                      <a:pt x="4520236" y="8472170"/>
                    </a:cubicBezTo>
                    <a:cubicBezTo>
                      <a:pt x="4529517" y="8474710"/>
                      <a:pt x="4368648" y="8474710"/>
                      <a:pt x="4381023" y="8472170"/>
                    </a:cubicBezTo>
                    <a:close/>
                    <a:moveTo>
                      <a:pt x="4835786" y="8489950"/>
                    </a:moveTo>
                    <a:cubicBezTo>
                      <a:pt x="4767726" y="8489950"/>
                      <a:pt x="4777007" y="8491220"/>
                      <a:pt x="4696573" y="8491220"/>
                    </a:cubicBezTo>
                    <a:cubicBezTo>
                      <a:pt x="4684198" y="8491220"/>
                      <a:pt x="4671824" y="8489950"/>
                      <a:pt x="4640887" y="8489950"/>
                    </a:cubicBezTo>
                    <a:cubicBezTo>
                      <a:pt x="4643981" y="8488680"/>
                      <a:pt x="4749164" y="8488680"/>
                      <a:pt x="4749164" y="8487410"/>
                    </a:cubicBezTo>
                    <a:cubicBezTo>
                      <a:pt x="4780100" y="8487410"/>
                      <a:pt x="4764632" y="8488680"/>
                      <a:pt x="4749164" y="8488680"/>
                    </a:cubicBezTo>
                    <a:cubicBezTo>
                      <a:pt x="4746071" y="8488680"/>
                      <a:pt x="4860535" y="8487410"/>
                      <a:pt x="4835786" y="8489950"/>
                    </a:cubicBezTo>
                    <a:close/>
                    <a:moveTo>
                      <a:pt x="4684198" y="8823959"/>
                    </a:moveTo>
                    <a:cubicBezTo>
                      <a:pt x="4693479" y="8822690"/>
                      <a:pt x="4752258" y="8823959"/>
                      <a:pt x="4795569" y="8822690"/>
                    </a:cubicBezTo>
                    <a:cubicBezTo>
                      <a:pt x="4789381" y="8821420"/>
                      <a:pt x="4746071" y="8822690"/>
                      <a:pt x="4712041" y="8822690"/>
                    </a:cubicBezTo>
                    <a:cubicBezTo>
                      <a:pt x="4684198" y="8821420"/>
                      <a:pt x="4792475" y="8820150"/>
                      <a:pt x="4712041" y="8820150"/>
                    </a:cubicBezTo>
                    <a:cubicBezTo>
                      <a:pt x="4736790" y="8818880"/>
                      <a:pt x="4826505" y="8822690"/>
                      <a:pt x="4851254" y="8823959"/>
                    </a:cubicBezTo>
                    <a:cubicBezTo>
                      <a:pt x="4752258" y="8822690"/>
                      <a:pt x="4783194" y="8825230"/>
                      <a:pt x="4684198" y="8823959"/>
                    </a:cubicBezTo>
                    <a:close/>
                    <a:moveTo>
                      <a:pt x="4863629" y="8489950"/>
                    </a:moveTo>
                    <a:cubicBezTo>
                      <a:pt x="4854347" y="8487410"/>
                      <a:pt x="4984280" y="8487410"/>
                      <a:pt x="5027591" y="8488680"/>
                    </a:cubicBezTo>
                    <a:cubicBezTo>
                      <a:pt x="5027591" y="8489950"/>
                      <a:pt x="4937876" y="8489950"/>
                      <a:pt x="4863629" y="8489950"/>
                    </a:cubicBezTo>
                    <a:close/>
                    <a:moveTo>
                      <a:pt x="5111119" y="8484870"/>
                    </a:moveTo>
                    <a:cubicBezTo>
                      <a:pt x="5138961" y="8482330"/>
                      <a:pt x="5219396" y="8484870"/>
                      <a:pt x="5250332" y="8484870"/>
                    </a:cubicBezTo>
                    <a:cubicBezTo>
                      <a:pt x="5247238" y="8487410"/>
                      <a:pt x="5145149" y="8484870"/>
                      <a:pt x="5111119" y="8484870"/>
                    </a:cubicBezTo>
                    <a:close/>
                    <a:moveTo>
                      <a:pt x="5160617" y="8477250"/>
                    </a:moveTo>
                    <a:cubicBezTo>
                      <a:pt x="5176085" y="8475980"/>
                      <a:pt x="5265800" y="8474710"/>
                      <a:pt x="5324579" y="8475980"/>
                    </a:cubicBezTo>
                    <a:cubicBezTo>
                      <a:pt x="5299830" y="8477250"/>
                      <a:pt x="5241051" y="8477250"/>
                      <a:pt x="5160617" y="8477250"/>
                    </a:cubicBezTo>
                    <a:close/>
                    <a:moveTo>
                      <a:pt x="5380264" y="8477250"/>
                    </a:moveTo>
                    <a:cubicBezTo>
                      <a:pt x="5408107" y="8474710"/>
                      <a:pt x="5476167" y="8477250"/>
                      <a:pt x="5572069" y="8475980"/>
                    </a:cubicBezTo>
                    <a:cubicBezTo>
                      <a:pt x="5516384" y="8478520"/>
                      <a:pt x="5448324" y="8478520"/>
                      <a:pt x="5380264" y="8477250"/>
                    </a:cubicBezTo>
                    <a:close/>
                    <a:moveTo>
                      <a:pt x="5482354" y="8812530"/>
                    </a:moveTo>
                    <a:cubicBezTo>
                      <a:pt x="5469979" y="8809990"/>
                      <a:pt x="5572069" y="8811260"/>
                      <a:pt x="5618473" y="8809990"/>
                    </a:cubicBezTo>
                    <a:lnTo>
                      <a:pt x="5618473" y="8812530"/>
                    </a:lnTo>
                    <a:lnTo>
                      <a:pt x="5482354" y="8812530"/>
                    </a:lnTo>
                    <a:close/>
                    <a:moveTo>
                      <a:pt x="5596818" y="8821420"/>
                    </a:moveTo>
                    <a:cubicBezTo>
                      <a:pt x="5655597" y="8820150"/>
                      <a:pt x="5590631" y="8820150"/>
                      <a:pt x="5513290" y="8820150"/>
                    </a:cubicBezTo>
                    <a:cubicBezTo>
                      <a:pt x="5544226" y="8817610"/>
                      <a:pt x="5683440" y="8820150"/>
                      <a:pt x="5763874" y="8820150"/>
                    </a:cubicBezTo>
                    <a:cubicBezTo>
                      <a:pt x="5760780" y="8822690"/>
                      <a:pt x="5646316" y="8821420"/>
                      <a:pt x="5596818" y="8821420"/>
                    </a:cubicBezTo>
                    <a:close/>
                    <a:moveTo>
                      <a:pt x="5924743" y="8812530"/>
                    </a:moveTo>
                    <a:cubicBezTo>
                      <a:pt x="5819559" y="8816340"/>
                      <a:pt x="5720563" y="8818880"/>
                      <a:pt x="5510197" y="8815070"/>
                    </a:cubicBezTo>
                    <a:cubicBezTo>
                      <a:pt x="5581350" y="8812530"/>
                      <a:pt x="5776249" y="8815070"/>
                      <a:pt x="5810278" y="8809990"/>
                    </a:cubicBezTo>
                    <a:cubicBezTo>
                      <a:pt x="6042300" y="8811260"/>
                      <a:pt x="6227918" y="8809990"/>
                      <a:pt x="6336195" y="8811260"/>
                    </a:cubicBezTo>
                    <a:cubicBezTo>
                      <a:pt x="6249573" y="8815070"/>
                      <a:pt x="6026832" y="8815070"/>
                      <a:pt x="5924743" y="8812530"/>
                    </a:cubicBezTo>
                    <a:close/>
                    <a:moveTo>
                      <a:pt x="5776249" y="8799830"/>
                    </a:moveTo>
                    <a:cubicBezTo>
                      <a:pt x="5865964" y="8799830"/>
                      <a:pt x="5958772" y="8801100"/>
                      <a:pt x="6026832" y="8802370"/>
                    </a:cubicBezTo>
                    <a:cubicBezTo>
                      <a:pt x="6008270" y="8804910"/>
                      <a:pt x="5915462" y="8802370"/>
                      <a:pt x="5804091" y="8803640"/>
                    </a:cubicBezTo>
                    <a:cubicBezTo>
                      <a:pt x="5810278" y="8801100"/>
                      <a:pt x="5773155" y="8801100"/>
                      <a:pt x="5776249" y="8799830"/>
                    </a:cubicBezTo>
                    <a:close/>
                    <a:moveTo>
                      <a:pt x="6277416" y="8803640"/>
                    </a:moveTo>
                    <a:cubicBezTo>
                      <a:pt x="6277416" y="8804910"/>
                      <a:pt x="6122735" y="8804910"/>
                      <a:pt x="6085611" y="8804910"/>
                    </a:cubicBezTo>
                    <a:cubicBezTo>
                      <a:pt x="6101079" y="8802370"/>
                      <a:pt x="6159858" y="8802370"/>
                      <a:pt x="6249573" y="8802370"/>
                    </a:cubicBezTo>
                    <a:cubicBezTo>
                      <a:pt x="6246480" y="8802370"/>
                      <a:pt x="6246480" y="8803640"/>
                      <a:pt x="6277416" y="8803640"/>
                    </a:cubicBezTo>
                    <a:close/>
                    <a:moveTo>
                      <a:pt x="6274322" y="8491220"/>
                    </a:moveTo>
                    <a:cubicBezTo>
                      <a:pt x="6283603" y="8488680"/>
                      <a:pt x="6509438" y="8489950"/>
                      <a:pt x="6497063" y="8491220"/>
                    </a:cubicBezTo>
                    <a:cubicBezTo>
                      <a:pt x="6398067" y="8491220"/>
                      <a:pt x="6364038" y="8492490"/>
                      <a:pt x="6274322" y="8491220"/>
                    </a:cubicBezTo>
                    <a:close/>
                    <a:moveTo>
                      <a:pt x="6670307" y="8813800"/>
                    </a:moveTo>
                    <a:cubicBezTo>
                      <a:pt x="6528000" y="8813800"/>
                      <a:pt x="6475408" y="8811259"/>
                      <a:pt x="6367131" y="8813800"/>
                    </a:cubicBezTo>
                    <a:cubicBezTo>
                      <a:pt x="6367131" y="8812530"/>
                      <a:pt x="6367131" y="8811259"/>
                      <a:pt x="6364038" y="8809990"/>
                    </a:cubicBezTo>
                    <a:cubicBezTo>
                      <a:pt x="6515626" y="8811259"/>
                      <a:pt x="6713617" y="8808720"/>
                      <a:pt x="6889954" y="8809990"/>
                    </a:cubicBezTo>
                    <a:cubicBezTo>
                      <a:pt x="6824988" y="8812530"/>
                      <a:pt x="6716711" y="8809990"/>
                      <a:pt x="6670307" y="8813800"/>
                    </a:cubicBezTo>
                    <a:close/>
                    <a:moveTo>
                      <a:pt x="6939452" y="8493759"/>
                    </a:moveTo>
                    <a:cubicBezTo>
                      <a:pt x="6849737" y="8493759"/>
                      <a:pt x="6821894" y="8492490"/>
                      <a:pt x="6716711" y="8493759"/>
                    </a:cubicBezTo>
                    <a:cubicBezTo>
                      <a:pt x="6729085" y="8491220"/>
                      <a:pt x="6905422" y="8491220"/>
                      <a:pt x="6964201" y="8492490"/>
                    </a:cubicBezTo>
                    <a:cubicBezTo>
                      <a:pt x="6976576" y="8492490"/>
                      <a:pt x="6942546" y="8492490"/>
                      <a:pt x="6939452" y="8493759"/>
                    </a:cubicBezTo>
                    <a:close/>
                    <a:moveTo>
                      <a:pt x="8560512" y="8825230"/>
                    </a:moveTo>
                    <a:cubicBezTo>
                      <a:pt x="8523389" y="8823959"/>
                      <a:pt x="8439861" y="8823959"/>
                      <a:pt x="8365614" y="8823959"/>
                    </a:cubicBezTo>
                    <a:cubicBezTo>
                      <a:pt x="8365614" y="8822690"/>
                      <a:pt x="8343959" y="8822690"/>
                      <a:pt x="8309928" y="8821420"/>
                    </a:cubicBezTo>
                    <a:cubicBezTo>
                      <a:pt x="8313022" y="8820150"/>
                      <a:pt x="8377989" y="8820150"/>
                      <a:pt x="8446048" y="8820150"/>
                    </a:cubicBezTo>
                    <a:cubicBezTo>
                      <a:pt x="8399644" y="8821420"/>
                      <a:pt x="8467704" y="8821420"/>
                      <a:pt x="8421299" y="8822690"/>
                    </a:cubicBezTo>
                    <a:cubicBezTo>
                      <a:pt x="8473891" y="8823959"/>
                      <a:pt x="8585261" y="8822690"/>
                      <a:pt x="8560512" y="8825230"/>
                    </a:cubicBezTo>
                    <a:close/>
                    <a:moveTo>
                      <a:pt x="8696632" y="8823959"/>
                    </a:moveTo>
                    <a:cubicBezTo>
                      <a:pt x="8770879" y="8821420"/>
                      <a:pt x="8804909" y="8823959"/>
                      <a:pt x="8891531" y="8823959"/>
                    </a:cubicBezTo>
                    <a:cubicBezTo>
                      <a:pt x="8817284" y="8825230"/>
                      <a:pt x="8783254" y="8823959"/>
                      <a:pt x="8696632" y="8823959"/>
                    </a:cubicBezTo>
                    <a:close/>
                    <a:moveTo>
                      <a:pt x="8773973" y="8812530"/>
                    </a:moveTo>
                    <a:cubicBezTo>
                      <a:pt x="8752318" y="8809990"/>
                      <a:pt x="8820377" y="8809990"/>
                      <a:pt x="8798722" y="8808720"/>
                    </a:cubicBezTo>
                    <a:cubicBezTo>
                      <a:pt x="8842032" y="8809990"/>
                      <a:pt x="8987433" y="8808720"/>
                      <a:pt x="8965778" y="8811259"/>
                    </a:cubicBezTo>
                    <a:cubicBezTo>
                      <a:pt x="9002901" y="8808720"/>
                      <a:pt x="9145208" y="8811259"/>
                      <a:pt x="9241110" y="8811259"/>
                    </a:cubicBezTo>
                    <a:cubicBezTo>
                      <a:pt x="9055493" y="8811259"/>
                      <a:pt x="8910093" y="8813800"/>
                      <a:pt x="8773973" y="8812530"/>
                    </a:cubicBezTo>
                    <a:close/>
                    <a:moveTo>
                      <a:pt x="9185425" y="8809990"/>
                    </a:moveTo>
                    <a:cubicBezTo>
                      <a:pt x="9139020" y="8808720"/>
                      <a:pt x="9160676" y="8806180"/>
                      <a:pt x="9265859" y="8806180"/>
                    </a:cubicBezTo>
                    <a:cubicBezTo>
                      <a:pt x="9185425" y="8809990"/>
                      <a:pt x="9389604" y="8806180"/>
                      <a:pt x="9405072" y="8809990"/>
                    </a:cubicBezTo>
                    <a:lnTo>
                      <a:pt x="9185425" y="8809990"/>
                    </a:lnTo>
                    <a:close/>
                    <a:moveTo>
                      <a:pt x="9516443" y="8500109"/>
                    </a:moveTo>
                    <a:cubicBezTo>
                      <a:pt x="9538098" y="8498840"/>
                      <a:pt x="9637095" y="8497570"/>
                      <a:pt x="9683499" y="8498840"/>
                    </a:cubicBezTo>
                    <a:cubicBezTo>
                      <a:pt x="9711341" y="8501380"/>
                      <a:pt x="9538098" y="8500109"/>
                      <a:pt x="9516443" y="8500109"/>
                    </a:cubicBezTo>
                    <a:close/>
                    <a:moveTo>
                      <a:pt x="9652563" y="8806180"/>
                    </a:moveTo>
                    <a:cubicBezTo>
                      <a:pt x="9674218" y="8804909"/>
                      <a:pt x="9720622" y="8804909"/>
                      <a:pt x="9788682" y="8804909"/>
                    </a:cubicBezTo>
                    <a:cubicBezTo>
                      <a:pt x="9797963" y="8807450"/>
                      <a:pt x="9695873" y="8807450"/>
                      <a:pt x="9652563" y="8806180"/>
                    </a:cubicBezTo>
                    <a:close/>
                    <a:moveTo>
                      <a:pt x="9739185" y="8500109"/>
                    </a:moveTo>
                    <a:cubicBezTo>
                      <a:pt x="9797963" y="8497570"/>
                      <a:pt x="10011424" y="8498840"/>
                      <a:pt x="10153731" y="8498840"/>
                    </a:cubicBezTo>
                    <a:cubicBezTo>
                      <a:pt x="10107326" y="8500109"/>
                      <a:pt x="10175386" y="8500109"/>
                      <a:pt x="10128981" y="8501380"/>
                    </a:cubicBezTo>
                    <a:cubicBezTo>
                      <a:pt x="9949551" y="8500109"/>
                      <a:pt x="9903147" y="8500109"/>
                      <a:pt x="9739185" y="8500109"/>
                    </a:cubicBezTo>
                    <a:close/>
                    <a:moveTo>
                      <a:pt x="10008330" y="8798559"/>
                    </a:moveTo>
                    <a:cubicBezTo>
                      <a:pt x="10076390" y="8797290"/>
                      <a:pt x="10113513" y="8798559"/>
                      <a:pt x="10227977" y="8797290"/>
                    </a:cubicBezTo>
                    <a:cubicBezTo>
                      <a:pt x="10227977" y="8799830"/>
                      <a:pt x="10048547" y="8799830"/>
                      <a:pt x="10008330" y="8798559"/>
                    </a:cubicBezTo>
                    <a:close/>
                    <a:moveTo>
                      <a:pt x="10453812" y="8802370"/>
                    </a:moveTo>
                    <a:cubicBezTo>
                      <a:pt x="10416688" y="8804909"/>
                      <a:pt x="10277475" y="8802370"/>
                      <a:pt x="10178479" y="8803640"/>
                    </a:cubicBezTo>
                    <a:cubicBezTo>
                      <a:pt x="10268194" y="8801100"/>
                      <a:pt x="10323880" y="8801100"/>
                      <a:pt x="10481655" y="8799830"/>
                    </a:cubicBezTo>
                    <a:cubicBezTo>
                      <a:pt x="10438344" y="8801100"/>
                      <a:pt x="10292944" y="8802370"/>
                      <a:pt x="10453812" y="8802370"/>
                    </a:cubicBezTo>
                    <a:close/>
                    <a:moveTo>
                      <a:pt x="10101138" y="8815070"/>
                    </a:moveTo>
                    <a:cubicBezTo>
                      <a:pt x="10200135" y="8815070"/>
                      <a:pt x="10234164" y="8813800"/>
                      <a:pt x="10292944" y="8815070"/>
                    </a:cubicBezTo>
                    <a:cubicBezTo>
                      <a:pt x="10330067" y="8817609"/>
                      <a:pt x="10070202" y="8817609"/>
                      <a:pt x="10101138" y="8815070"/>
                    </a:cubicBezTo>
                    <a:close/>
                    <a:moveTo>
                      <a:pt x="10546621" y="8818880"/>
                    </a:moveTo>
                    <a:cubicBezTo>
                      <a:pt x="10438344" y="8817609"/>
                      <a:pt x="10333161" y="8817609"/>
                      <a:pt x="10348629" y="8813800"/>
                    </a:cubicBezTo>
                    <a:cubicBezTo>
                      <a:pt x="10407407" y="8816340"/>
                      <a:pt x="10528059" y="8816340"/>
                      <a:pt x="10546621" y="8818880"/>
                    </a:cubicBezTo>
                    <a:close/>
                    <a:moveTo>
                      <a:pt x="10422875" y="8797290"/>
                    </a:moveTo>
                    <a:cubicBezTo>
                      <a:pt x="10398127" y="8794750"/>
                      <a:pt x="10552808" y="8796020"/>
                      <a:pt x="10614681" y="8796020"/>
                    </a:cubicBezTo>
                    <a:cubicBezTo>
                      <a:pt x="10593026" y="8798559"/>
                      <a:pt x="10503310" y="8796020"/>
                      <a:pt x="10422875" y="8797290"/>
                    </a:cubicBezTo>
                    <a:close/>
                    <a:moveTo>
                      <a:pt x="11137504" y="8792209"/>
                    </a:moveTo>
                    <a:cubicBezTo>
                      <a:pt x="11162253" y="8790940"/>
                      <a:pt x="11187002" y="8789670"/>
                      <a:pt x="11273623" y="8789670"/>
                    </a:cubicBezTo>
                    <a:cubicBezTo>
                      <a:pt x="11255061" y="8789670"/>
                      <a:pt x="11239593" y="8790940"/>
                      <a:pt x="11273623" y="8790940"/>
                    </a:cubicBezTo>
                    <a:cubicBezTo>
                      <a:pt x="11282904" y="8792209"/>
                      <a:pt x="11177721" y="8790940"/>
                      <a:pt x="11137504" y="8792209"/>
                    </a:cubicBezTo>
                    <a:close/>
                    <a:moveTo>
                      <a:pt x="11443773" y="8790940"/>
                    </a:moveTo>
                    <a:cubicBezTo>
                      <a:pt x="11415930" y="8790940"/>
                      <a:pt x="11422118" y="8792209"/>
                      <a:pt x="11415930" y="8792209"/>
                    </a:cubicBezTo>
                    <a:cubicBezTo>
                      <a:pt x="11335496" y="8792209"/>
                      <a:pt x="11384993" y="8790940"/>
                      <a:pt x="11384993" y="8789670"/>
                    </a:cubicBezTo>
                    <a:cubicBezTo>
                      <a:pt x="11468522" y="8789670"/>
                      <a:pt x="11468522" y="8790940"/>
                      <a:pt x="11552050" y="8789670"/>
                    </a:cubicBezTo>
                    <a:cubicBezTo>
                      <a:pt x="11545862" y="8790940"/>
                      <a:pt x="11449960" y="8792209"/>
                      <a:pt x="11443773" y="8790940"/>
                    </a:cubicBezTo>
                    <a:close/>
                    <a:moveTo>
                      <a:pt x="12074872" y="8785859"/>
                    </a:moveTo>
                    <a:cubicBezTo>
                      <a:pt x="12096528" y="8784590"/>
                      <a:pt x="12102715" y="8784590"/>
                      <a:pt x="12099621" y="8783320"/>
                    </a:cubicBezTo>
                    <a:lnTo>
                      <a:pt x="12210992" y="8783320"/>
                    </a:lnTo>
                    <a:cubicBezTo>
                      <a:pt x="12201711" y="8784590"/>
                      <a:pt x="12139839" y="8784590"/>
                      <a:pt x="12074872" y="8785859"/>
                    </a:cubicBezTo>
                    <a:close/>
                    <a:moveTo>
                      <a:pt x="12241928" y="8785859"/>
                    </a:moveTo>
                    <a:cubicBezTo>
                      <a:pt x="12282146" y="8783320"/>
                      <a:pt x="12316175" y="8784590"/>
                      <a:pt x="12433733" y="8784590"/>
                    </a:cubicBezTo>
                    <a:cubicBezTo>
                      <a:pt x="12458482" y="8787130"/>
                      <a:pt x="12303801" y="8785859"/>
                      <a:pt x="12241928" y="8785859"/>
                    </a:cubicBezTo>
                    <a:close/>
                    <a:moveTo>
                      <a:pt x="13171241" y="8780780"/>
                    </a:moveTo>
                    <a:lnTo>
                      <a:pt x="13149650" y="8780780"/>
                    </a:lnTo>
                    <a:cubicBezTo>
                      <a:pt x="13092500" y="8780780"/>
                      <a:pt x="13012241" y="8780780"/>
                      <a:pt x="12848279" y="8782050"/>
                    </a:cubicBezTo>
                    <a:cubicBezTo>
                      <a:pt x="12873028" y="8784590"/>
                      <a:pt x="12981305" y="8780780"/>
                      <a:pt x="13041700" y="8783320"/>
                    </a:cubicBezTo>
                    <a:cubicBezTo>
                      <a:pt x="13033897" y="8785859"/>
                      <a:pt x="12885403" y="8784590"/>
                      <a:pt x="12795687" y="8784590"/>
                    </a:cubicBezTo>
                    <a:cubicBezTo>
                      <a:pt x="12740002" y="8782050"/>
                      <a:pt x="12832811" y="8780780"/>
                      <a:pt x="12792594" y="8778240"/>
                    </a:cubicBezTo>
                    <a:lnTo>
                      <a:pt x="13210611" y="8778240"/>
                    </a:lnTo>
                    <a:cubicBezTo>
                      <a:pt x="13246170" y="8778240"/>
                      <a:pt x="13284270" y="8779509"/>
                      <a:pt x="13323641" y="8779509"/>
                    </a:cubicBezTo>
                    <a:cubicBezTo>
                      <a:pt x="13279191" y="8780780"/>
                      <a:pt x="13228391" y="8780780"/>
                      <a:pt x="13171241" y="8780780"/>
                    </a:cubicBezTo>
                    <a:close/>
                    <a:moveTo>
                      <a:pt x="13225850" y="8500109"/>
                    </a:moveTo>
                    <a:lnTo>
                      <a:pt x="13262680" y="8500109"/>
                    </a:lnTo>
                    <a:cubicBezTo>
                      <a:pt x="13263950" y="8501380"/>
                      <a:pt x="13263950" y="8501380"/>
                      <a:pt x="13262680" y="8501380"/>
                    </a:cubicBezTo>
                    <a:lnTo>
                      <a:pt x="13208070" y="8501380"/>
                    </a:lnTo>
                    <a:cubicBezTo>
                      <a:pt x="13202991" y="8500109"/>
                      <a:pt x="13213150" y="8500109"/>
                      <a:pt x="13225850" y="8500109"/>
                    </a:cubicBezTo>
                    <a:close/>
                    <a:moveTo>
                      <a:pt x="13369361" y="8211820"/>
                    </a:moveTo>
                    <a:cubicBezTo>
                      <a:pt x="13368091" y="8153400"/>
                      <a:pt x="13368091" y="8091170"/>
                      <a:pt x="13369361" y="8030209"/>
                    </a:cubicBezTo>
                    <a:cubicBezTo>
                      <a:pt x="13370630" y="8087359"/>
                      <a:pt x="13370630" y="8140700"/>
                      <a:pt x="13369361" y="8211820"/>
                    </a:cubicBezTo>
                    <a:close/>
                    <a:moveTo>
                      <a:pt x="13374441" y="7155180"/>
                    </a:moveTo>
                    <a:cubicBezTo>
                      <a:pt x="13374441" y="7120890"/>
                      <a:pt x="13375711" y="7113270"/>
                      <a:pt x="13374441" y="7086600"/>
                    </a:cubicBezTo>
                    <a:cubicBezTo>
                      <a:pt x="13376980" y="7095490"/>
                      <a:pt x="13376980" y="7161530"/>
                      <a:pt x="13374441" y="7155180"/>
                    </a:cubicBezTo>
                    <a:close/>
                    <a:moveTo>
                      <a:pt x="13383330" y="5675630"/>
                    </a:moveTo>
                    <a:cubicBezTo>
                      <a:pt x="13385870" y="5711190"/>
                      <a:pt x="13384600" y="5756910"/>
                      <a:pt x="13385870" y="5822950"/>
                    </a:cubicBezTo>
                    <a:cubicBezTo>
                      <a:pt x="13384600" y="5793740"/>
                      <a:pt x="13382061" y="5722620"/>
                      <a:pt x="13383330" y="5675630"/>
                    </a:cubicBezTo>
                    <a:close/>
                    <a:moveTo>
                      <a:pt x="13396030" y="1982470"/>
                    </a:moveTo>
                    <a:cubicBezTo>
                      <a:pt x="13396030" y="1924050"/>
                      <a:pt x="13394761" y="1896110"/>
                      <a:pt x="13394761" y="1858010"/>
                    </a:cubicBezTo>
                    <a:cubicBezTo>
                      <a:pt x="13396030" y="1847850"/>
                      <a:pt x="13396030" y="1915160"/>
                      <a:pt x="13397300" y="1879600"/>
                    </a:cubicBezTo>
                    <a:cubicBezTo>
                      <a:pt x="13397300" y="1888490"/>
                      <a:pt x="13398570" y="1990090"/>
                      <a:pt x="13396030" y="1982470"/>
                    </a:cubicBezTo>
                    <a:close/>
                    <a:moveTo>
                      <a:pt x="13397300" y="1640840"/>
                    </a:moveTo>
                    <a:lnTo>
                      <a:pt x="13397300" y="1560830"/>
                    </a:lnTo>
                    <a:cubicBezTo>
                      <a:pt x="13398570" y="1517650"/>
                      <a:pt x="13399841" y="1653540"/>
                      <a:pt x="13397300" y="1640840"/>
                    </a:cubicBezTo>
                    <a:close/>
                    <a:moveTo>
                      <a:pt x="13404920" y="384810"/>
                    </a:moveTo>
                    <a:lnTo>
                      <a:pt x="13404920" y="490220"/>
                    </a:lnTo>
                    <a:cubicBezTo>
                      <a:pt x="13404920" y="560070"/>
                      <a:pt x="13404920" y="619760"/>
                      <a:pt x="13399841" y="629920"/>
                    </a:cubicBezTo>
                    <a:cubicBezTo>
                      <a:pt x="13401111" y="721360"/>
                      <a:pt x="13402380" y="814070"/>
                      <a:pt x="13398570" y="902970"/>
                    </a:cubicBezTo>
                    <a:cubicBezTo>
                      <a:pt x="13398570" y="924560"/>
                      <a:pt x="13401111" y="910590"/>
                      <a:pt x="13401111" y="935990"/>
                    </a:cubicBezTo>
                    <a:cubicBezTo>
                      <a:pt x="13397300" y="1027430"/>
                      <a:pt x="13403650" y="1165860"/>
                      <a:pt x="13401111" y="1276350"/>
                    </a:cubicBezTo>
                    <a:cubicBezTo>
                      <a:pt x="13398570" y="1270000"/>
                      <a:pt x="13401111" y="1162050"/>
                      <a:pt x="13398570" y="1197610"/>
                    </a:cubicBezTo>
                    <a:cubicBezTo>
                      <a:pt x="13401111" y="1358900"/>
                      <a:pt x="13396030" y="1492250"/>
                      <a:pt x="13396030" y="1617980"/>
                    </a:cubicBezTo>
                    <a:cubicBezTo>
                      <a:pt x="13394761" y="1614170"/>
                      <a:pt x="13394761" y="1568450"/>
                      <a:pt x="13393491" y="1573530"/>
                    </a:cubicBezTo>
                    <a:cubicBezTo>
                      <a:pt x="13393491" y="1609090"/>
                      <a:pt x="13392220" y="1685290"/>
                      <a:pt x="13393491" y="1732280"/>
                    </a:cubicBezTo>
                    <a:cubicBezTo>
                      <a:pt x="13392220" y="1736090"/>
                      <a:pt x="13392220" y="1748790"/>
                      <a:pt x="13390950" y="1744980"/>
                    </a:cubicBezTo>
                    <a:cubicBezTo>
                      <a:pt x="13392220" y="1828800"/>
                      <a:pt x="13389680" y="1901190"/>
                      <a:pt x="13388411" y="1995170"/>
                    </a:cubicBezTo>
                    <a:cubicBezTo>
                      <a:pt x="13389680" y="2010410"/>
                      <a:pt x="13390950" y="1964690"/>
                      <a:pt x="13390950" y="1993900"/>
                    </a:cubicBezTo>
                    <a:lnTo>
                      <a:pt x="13390950" y="2062480"/>
                    </a:lnTo>
                    <a:cubicBezTo>
                      <a:pt x="13389680" y="2048510"/>
                      <a:pt x="13388411" y="2048510"/>
                      <a:pt x="13388411" y="2075180"/>
                    </a:cubicBezTo>
                    <a:cubicBezTo>
                      <a:pt x="13389680" y="2170430"/>
                      <a:pt x="13388411" y="2289810"/>
                      <a:pt x="13390950" y="2378710"/>
                    </a:cubicBezTo>
                    <a:cubicBezTo>
                      <a:pt x="13388411" y="2350770"/>
                      <a:pt x="13390950" y="2410460"/>
                      <a:pt x="13390950" y="2415540"/>
                    </a:cubicBezTo>
                    <a:cubicBezTo>
                      <a:pt x="13390950" y="2416810"/>
                      <a:pt x="13389680" y="2414270"/>
                      <a:pt x="13389680" y="2415540"/>
                    </a:cubicBezTo>
                    <a:cubicBezTo>
                      <a:pt x="13387141" y="2588260"/>
                      <a:pt x="13393491" y="2937510"/>
                      <a:pt x="13389680" y="3017520"/>
                    </a:cubicBezTo>
                    <a:cubicBezTo>
                      <a:pt x="13390950" y="2998470"/>
                      <a:pt x="13393491" y="3067050"/>
                      <a:pt x="13392220" y="3107690"/>
                    </a:cubicBezTo>
                    <a:cubicBezTo>
                      <a:pt x="13390950" y="3116580"/>
                      <a:pt x="13390950" y="3084830"/>
                      <a:pt x="13389680" y="3086100"/>
                    </a:cubicBezTo>
                    <a:cubicBezTo>
                      <a:pt x="13390950" y="3360420"/>
                      <a:pt x="13389680" y="3662680"/>
                      <a:pt x="13390950" y="3982720"/>
                    </a:cubicBezTo>
                    <a:lnTo>
                      <a:pt x="13390950" y="3959860"/>
                    </a:lnTo>
                    <a:cubicBezTo>
                      <a:pt x="13389680" y="4109720"/>
                      <a:pt x="13388411" y="4174490"/>
                      <a:pt x="13389680" y="4300220"/>
                    </a:cubicBezTo>
                    <a:cubicBezTo>
                      <a:pt x="13388411" y="4413250"/>
                      <a:pt x="13389680" y="4626610"/>
                      <a:pt x="13389680" y="4686300"/>
                    </a:cubicBezTo>
                    <a:cubicBezTo>
                      <a:pt x="13389680" y="4676140"/>
                      <a:pt x="13390950" y="4621530"/>
                      <a:pt x="13392220" y="4652010"/>
                    </a:cubicBezTo>
                    <a:cubicBezTo>
                      <a:pt x="13388411" y="4775200"/>
                      <a:pt x="13388411" y="4879340"/>
                      <a:pt x="13388411" y="5050790"/>
                    </a:cubicBezTo>
                    <a:cubicBezTo>
                      <a:pt x="13384600" y="5064760"/>
                      <a:pt x="13384600" y="5186680"/>
                      <a:pt x="13388411" y="5186680"/>
                    </a:cubicBezTo>
                    <a:cubicBezTo>
                      <a:pt x="13388411" y="5149850"/>
                      <a:pt x="13388411" y="5129530"/>
                      <a:pt x="13387141" y="5119370"/>
                    </a:cubicBezTo>
                    <a:cubicBezTo>
                      <a:pt x="13388411" y="5104130"/>
                      <a:pt x="13387141" y="5059680"/>
                      <a:pt x="13389680" y="5073650"/>
                    </a:cubicBezTo>
                    <a:cubicBezTo>
                      <a:pt x="13389680" y="5132070"/>
                      <a:pt x="13390950" y="5312410"/>
                      <a:pt x="13387141" y="5222240"/>
                    </a:cubicBezTo>
                    <a:cubicBezTo>
                      <a:pt x="13389680" y="5397500"/>
                      <a:pt x="13384600" y="5452110"/>
                      <a:pt x="13387141" y="5608320"/>
                    </a:cubicBezTo>
                    <a:cubicBezTo>
                      <a:pt x="13380791" y="5637530"/>
                      <a:pt x="13385870" y="5849620"/>
                      <a:pt x="13382061" y="5836920"/>
                    </a:cubicBezTo>
                    <a:cubicBezTo>
                      <a:pt x="13383330" y="5878830"/>
                      <a:pt x="13383330" y="5942330"/>
                      <a:pt x="13380791" y="5985510"/>
                    </a:cubicBezTo>
                    <a:cubicBezTo>
                      <a:pt x="13379520" y="5887720"/>
                      <a:pt x="13380791" y="5819140"/>
                      <a:pt x="13378250" y="5759450"/>
                    </a:cubicBezTo>
                    <a:cubicBezTo>
                      <a:pt x="13378250" y="5797550"/>
                      <a:pt x="13378250" y="5829300"/>
                      <a:pt x="13376980" y="5839460"/>
                    </a:cubicBezTo>
                    <a:cubicBezTo>
                      <a:pt x="13379520" y="5888990"/>
                      <a:pt x="13379520" y="5939790"/>
                      <a:pt x="13376980" y="5986780"/>
                    </a:cubicBezTo>
                    <a:cubicBezTo>
                      <a:pt x="13379520" y="5984240"/>
                      <a:pt x="13376980" y="6032500"/>
                      <a:pt x="13376980" y="6043930"/>
                    </a:cubicBezTo>
                    <a:cubicBezTo>
                      <a:pt x="13379520" y="6057900"/>
                      <a:pt x="13376980" y="6007100"/>
                      <a:pt x="13379520" y="6021070"/>
                    </a:cubicBezTo>
                    <a:cubicBezTo>
                      <a:pt x="13380791" y="6094730"/>
                      <a:pt x="13379520" y="6186170"/>
                      <a:pt x="13378250" y="6259830"/>
                    </a:cubicBezTo>
                    <a:cubicBezTo>
                      <a:pt x="13378250" y="6238240"/>
                      <a:pt x="13378250" y="6221730"/>
                      <a:pt x="13376980" y="6215380"/>
                    </a:cubicBezTo>
                    <a:cubicBezTo>
                      <a:pt x="13378250" y="6278880"/>
                      <a:pt x="13374441" y="6350000"/>
                      <a:pt x="13378250" y="6362700"/>
                    </a:cubicBezTo>
                    <a:cubicBezTo>
                      <a:pt x="13378250" y="6338570"/>
                      <a:pt x="13376980" y="6287770"/>
                      <a:pt x="13378250" y="6282690"/>
                    </a:cubicBezTo>
                    <a:cubicBezTo>
                      <a:pt x="13379520" y="6363970"/>
                      <a:pt x="13378250" y="6423660"/>
                      <a:pt x="13376980" y="6475730"/>
                    </a:cubicBezTo>
                    <a:cubicBezTo>
                      <a:pt x="13376980" y="6460490"/>
                      <a:pt x="13376980" y="6393180"/>
                      <a:pt x="13375711" y="6430010"/>
                    </a:cubicBezTo>
                    <a:cubicBezTo>
                      <a:pt x="13375711" y="6483350"/>
                      <a:pt x="13376980" y="6498590"/>
                      <a:pt x="13376980" y="6531610"/>
                    </a:cubicBezTo>
                    <a:cubicBezTo>
                      <a:pt x="13371900" y="6647180"/>
                      <a:pt x="13374441" y="6729730"/>
                      <a:pt x="13371900" y="6850380"/>
                    </a:cubicBezTo>
                    <a:cubicBezTo>
                      <a:pt x="13374441" y="6865620"/>
                      <a:pt x="13373170" y="6934200"/>
                      <a:pt x="13374441" y="6986270"/>
                    </a:cubicBezTo>
                    <a:cubicBezTo>
                      <a:pt x="13373170" y="6986270"/>
                      <a:pt x="13373170" y="6992620"/>
                      <a:pt x="13371900" y="6997700"/>
                    </a:cubicBezTo>
                    <a:cubicBezTo>
                      <a:pt x="13370630" y="7001510"/>
                      <a:pt x="13371900" y="6953250"/>
                      <a:pt x="13369361" y="6964680"/>
                    </a:cubicBezTo>
                    <a:cubicBezTo>
                      <a:pt x="13369361" y="7010400"/>
                      <a:pt x="13370630" y="7113270"/>
                      <a:pt x="13368091" y="7180580"/>
                    </a:cubicBezTo>
                    <a:cubicBezTo>
                      <a:pt x="13369361" y="7208520"/>
                      <a:pt x="13370630" y="7345680"/>
                      <a:pt x="13366820" y="7362190"/>
                    </a:cubicBezTo>
                    <a:cubicBezTo>
                      <a:pt x="13366820" y="7283450"/>
                      <a:pt x="13365550" y="7213600"/>
                      <a:pt x="13366820" y="7169150"/>
                    </a:cubicBezTo>
                    <a:cubicBezTo>
                      <a:pt x="13364280" y="7157720"/>
                      <a:pt x="13368091" y="6935470"/>
                      <a:pt x="13364280" y="6954520"/>
                    </a:cubicBezTo>
                    <a:cubicBezTo>
                      <a:pt x="13365550" y="6944360"/>
                      <a:pt x="13366820" y="6936740"/>
                      <a:pt x="13366820" y="6908800"/>
                    </a:cubicBezTo>
                    <a:cubicBezTo>
                      <a:pt x="13365550" y="6892290"/>
                      <a:pt x="13364280" y="6858000"/>
                      <a:pt x="13363011" y="6830060"/>
                    </a:cubicBezTo>
                    <a:cubicBezTo>
                      <a:pt x="13368091" y="6833870"/>
                      <a:pt x="13360470" y="6762750"/>
                      <a:pt x="13365550" y="6750050"/>
                    </a:cubicBezTo>
                    <a:cubicBezTo>
                      <a:pt x="13365550" y="6713220"/>
                      <a:pt x="13364280" y="6727190"/>
                      <a:pt x="13363011" y="6705600"/>
                    </a:cubicBezTo>
                    <a:cubicBezTo>
                      <a:pt x="13363011" y="6675120"/>
                      <a:pt x="13365550" y="6661150"/>
                      <a:pt x="13365550" y="6625590"/>
                    </a:cubicBezTo>
                    <a:cubicBezTo>
                      <a:pt x="13360470" y="6369050"/>
                      <a:pt x="13365550" y="6074410"/>
                      <a:pt x="13364280" y="5819140"/>
                    </a:cubicBezTo>
                    <a:cubicBezTo>
                      <a:pt x="13364280" y="5876290"/>
                      <a:pt x="13364280" y="5948680"/>
                      <a:pt x="13361741" y="5979160"/>
                    </a:cubicBezTo>
                    <a:cubicBezTo>
                      <a:pt x="13361741" y="5958840"/>
                      <a:pt x="13364280" y="5922010"/>
                      <a:pt x="13361741" y="5910580"/>
                    </a:cubicBezTo>
                    <a:cubicBezTo>
                      <a:pt x="13361741" y="5930900"/>
                      <a:pt x="13361741" y="5967730"/>
                      <a:pt x="13360470" y="5979160"/>
                    </a:cubicBezTo>
                    <a:cubicBezTo>
                      <a:pt x="13359200" y="5918200"/>
                      <a:pt x="13363011" y="5876290"/>
                      <a:pt x="13361741" y="5853430"/>
                    </a:cubicBezTo>
                    <a:cubicBezTo>
                      <a:pt x="13361741" y="5915660"/>
                      <a:pt x="13359200" y="5857240"/>
                      <a:pt x="13359200" y="5854700"/>
                    </a:cubicBezTo>
                    <a:cubicBezTo>
                      <a:pt x="13357930" y="5877560"/>
                      <a:pt x="13360470" y="5910580"/>
                      <a:pt x="13356661" y="5946140"/>
                    </a:cubicBezTo>
                    <a:cubicBezTo>
                      <a:pt x="13357930" y="5948680"/>
                      <a:pt x="13357930" y="5933440"/>
                      <a:pt x="13359200" y="5934710"/>
                    </a:cubicBezTo>
                    <a:cubicBezTo>
                      <a:pt x="13359200" y="5957570"/>
                      <a:pt x="13357930" y="5957570"/>
                      <a:pt x="13356661" y="5980430"/>
                    </a:cubicBezTo>
                    <a:cubicBezTo>
                      <a:pt x="13364280" y="6136640"/>
                      <a:pt x="13357930" y="6384290"/>
                      <a:pt x="13361741" y="6569710"/>
                    </a:cubicBezTo>
                    <a:cubicBezTo>
                      <a:pt x="13357930" y="6579870"/>
                      <a:pt x="13360470" y="6619240"/>
                      <a:pt x="13361741" y="6615430"/>
                    </a:cubicBezTo>
                    <a:cubicBezTo>
                      <a:pt x="13360470" y="6666230"/>
                      <a:pt x="13359200" y="6675120"/>
                      <a:pt x="13357930" y="6695440"/>
                    </a:cubicBezTo>
                    <a:cubicBezTo>
                      <a:pt x="13363011" y="6741160"/>
                      <a:pt x="13357930" y="6880860"/>
                      <a:pt x="13360470" y="6944360"/>
                    </a:cubicBezTo>
                    <a:cubicBezTo>
                      <a:pt x="13356661" y="7014210"/>
                      <a:pt x="13361741" y="7172960"/>
                      <a:pt x="13360470" y="7250430"/>
                    </a:cubicBezTo>
                    <a:cubicBezTo>
                      <a:pt x="13360470" y="7241540"/>
                      <a:pt x="13360470" y="7237730"/>
                      <a:pt x="13361741" y="7239000"/>
                    </a:cubicBezTo>
                    <a:cubicBezTo>
                      <a:pt x="13361741" y="7279640"/>
                      <a:pt x="13363011" y="7303770"/>
                      <a:pt x="13361741" y="7330440"/>
                    </a:cubicBezTo>
                    <a:cubicBezTo>
                      <a:pt x="13360470" y="7303770"/>
                      <a:pt x="13363011" y="7308850"/>
                      <a:pt x="13361741" y="7273290"/>
                    </a:cubicBezTo>
                    <a:cubicBezTo>
                      <a:pt x="13356661" y="7355840"/>
                      <a:pt x="13360470" y="7485380"/>
                      <a:pt x="13359200" y="7603490"/>
                    </a:cubicBezTo>
                    <a:cubicBezTo>
                      <a:pt x="13360470" y="7621270"/>
                      <a:pt x="13360470" y="7647940"/>
                      <a:pt x="13361741" y="7670800"/>
                    </a:cubicBezTo>
                    <a:cubicBezTo>
                      <a:pt x="13360470" y="7692390"/>
                      <a:pt x="13360470" y="7755890"/>
                      <a:pt x="13360470" y="7807960"/>
                    </a:cubicBezTo>
                    <a:cubicBezTo>
                      <a:pt x="13363011" y="7815580"/>
                      <a:pt x="13364280" y="7834630"/>
                      <a:pt x="13363011" y="7886700"/>
                    </a:cubicBezTo>
                    <a:cubicBezTo>
                      <a:pt x="13368091" y="7827010"/>
                      <a:pt x="13366820" y="7720330"/>
                      <a:pt x="13365550" y="7647940"/>
                    </a:cubicBezTo>
                    <a:cubicBezTo>
                      <a:pt x="13368091" y="7687310"/>
                      <a:pt x="13368091" y="7623810"/>
                      <a:pt x="13370630" y="7669530"/>
                    </a:cubicBezTo>
                    <a:cubicBezTo>
                      <a:pt x="13366820" y="7700010"/>
                      <a:pt x="13369361" y="7853680"/>
                      <a:pt x="13369361" y="7915910"/>
                    </a:cubicBezTo>
                    <a:cubicBezTo>
                      <a:pt x="13369361" y="7898130"/>
                      <a:pt x="13369361" y="7882890"/>
                      <a:pt x="13370630" y="7885430"/>
                    </a:cubicBezTo>
                    <a:cubicBezTo>
                      <a:pt x="13370630" y="7919720"/>
                      <a:pt x="13373170" y="7981950"/>
                      <a:pt x="13370630" y="8009890"/>
                    </a:cubicBezTo>
                    <a:cubicBezTo>
                      <a:pt x="13370630" y="7952740"/>
                      <a:pt x="13368091" y="7966710"/>
                      <a:pt x="13370630" y="7929880"/>
                    </a:cubicBezTo>
                    <a:cubicBezTo>
                      <a:pt x="13368091" y="7951470"/>
                      <a:pt x="13366820" y="7979410"/>
                      <a:pt x="13365550" y="8021320"/>
                    </a:cubicBezTo>
                    <a:cubicBezTo>
                      <a:pt x="13368091" y="8028940"/>
                      <a:pt x="13366820" y="7981950"/>
                      <a:pt x="13369361" y="7997190"/>
                    </a:cubicBezTo>
                    <a:lnTo>
                      <a:pt x="13369361" y="8020050"/>
                    </a:lnTo>
                    <a:cubicBezTo>
                      <a:pt x="13368091" y="8035290"/>
                      <a:pt x="13369361" y="8144510"/>
                      <a:pt x="13365550" y="8111490"/>
                    </a:cubicBezTo>
                    <a:cubicBezTo>
                      <a:pt x="13366820" y="8194040"/>
                      <a:pt x="13366820" y="8317230"/>
                      <a:pt x="13363011" y="8350250"/>
                    </a:cubicBezTo>
                    <a:lnTo>
                      <a:pt x="13363011" y="8408670"/>
                    </a:lnTo>
                    <a:cubicBezTo>
                      <a:pt x="13363011" y="8418830"/>
                      <a:pt x="13364280" y="8428990"/>
                      <a:pt x="13364280" y="8439150"/>
                    </a:cubicBezTo>
                    <a:cubicBezTo>
                      <a:pt x="13364280" y="8459470"/>
                      <a:pt x="13365550" y="8479790"/>
                      <a:pt x="13365550" y="8500110"/>
                    </a:cubicBezTo>
                    <a:lnTo>
                      <a:pt x="13327450" y="8500110"/>
                    </a:lnTo>
                    <a:cubicBezTo>
                      <a:pt x="13326180" y="8498840"/>
                      <a:pt x="13327450" y="8497570"/>
                      <a:pt x="13321100" y="8497570"/>
                    </a:cubicBezTo>
                    <a:cubicBezTo>
                      <a:pt x="13318561" y="8498840"/>
                      <a:pt x="13305861" y="8498840"/>
                      <a:pt x="13299511" y="8500110"/>
                    </a:cubicBezTo>
                    <a:cubicBezTo>
                      <a:pt x="13296970" y="8497570"/>
                      <a:pt x="13286811" y="8500110"/>
                      <a:pt x="13285541" y="8498840"/>
                    </a:cubicBezTo>
                    <a:cubicBezTo>
                      <a:pt x="13291891" y="8498840"/>
                      <a:pt x="13290620" y="8497570"/>
                      <a:pt x="13294430" y="8496300"/>
                    </a:cubicBezTo>
                    <a:lnTo>
                      <a:pt x="13271570" y="8496300"/>
                    </a:lnTo>
                    <a:cubicBezTo>
                      <a:pt x="13269030" y="8498840"/>
                      <a:pt x="13286811" y="8497570"/>
                      <a:pt x="13281730" y="8500110"/>
                    </a:cubicBezTo>
                    <a:lnTo>
                      <a:pt x="13269030" y="8500110"/>
                    </a:lnTo>
                    <a:cubicBezTo>
                      <a:pt x="13269030" y="8500110"/>
                      <a:pt x="13265220" y="8501380"/>
                      <a:pt x="13252520" y="8501380"/>
                    </a:cubicBezTo>
                    <a:cubicBezTo>
                      <a:pt x="13230930" y="8500110"/>
                      <a:pt x="13204261" y="8500110"/>
                      <a:pt x="13172511" y="8501380"/>
                    </a:cubicBezTo>
                    <a:cubicBezTo>
                      <a:pt x="13139491" y="8501380"/>
                      <a:pt x="13101391" y="8502650"/>
                      <a:pt x="13059480" y="8501380"/>
                    </a:cubicBezTo>
                    <a:cubicBezTo>
                      <a:pt x="13063291" y="8500110"/>
                      <a:pt x="13074720" y="8500110"/>
                      <a:pt x="13069641" y="8498840"/>
                    </a:cubicBezTo>
                    <a:cubicBezTo>
                      <a:pt x="13009147" y="8498840"/>
                      <a:pt x="13015336" y="8501380"/>
                      <a:pt x="12919432" y="8502650"/>
                    </a:cubicBezTo>
                    <a:lnTo>
                      <a:pt x="12928713" y="8502650"/>
                    </a:lnTo>
                    <a:cubicBezTo>
                      <a:pt x="12786406" y="8505190"/>
                      <a:pt x="12532729" y="8501380"/>
                      <a:pt x="12436827" y="8501380"/>
                    </a:cubicBezTo>
                    <a:cubicBezTo>
                      <a:pt x="12461576" y="8501380"/>
                      <a:pt x="12480137" y="8502650"/>
                      <a:pt x="12449201" y="8502650"/>
                    </a:cubicBezTo>
                    <a:cubicBezTo>
                      <a:pt x="12000626" y="8501380"/>
                      <a:pt x="11620109" y="8502650"/>
                      <a:pt x="11205563" y="8502650"/>
                    </a:cubicBezTo>
                    <a:cubicBezTo>
                      <a:pt x="11202470" y="8501380"/>
                      <a:pt x="11245780" y="8501380"/>
                      <a:pt x="11205563" y="8501380"/>
                    </a:cubicBezTo>
                    <a:cubicBezTo>
                      <a:pt x="11016852" y="8502650"/>
                      <a:pt x="10064015" y="8510270"/>
                      <a:pt x="10237258" y="8501380"/>
                    </a:cubicBezTo>
                    <a:cubicBezTo>
                      <a:pt x="10215603" y="8501380"/>
                      <a:pt x="10181573" y="8501380"/>
                      <a:pt x="10181573" y="8500110"/>
                    </a:cubicBezTo>
                    <a:lnTo>
                      <a:pt x="10265101" y="8500110"/>
                    </a:lnTo>
                    <a:cubicBezTo>
                      <a:pt x="10178479" y="8498840"/>
                      <a:pt x="10020705" y="8501380"/>
                      <a:pt x="9906240" y="8501380"/>
                    </a:cubicBezTo>
                    <a:cubicBezTo>
                      <a:pt x="9878398" y="8500110"/>
                      <a:pt x="9859835" y="8498840"/>
                      <a:pt x="9822712" y="8498840"/>
                    </a:cubicBezTo>
                    <a:cubicBezTo>
                      <a:pt x="9621627" y="8503920"/>
                      <a:pt x="9476226" y="8496300"/>
                      <a:pt x="9268953" y="8498840"/>
                    </a:cubicBezTo>
                    <a:cubicBezTo>
                      <a:pt x="9259672" y="8497570"/>
                      <a:pt x="9377230" y="8498840"/>
                      <a:pt x="9349387" y="8496300"/>
                    </a:cubicBezTo>
                    <a:cubicBezTo>
                      <a:pt x="9067867" y="8501380"/>
                      <a:pt x="8588355" y="8497570"/>
                      <a:pt x="8189278" y="8498840"/>
                    </a:cubicBezTo>
                    <a:cubicBezTo>
                      <a:pt x="8179996" y="8497570"/>
                      <a:pt x="8343959" y="8498840"/>
                      <a:pt x="8297554" y="8496300"/>
                    </a:cubicBezTo>
                    <a:cubicBezTo>
                      <a:pt x="8009847" y="8498840"/>
                      <a:pt x="7468462" y="8496300"/>
                      <a:pt x="7109602" y="8498840"/>
                    </a:cubicBezTo>
                    <a:cubicBezTo>
                      <a:pt x="7193129" y="8496300"/>
                      <a:pt x="7007512" y="8497570"/>
                      <a:pt x="6998231" y="8496300"/>
                    </a:cubicBezTo>
                    <a:cubicBezTo>
                      <a:pt x="7239534" y="8491220"/>
                      <a:pt x="7499399" y="8496300"/>
                      <a:pt x="7824229" y="8492490"/>
                    </a:cubicBezTo>
                    <a:cubicBezTo>
                      <a:pt x="7808761" y="8491220"/>
                      <a:pt x="7855165" y="8488680"/>
                      <a:pt x="7793293" y="8488680"/>
                    </a:cubicBezTo>
                    <a:cubicBezTo>
                      <a:pt x="7706671" y="8495030"/>
                      <a:pt x="7363279" y="8491220"/>
                      <a:pt x="7134351" y="8493760"/>
                    </a:cubicBezTo>
                    <a:cubicBezTo>
                      <a:pt x="7121976" y="8492490"/>
                      <a:pt x="7047729" y="8493760"/>
                      <a:pt x="7078666" y="8491220"/>
                    </a:cubicBezTo>
                    <a:cubicBezTo>
                      <a:pt x="6865205" y="8495030"/>
                      <a:pt x="6441378" y="8493760"/>
                      <a:pt x="6110360" y="8492490"/>
                    </a:cubicBezTo>
                    <a:cubicBezTo>
                      <a:pt x="6029926" y="8495030"/>
                      <a:pt x="5838121" y="8492490"/>
                      <a:pt x="5695814" y="8493760"/>
                    </a:cubicBezTo>
                    <a:cubicBezTo>
                      <a:pt x="5754593" y="8492490"/>
                      <a:pt x="5736031" y="8489950"/>
                      <a:pt x="5831934" y="8489950"/>
                    </a:cubicBezTo>
                    <a:cubicBezTo>
                      <a:pt x="5865964" y="8491220"/>
                      <a:pt x="5748406" y="8492490"/>
                      <a:pt x="5859776" y="8492490"/>
                    </a:cubicBezTo>
                    <a:cubicBezTo>
                      <a:pt x="5893806" y="8487410"/>
                      <a:pt x="6252667" y="8491220"/>
                      <a:pt x="6326914" y="8488680"/>
                    </a:cubicBezTo>
                    <a:cubicBezTo>
                      <a:pt x="6255761" y="8488680"/>
                      <a:pt x="6364038" y="8487410"/>
                      <a:pt x="6323821" y="8486140"/>
                    </a:cubicBezTo>
                    <a:cubicBezTo>
                      <a:pt x="6206263" y="8488680"/>
                      <a:pt x="6097986" y="8486140"/>
                      <a:pt x="5992802" y="8488680"/>
                    </a:cubicBezTo>
                    <a:cubicBezTo>
                      <a:pt x="5930930" y="8486140"/>
                      <a:pt x="5717470" y="8484870"/>
                      <a:pt x="5813372" y="8488680"/>
                    </a:cubicBezTo>
                    <a:cubicBezTo>
                      <a:pt x="5711282" y="8486140"/>
                      <a:pt x="5504009" y="8488680"/>
                      <a:pt x="5408107" y="8484870"/>
                    </a:cubicBezTo>
                    <a:cubicBezTo>
                      <a:pt x="5708189" y="8484870"/>
                      <a:pt x="5816466" y="8482330"/>
                      <a:pt x="6042301" y="8482330"/>
                    </a:cubicBezTo>
                    <a:cubicBezTo>
                      <a:pt x="5912368" y="8479790"/>
                      <a:pt x="5838121" y="8481060"/>
                      <a:pt x="5708189" y="8481060"/>
                    </a:cubicBezTo>
                    <a:cubicBezTo>
                      <a:pt x="5705095" y="8479790"/>
                      <a:pt x="5720563" y="8479790"/>
                      <a:pt x="5736031" y="8478520"/>
                    </a:cubicBezTo>
                    <a:cubicBezTo>
                      <a:pt x="5333860" y="8478520"/>
                      <a:pt x="5067808" y="8478520"/>
                      <a:pt x="4764632" y="8474710"/>
                    </a:cubicBezTo>
                    <a:cubicBezTo>
                      <a:pt x="4761539" y="8475980"/>
                      <a:pt x="4770820" y="8477250"/>
                      <a:pt x="4736790" y="8477250"/>
                    </a:cubicBezTo>
                    <a:cubicBezTo>
                      <a:pt x="4557359" y="8474710"/>
                      <a:pt x="4229435" y="8475980"/>
                      <a:pt x="4043818" y="8475980"/>
                    </a:cubicBezTo>
                    <a:cubicBezTo>
                      <a:pt x="4077848" y="8475980"/>
                      <a:pt x="4108784" y="8475980"/>
                      <a:pt x="4099503" y="8477250"/>
                    </a:cubicBezTo>
                    <a:cubicBezTo>
                      <a:pt x="3978851" y="8477250"/>
                      <a:pt x="3833451" y="8478520"/>
                      <a:pt x="3821076" y="8475980"/>
                    </a:cubicBezTo>
                    <a:cubicBezTo>
                      <a:pt x="3759204" y="8475980"/>
                      <a:pt x="3796328" y="8478520"/>
                      <a:pt x="3712799" y="8478520"/>
                    </a:cubicBezTo>
                    <a:cubicBezTo>
                      <a:pt x="3629271" y="8477250"/>
                      <a:pt x="3589055" y="8474710"/>
                      <a:pt x="3493152" y="8473440"/>
                    </a:cubicBezTo>
                    <a:cubicBezTo>
                      <a:pt x="3558118" y="8475980"/>
                      <a:pt x="3118823" y="8477250"/>
                      <a:pt x="3239475" y="8472170"/>
                    </a:cubicBezTo>
                    <a:cubicBezTo>
                      <a:pt x="3066231" y="8472170"/>
                      <a:pt x="2973423" y="8473440"/>
                      <a:pt x="2849678" y="8469630"/>
                    </a:cubicBezTo>
                    <a:cubicBezTo>
                      <a:pt x="2800180" y="8470900"/>
                      <a:pt x="2756869" y="8472170"/>
                      <a:pt x="2685715" y="8473440"/>
                    </a:cubicBezTo>
                    <a:cubicBezTo>
                      <a:pt x="2707371" y="8479790"/>
                      <a:pt x="2648592" y="8481060"/>
                      <a:pt x="2667154" y="8486140"/>
                    </a:cubicBezTo>
                    <a:cubicBezTo>
                      <a:pt x="2812554" y="8484870"/>
                      <a:pt x="2920831" y="8483600"/>
                      <a:pt x="2973423" y="8488680"/>
                    </a:cubicBezTo>
                    <a:cubicBezTo>
                      <a:pt x="3004359" y="8486140"/>
                      <a:pt x="3224006" y="8486140"/>
                      <a:pt x="3276598" y="8488680"/>
                    </a:cubicBezTo>
                    <a:cubicBezTo>
                      <a:pt x="3462216" y="8484870"/>
                      <a:pt x="3725174" y="8489950"/>
                      <a:pt x="4022162" y="8488680"/>
                    </a:cubicBezTo>
                    <a:cubicBezTo>
                      <a:pt x="4009788" y="8492490"/>
                      <a:pt x="4114971" y="8489950"/>
                      <a:pt x="4161375" y="8492490"/>
                    </a:cubicBezTo>
                    <a:cubicBezTo>
                      <a:pt x="4062379" y="8492490"/>
                      <a:pt x="3975758" y="8493760"/>
                      <a:pt x="3886043" y="8493760"/>
                    </a:cubicBezTo>
                    <a:cubicBezTo>
                      <a:pt x="3923166" y="8491220"/>
                      <a:pt x="3879855" y="8491220"/>
                      <a:pt x="3827264" y="8489950"/>
                    </a:cubicBezTo>
                    <a:cubicBezTo>
                      <a:pt x="3790140" y="8492490"/>
                      <a:pt x="3647833" y="8491220"/>
                      <a:pt x="3607616" y="8489950"/>
                    </a:cubicBezTo>
                    <a:cubicBezTo>
                      <a:pt x="3576680" y="8492490"/>
                      <a:pt x="3725174" y="8491220"/>
                      <a:pt x="3746829" y="8492490"/>
                    </a:cubicBezTo>
                    <a:cubicBezTo>
                      <a:pt x="3641646" y="8493760"/>
                      <a:pt x="3511714" y="8493760"/>
                      <a:pt x="3415811" y="8495030"/>
                    </a:cubicBezTo>
                    <a:cubicBezTo>
                      <a:pt x="3360126" y="8491220"/>
                      <a:pt x="3155947" y="8491220"/>
                      <a:pt x="3029108" y="8493760"/>
                    </a:cubicBezTo>
                    <a:cubicBezTo>
                      <a:pt x="2973423" y="8492490"/>
                      <a:pt x="2973423" y="8491220"/>
                      <a:pt x="3026014" y="8489950"/>
                    </a:cubicBezTo>
                    <a:cubicBezTo>
                      <a:pt x="2772337" y="8492490"/>
                      <a:pt x="2456787" y="8492490"/>
                      <a:pt x="2277357" y="8489950"/>
                    </a:cubicBezTo>
                    <a:cubicBezTo>
                      <a:pt x="2206203" y="8495030"/>
                      <a:pt x="1980368" y="8488680"/>
                      <a:pt x="1890653" y="8489950"/>
                    </a:cubicBezTo>
                    <a:cubicBezTo>
                      <a:pt x="1930871" y="8489950"/>
                      <a:pt x="1958713" y="8491220"/>
                      <a:pt x="1974181" y="8492490"/>
                    </a:cubicBezTo>
                    <a:cubicBezTo>
                      <a:pt x="1887560" y="8492490"/>
                      <a:pt x="1893747" y="8493760"/>
                      <a:pt x="1810219" y="8493760"/>
                    </a:cubicBezTo>
                    <a:cubicBezTo>
                      <a:pt x="1813313" y="8491220"/>
                      <a:pt x="1705036" y="8491220"/>
                      <a:pt x="1643163" y="8489950"/>
                    </a:cubicBezTo>
                    <a:cubicBezTo>
                      <a:pt x="1618414" y="8491220"/>
                      <a:pt x="1726691" y="8492490"/>
                      <a:pt x="1646257" y="8492490"/>
                    </a:cubicBezTo>
                    <a:cubicBezTo>
                      <a:pt x="1411141" y="8492490"/>
                      <a:pt x="1324520" y="8491220"/>
                      <a:pt x="1148183" y="8493760"/>
                    </a:cubicBezTo>
                    <a:cubicBezTo>
                      <a:pt x="1123434" y="8491220"/>
                      <a:pt x="1145089" y="8489950"/>
                      <a:pt x="978033" y="8489950"/>
                    </a:cubicBezTo>
                    <a:cubicBezTo>
                      <a:pt x="981127" y="8491220"/>
                      <a:pt x="974940" y="8492490"/>
                      <a:pt x="953284" y="8492490"/>
                    </a:cubicBezTo>
                    <a:cubicBezTo>
                      <a:pt x="866663" y="8492490"/>
                      <a:pt x="786229" y="8491220"/>
                      <a:pt x="705794" y="8493760"/>
                    </a:cubicBezTo>
                    <a:cubicBezTo>
                      <a:pt x="671764" y="8491220"/>
                      <a:pt x="810978" y="8489950"/>
                      <a:pt x="897599" y="8489950"/>
                    </a:cubicBezTo>
                    <a:cubicBezTo>
                      <a:pt x="718169" y="8489950"/>
                      <a:pt x="608330" y="8482330"/>
                      <a:pt x="579120" y="8487410"/>
                    </a:cubicBezTo>
                    <a:lnTo>
                      <a:pt x="561340" y="8487410"/>
                    </a:lnTo>
                    <a:cubicBezTo>
                      <a:pt x="513080" y="8486140"/>
                      <a:pt x="469900" y="8486140"/>
                      <a:pt x="426720" y="8484870"/>
                    </a:cubicBezTo>
                    <a:lnTo>
                      <a:pt x="407670" y="8484870"/>
                    </a:lnTo>
                    <a:cubicBezTo>
                      <a:pt x="403860" y="8484870"/>
                      <a:pt x="400050" y="8484870"/>
                      <a:pt x="394970" y="8483600"/>
                    </a:cubicBezTo>
                    <a:cubicBezTo>
                      <a:pt x="387350" y="8483600"/>
                      <a:pt x="378460" y="8482330"/>
                      <a:pt x="369570" y="8482330"/>
                    </a:cubicBezTo>
                    <a:cubicBezTo>
                      <a:pt x="370840" y="8481060"/>
                      <a:pt x="375920" y="8481060"/>
                      <a:pt x="377190" y="8479790"/>
                    </a:cubicBezTo>
                    <a:cubicBezTo>
                      <a:pt x="359410" y="8478520"/>
                      <a:pt x="345440" y="8483600"/>
                      <a:pt x="346710" y="8479790"/>
                    </a:cubicBezTo>
                    <a:cubicBezTo>
                      <a:pt x="363220" y="8479790"/>
                      <a:pt x="383540" y="8479790"/>
                      <a:pt x="392430" y="8478520"/>
                    </a:cubicBezTo>
                    <a:cubicBezTo>
                      <a:pt x="386080" y="8478520"/>
                      <a:pt x="381000" y="8478520"/>
                      <a:pt x="379730" y="8477250"/>
                    </a:cubicBezTo>
                    <a:cubicBezTo>
                      <a:pt x="393700" y="8478520"/>
                      <a:pt x="383540" y="8474710"/>
                      <a:pt x="410210" y="8475980"/>
                    </a:cubicBezTo>
                    <a:cubicBezTo>
                      <a:pt x="408940" y="8474710"/>
                      <a:pt x="411480" y="8473440"/>
                      <a:pt x="414020" y="8473440"/>
                    </a:cubicBezTo>
                    <a:lnTo>
                      <a:pt x="420370" y="8473440"/>
                    </a:lnTo>
                    <a:cubicBezTo>
                      <a:pt x="424180" y="8473440"/>
                      <a:pt x="426720" y="8473440"/>
                      <a:pt x="426720" y="8472170"/>
                    </a:cubicBezTo>
                    <a:lnTo>
                      <a:pt x="405130" y="8472170"/>
                    </a:lnTo>
                    <a:cubicBezTo>
                      <a:pt x="400050" y="8472170"/>
                      <a:pt x="396240" y="8470900"/>
                      <a:pt x="394970" y="8470900"/>
                    </a:cubicBezTo>
                    <a:cubicBezTo>
                      <a:pt x="401320" y="8470900"/>
                      <a:pt x="406400" y="8469630"/>
                      <a:pt x="410210" y="8469630"/>
                    </a:cubicBezTo>
                    <a:lnTo>
                      <a:pt x="444500" y="8469630"/>
                    </a:lnTo>
                    <a:cubicBezTo>
                      <a:pt x="474980" y="8469630"/>
                      <a:pt x="501650" y="8470900"/>
                      <a:pt x="527050" y="8472170"/>
                    </a:cubicBezTo>
                    <a:cubicBezTo>
                      <a:pt x="510540" y="8472170"/>
                      <a:pt x="468630" y="8470900"/>
                      <a:pt x="469900" y="8473440"/>
                    </a:cubicBezTo>
                    <a:cubicBezTo>
                      <a:pt x="532130" y="8473440"/>
                      <a:pt x="430530" y="8475980"/>
                      <a:pt x="492760" y="8475980"/>
                    </a:cubicBezTo>
                    <a:cubicBezTo>
                      <a:pt x="513080" y="8474710"/>
                      <a:pt x="535940" y="8473440"/>
                      <a:pt x="558800" y="8473440"/>
                    </a:cubicBezTo>
                    <a:lnTo>
                      <a:pt x="558800" y="8464550"/>
                    </a:lnTo>
                    <a:cubicBezTo>
                      <a:pt x="500380" y="8463280"/>
                      <a:pt x="443230" y="8463280"/>
                      <a:pt x="412750" y="8462010"/>
                    </a:cubicBezTo>
                    <a:lnTo>
                      <a:pt x="416560" y="8462010"/>
                    </a:lnTo>
                    <a:cubicBezTo>
                      <a:pt x="417830" y="8462010"/>
                      <a:pt x="417830" y="8462010"/>
                      <a:pt x="416560" y="8462010"/>
                    </a:cubicBezTo>
                    <a:lnTo>
                      <a:pt x="401320" y="8462010"/>
                    </a:lnTo>
                    <a:cubicBezTo>
                      <a:pt x="397510" y="8463280"/>
                      <a:pt x="411480" y="8464550"/>
                      <a:pt x="403860" y="8464550"/>
                    </a:cubicBezTo>
                    <a:cubicBezTo>
                      <a:pt x="401320" y="8462010"/>
                      <a:pt x="383540" y="8464550"/>
                      <a:pt x="381000" y="8463280"/>
                    </a:cubicBezTo>
                    <a:cubicBezTo>
                      <a:pt x="378460" y="8460740"/>
                      <a:pt x="389890" y="8463280"/>
                      <a:pt x="389890" y="8460740"/>
                    </a:cubicBezTo>
                    <a:cubicBezTo>
                      <a:pt x="381000" y="8459470"/>
                      <a:pt x="372110" y="8458200"/>
                      <a:pt x="361950" y="8458200"/>
                    </a:cubicBezTo>
                    <a:lnTo>
                      <a:pt x="361950" y="8454390"/>
                    </a:lnTo>
                    <a:lnTo>
                      <a:pt x="361950" y="8456930"/>
                    </a:lnTo>
                    <a:cubicBezTo>
                      <a:pt x="374650" y="8455660"/>
                      <a:pt x="388620" y="8456930"/>
                      <a:pt x="405130" y="8456930"/>
                    </a:cubicBezTo>
                    <a:lnTo>
                      <a:pt x="496570" y="8456930"/>
                    </a:lnTo>
                    <a:cubicBezTo>
                      <a:pt x="516890" y="8456930"/>
                      <a:pt x="537210" y="8456930"/>
                      <a:pt x="557530" y="8455660"/>
                    </a:cubicBezTo>
                    <a:lnTo>
                      <a:pt x="557530" y="8454390"/>
                    </a:lnTo>
                    <a:lnTo>
                      <a:pt x="543560" y="8454390"/>
                    </a:lnTo>
                    <a:cubicBezTo>
                      <a:pt x="534670" y="8450580"/>
                      <a:pt x="504190" y="8454390"/>
                      <a:pt x="474980" y="8453120"/>
                    </a:cubicBezTo>
                    <a:cubicBezTo>
                      <a:pt x="488950" y="8450580"/>
                      <a:pt x="523240" y="8450580"/>
                      <a:pt x="558800" y="8450580"/>
                    </a:cubicBezTo>
                    <a:lnTo>
                      <a:pt x="558800" y="8444230"/>
                    </a:lnTo>
                    <a:cubicBezTo>
                      <a:pt x="527050" y="8444230"/>
                      <a:pt x="509270" y="8445500"/>
                      <a:pt x="485140" y="8445500"/>
                    </a:cubicBezTo>
                    <a:cubicBezTo>
                      <a:pt x="473710" y="8445500"/>
                      <a:pt x="461010" y="8445500"/>
                      <a:pt x="448310" y="8444230"/>
                    </a:cubicBezTo>
                    <a:lnTo>
                      <a:pt x="400050" y="8444230"/>
                    </a:lnTo>
                    <a:cubicBezTo>
                      <a:pt x="391160" y="8445500"/>
                      <a:pt x="381000" y="8445500"/>
                      <a:pt x="372110" y="8446770"/>
                    </a:cubicBezTo>
                    <a:cubicBezTo>
                      <a:pt x="370840" y="8437880"/>
                      <a:pt x="370840" y="8427720"/>
                      <a:pt x="372110" y="8420100"/>
                    </a:cubicBezTo>
                    <a:cubicBezTo>
                      <a:pt x="369570" y="8416290"/>
                      <a:pt x="372110" y="8406130"/>
                      <a:pt x="369570" y="8406130"/>
                    </a:cubicBezTo>
                    <a:lnTo>
                      <a:pt x="369570" y="8403590"/>
                    </a:lnTo>
                    <a:lnTo>
                      <a:pt x="369570" y="8331200"/>
                    </a:lnTo>
                    <a:cubicBezTo>
                      <a:pt x="368300" y="8338820"/>
                      <a:pt x="369570" y="8384540"/>
                      <a:pt x="368300" y="8388350"/>
                    </a:cubicBezTo>
                    <a:cubicBezTo>
                      <a:pt x="367030" y="8385810"/>
                      <a:pt x="367030" y="8375650"/>
                      <a:pt x="367030" y="8365490"/>
                    </a:cubicBezTo>
                    <a:cubicBezTo>
                      <a:pt x="368300" y="8335010"/>
                      <a:pt x="368300" y="8329931"/>
                      <a:pt x="367030" y="8296910"/>
                    </a:cubicBezTo>
                    <a:cubicBezTo>
                      <a:pt x="367030" y="8285481"/>
                      <a:pt x="368300" y="8274050"/>
                      <a:pt x="369570" y="8262620"/>
                    </a:cubicBezTo>
                    <a:cubicBezTo>
                      <a:pt x="369570" y="8191500"/>
                      <a:pt x="368300" y="8161020"/>
                      <a:pt x="368300" y="8092440"/>
                    </a:cubicBezTo>
                    <a:cubicBezTo>
                      <a:pt x="369570" y="8091170"/>
                      <a:pt x="369570" y="8097520"/>
                      <a:pt x="370840" y="8102600"/>
                    </a:cubicBezTo>
                    <a:cubicBezTo>
                      <a:pt x="369570" y="8072120"/>
                      <a:pt x="369570" y="8045450"/>
                      <a:pt x="370840" y="8022590"/>
                    </a:cubicBezTo>
                    <a:cubicBezTo>
                      <a:pt x="372110" y="8055610"/>
                      <a:pt x="373380" y="8079740"/>
                      <a:pt x="374650" y="8101331"/>
                    </a:cubicBezTo>
                    <a:cubicBezTo>
                      <a:pt x="373380" y="8051800"/>
                      <a:pt x="374650" y="7971790"/>
                      <a:pt x="370840" y="7955281"/>
                    </a:cubicBezTo>
                    <a:cubicBezTo>
                      <a:pt x="370840" y="7975600"/>
                      <a:pt x="373380" y="8002270"/>
                      <a:pt x="370840" y="8012431"/>
                    </a:cubicBezTo>
                    <a:cubicBezTo>
                      <a:pt x="370840" y="7978140"/>
                      <a:pt x="369570" y="7947660"/>
                      <a:pt x="368300" y="7922260"/>
                    </a:cubicBezTo>
                    <a:cubicBezTo>
                      <a:pt x="369570" y="7923531"/>
                      <a:pt x="369570" y="7910831"/>
                      <a:pt x="369570" y="7887970"/>
                    </a:cubicBezTo>
                    <a:cubicBezTo>
                      <a:pt x="370840" y="7912100"/>
                      <a:pt x="373380" y="7874000"/>
                      <a:pt x="374650" y="7852410"/>
                    </a:cubicBezTo>
                    <a:cubicBezTo>
                      <a:pt x="372110" y="7846060"/>
                      <a:pt x="372110" y="7877810"/>
                      <a:pt x="369570" y="7876540"/>
                    </a:cubicBezTo>
                    <a:cubicBezTo>
                      <a:pt x="369570" y="7823200"/>
                      <a:pt x="368300" y="7865110"/>
                      <a:pt x="368300" y="7842250"/>
                    </a:cubicBezTo>
                    <a:cubicBezTo>
                      <a:pt x="368300" y="7783831"/>
                      <a:pt x="370840" y="7777481"/>
                      <a:pt x="370840" y="7727950"/>
                    </a:cubicBezTo>
                    <a:cubicBezTo>
                      <a:pt x="373380" y="7740650"/>
                      <a:pt x="373380" y="7786370"/>
                      <a:pt x="374650" y="7806690"/>
                    </a:cubicBezTo>
                    <a:cubicBezTo>
                      <a:pt x="374650" y="7743190"/>
                      <a:pt x="372110" y="7736840"/>
                      <a:pt x="372110" y="7682231"/>
                    </a:cubicBezTo>
                    <a:cubicBezTo>
                      <a:pt x="373380" y="7683500"/>
                      <a:pt x="374650" y="7703820"/>
                      <a:pt x="374650" y="7669531"/>
                    </a:cubicBezTo>
                    <a:cubicBezTo>
                      <a:pt x="370840" y="7598410"/>
                      <a:pt x="372110" y="7453631"/>
                      <a:pt x="370840" y="7363460"/>
                    </a:cubicBezTo>
                    <a:cubicBezTo>
                      <a:pt x="369570" y="7378700"/>
                      <a:pt x="372110" y="7397750"/>
                      <a:pt x="370840" y="7409181"/>
                    </a:cubicBezTo>
                    <a:cubicBezTo>
                      <a:pt x="369570" y="7406640"/>
                      <a:pt x="369570" y="7385050"/>
                      <a:pt x="369570" y="7374890"/>
                    </a:cubicBezTo>
                    <a:cubicBezTo>
                      <a:pt x="370840" y="7368540"/>
                      <a:pt x="370840" y="7330440"/>
                      <a:pt x="373380" y="7339331"/>
                    </a:cubicBezTo>
                    <a:cubicBezTo>
                      <a:pt x="370840" y="7275831"/>
                      <a:pt x="373380" y="7205981"/>
                      <a:pt x="372110" y="7123431"/>
                    </a:cubicBezTo>
                    <a:cubicBezTo>
                      <a:pt x="373380" y="7113270"/>
                      <a:pt x="377190" y="7094220"/>
                      <a:pt x="374650" y="7066281"/>
                    </a:cubicBezTo>
                    <a:cubicBezTo>
                      <a:pt x="374650" y="7080250"/>
                      <a:pt x="374650" y="7092950"/>
                      <a:pt x="373380" y="7089140"/>
                    </a:cubicBezTo>
                    <a:cubicBezTo>
                      <a:pt x="372110" y="7040881"/>
                      <a:pt x="372110" y="7007860"/>
                      <a:pt x="372110" y="6930390"/>
                    </a:cubicBezTo>
                    <a:cubicBezTo>
                      <a:pt x="377190" y="6921500"/>
                      <a:pt x="375920" y="6828790"/>
                      <a:pt x="378460" y="6780531"/>
                    </a:cubicBezTo>
                    <a:cubicBezTo>
                      <a:pt x="377190" y="6755131"/>
                      <a:pt x="377190" y="6795770"/>
                      <a:pt x="375920" y="6769100"/>
                    </a:cubicBezTo>
                    <a:cubicBezTo>
                      <a:pt x="379730" y="6652260"/>
                      <a:pt x="378460" y="6581140"/>
                      <a:pt x="379730" y="6427470"/>
                    </a:cubicBezTo>
                    <a:cubicBezTo>
                      <a:pt x="381000" y="6497320"/>
                      <a:pt x="381000" y="6374130"/>
                      <a:pt x="382270" y="6396990"/>
                    </a:cubicBezTo>
                    <a:cubicBezTo>
                      <a:pt x="381000" y="6351270"/>
                      <a:pt x="379730" y="6278880"/>
                      <a:pt x="381000" y="6243320"/>
                    </a:cubicBezTo>
                    <a:cubicBezTo>
                      <a:pt x="379730" y="6250940"/>
                      <a:pt x="378460" y="6248400"/>
                      <a:pt x="378460" y="6234430"/>
                    </a:cubicBezTo>
                    <a:cubicBezTo>
                      <a:pt x="379730" y="6211570"/>
                      <a:pt x="381000" y="6230620"/>
                      <a:pt x="379730" y="6188710"/>
                    </a:cubicBezTo>
                    <a:cubicBezTo>
                      <a:pt x="382270" y="6195060"/>
                      <a:pt x="383540" y="6183630"/>
                      <a:pt x="383540" y="6153150"/>
                    </a:cubicBezTo>
                    <a:cubicBezTo>
                      <a:pt x="383540" y="6137910"/>
                      <a:pt x="381000" y="6151880"/>
                      <a:pt x="381000" y="6131560"/>
                    </a:cubicBezTo>
                    <a:cubicBezTo>
                      <a:pt x="381000" y="6096000"/>
                      <a:pt x="382270" y="6087110"/>
                      <a:pt x="382270" y="6062980"/>
                    </a:cubicBezTo>
                    <a:cubicBezTo>
                      <a:pt x="382270" y="6079490"/>
                      <a:pt x="383540" y="6090920"/>
                      <a:pt x="384810" y="6096000"/>
                    </a:cubicBezTo>
                    <a:cubicBezTo>
                      <a:pt x="384810" y="6057900"/>
                      <a:pt x="386080" y="6076950"/>
                      <a:pt x="387350" y="6084570"/>
                    </a:cubicBezTo>
                    <a:cubicBezTo>
                      <a:pt x="387350" y="6049010"/>
                      <a:pt x="388620" y="6014720"/>
                      <a:pt x="389890" y="5993130"/>
                    </a:cubicBezTo>
                    <a:cubicBezTo>
                      <a:pt x="386080" y="5994400"/>
                      <a:pt x="384810" y="6023610"/>
                      <a:pt x="382270" y="5994400"/>
                    </a:cubicBezTo>
                    <a:cubicBezTo>
                      <a:pt x="382270" y="6029960"/>
                      <a:pt x="379730" y="6026150"/>
                      <a:pt x="377190" y="6041390"/>
                    </a:cubicBezTo>
                    <a:cubicBezTo>
                      <a:pt x="377190" y="5873750"/>
                      <a:pt x="379730" y="5651500"/>
                      <a:pt x="384810" y="5505450"/>
                    </a:cubicBezTo>
                    <a:cubicBezTo>
                      <a:pt x="387350" y="5527040"/>
                      <a:pt x="388620" y="5525770"/>
                      <a:pt x="391160" y="5492750"/>
                    </a:cubicBezTo>
                    <a:cubicBezTo>
                      <a:pt x="378460" y="5427980"/>
                      <a:pt x="392430" y="5207000"/>
                      <a:pt x="387350" y="5062220"/>
                    </a:cubicBezTo>
                    <a:cubicBezTo>
                      <a:pt x="383540" y="5046980"/>
                      <a:pt x="383540" y="5072380"/>
                      <a:pt x="379730" y="5076190"/>
                    </a:cubicBezTo>
                    <a:cubicBezTo>
                      <a:pt x="379730" y="4987290"/>
                      <a:pt x="377190" y="4966970"/>
                      <a:pt x="374650" y="4930140"/>
                    </a:cubicBezTo>
                    <a:cubicBezTo>
                      <a:pt x="373380" y="4862830"/>
                      <a:pt x="374650" y="4833620"/>
                      <a:pt x="373380" y="4759960"/>
                    </a:cubicBezTo>
                    <a:cubicBezTo>
                      <a:pt x="374650" y="4758690"/>
                      <a:pt x="374650" y="4756150"/>
                      <a:pt x="374650" y="4737100"/>
                    </a:cubicBezTo>
                    <a:cubicBezTo>
                      <a:pt x="374650" y="4706620"/>
                      <a:pt x="373380" y="4767580"/>
                      <a:pt x="370840" y="4749800"/>
                    </a:cubicBezTo>
                    <a:cubicBezTo>
                      <a:pt x="370840" y="4672330"/>
                      <a:pt x="363220" y="4654550"/>
                      <a:pt x="365760" y="4580890"/>
                    </a:cubicBezTo>
                    <a:cubicBezTo>
                      <a:pt x="361950" y="4603750"/>
                      <a:pt x="359410" y="4582160"/>
                      <a:pt x="358140" y="4572000"/>
                    </a:cubicBezTo>
                    <a:cubicBezTo>
                      <a:pt x="359410" y="4572000"/>
                      <a:pt x="359410" y="4540250"/>
                      <a:pt x="358140" y="4537710"/>
                    </a:cubicBezTo>
                    <a:cubicBezTo>
                      <a:pt x="358140" y="4555490"/>
                      <a:pt x="356870" y="4537710"/>
                      <a:pt x="358140" y="4514850"/>
                    </a:cubicBezTo>
                    <a:cubicBezTo>
                      <a:pt x="359410" y="4538980"/>
                      <a:pt x="363220" y="4456430"/>
                      <a:pt x="360680" y="4446270"/>
                    </a:cubicBezTo>
                    <a:cubicBezTo>
                      <a:pt x="359410" y="4486910"/>
                      <a:pt x="358140" y="4559300"/>
                      <a:pt x="354330" y="4527550"/>
                    </a:cubicBezTo>
                    <a:cubicBezTo>
                      <a:pt x="354330" y="4568190"/>
                      <a:pt x="354330" y="4585970"/>
                      <a:pt x="351790" y="4596130"/>
                    </a:cubicBezTo>
                    <a:cubicBezTo>
                      <a:pt x="350520" y="4583430"/>
                      <a:pt x="349250" y="4568190"/>
                      <a:pt x="349250" y="4551680"/>
                    </a:cubicBezTo>
                    <a:cubicBezTo>
                      <a:pt x="347980" y="4561840"/>
                      <a:pt x="346710" y="4583430"/>
                      <a:pt x="345440" y="4597400"/>
                    </a:cubicBezTo>
                    <a:cubicBezTo>
                      <a:pt x="342900" y="4546600"/>
                      <a:pt x="341630" y="4418330"/>
                      <a:pt x="345440" y="4358640"/>
                    </a:cubicBezTo>
                    <a:cubicBezTo>
                      <a:pt x="344170" y="4312920"/>
                      <a:pt x="339090" y="4264660"/>
                      <a:pt x="342900" y="4222750"/>
                    </a:cubicBezTo>
                    <a:cubicBezTo>
                      <a:pt x="342900" y="4237990"/>
                      <a:pt x="344170" y="4274820"/>
                      <a:pt x="346710" y="4290060"/>
                    </a:cubicBezTo>
                    <a:cubicBezTo>
                      <a:pt x="346710" y="4244340"/>
                      <a:pt x="342900" y="4187190"/>
                      <a:pt x="345440" y="4154170"/>
                    </a:cubicBezTo>
                    <a:cubicBezTo>
                      <a:pt x="350520" y="4246880"/>
                      <a:pt x="353060" y="4395470"/>
                      <a:pt x="351790" y="4527550"/>
                    </a:cubicBezTo>
                    <a:cubicBezTo>
                      <a:pt x="355600" y="4443730"/>
                      <a:pt x="351790" y="4288790"/>
                      <a:pt x="349250" y="4175760"/>
                    </a:cubicBezTo>
                    <a:cubicBezTo>
                      <a:pt x="350520" y="4127500"/>
                      <a:pt x="350520" y="4020820"/>
                      <a:pt x="347980" y="3959860"/>
                    </a:cubicBezTo>
                    <a:cubicBezTo>
                      <a:pt x="347980" y="3933190"/>
                      <a:pt x="350520" y="3929380"/>
                      <a:pt x="350520" y="3902710"/>
                    </a:cubicBezTo>
                    <a:cubicBezTo>
                      <a:pt x="350520" y="3816350"/>
                      <a:pt x="344170" y="3624580"/>
                      <a:pt x="351790" y="3629660"/>
                    </a:cubicBezTo>
                    <a:cubicBezTo>
                      <a:pt x="353060" y="3589020"/>
                      <a:pt x="349250" y="3623310"/>
                      <a:pt x="349250" y="3596640"/>
                    </a:cubicBezTo>
                    <a:cubicBezTo>
                      <a:pt x="349250" y="3576320"/>
                      <a:pt x="350520" y="3557270"/>
                      <a:pt x="353060" y="3561080"/>
                    </a:cubicBezTo>
                    <a:cubicBezTo>
                      <a:pt x="359410" y="3670300"/>
                      <a:pt x="363220" y="3826510"/>
                      <a:pt x="368300" y="3943350"/>
                    </a:cubicBezTo>
                    <a:cubicBezTo>
                      <a:pt x="369570" y="3911600"/>
                      <a:pt x="370840" y="3864610"/>
                      <a:pt x="374650" y="3862070"/>
                    </a:cubicBezTo>
                    <a:cubicBezTo>
                      <a:pt x="374650" y="3609340"/>
                      <a:pt x="358140" y="3521710"/>
                      <a:pt x="358140" y="3263900"/>
                    </a:cubicBezTo>
                    <a:cubicBezTo>
                      <a:pt x="351790" y="3303270"/>
                      <a:pt x="349250" y="3196590"/>
                      <a:pt x="342900" y="3256280"/>
                    </a:cubicBezTo>
                    <a:cubicBezTo>
                      <a:pt x="342900" y="3235960"/>
                      <a:pt x="342900" y="3220720"/>
                      <a:pt x="341630" y="3210560"/>
                    </a:cubicBezTo>
                    <a:cubicBezTo>
                      <a:pt x="336550" y="3224530"/>
                      <a:pt x="332740" y="3244850"/>
                      <a:pt x="328930" y="3191510"/>
                    </a:cubicBezTo>
                    <a:cubicBezTo>
                      <a:pt x="327660" y="3191510"/>
                      <a:pt x="328930" y="3223260"/>
                      <a:pt x="327660" y="3225800"/>
                    </a:cubicBezTo>
                    <a:cubicBezTo>
                      <a:pt x="327660" y="3187700"/>
                      <a:pt x="325120" y="3195320"/>
                      <a:pt x="323850" y="3181350"/>
                    </a:cubicBezTo>
                    <a:cubicBezTo>
                      <a:pt x="322580" y="3188970"/>
                      <a:pt x="323850" y="3224530"/>
                      <a:pt x="322580" y="3227070"/>
                    </a:cubicBezTo>
                    <a:cubicBezTo>
                      <a:pt x="307340" y="3277870"/>
                      <a:pt x="299720" y="3348990"/>
                      <a:pt x="283210" y="3453130"/>
                    </a:cubicBezTo>
                    <a:cubicBezTo>
                      <a:pt x="280670" y="3543300"/>
                      <a:pt x="274320" y="3583940"/>
                      <a:pt x="270510" y="3671570"/>
                    </a:cubicBezTo>
                    <a:cubicBezTo>
                      <a:pt x="267970" y="3643630"/>
                      <a:pt x="264160" y="3727450"/>
                      <a:pt x="261620" y="3696970"/>
                    </a:cubicBezTo>
                    <a:cubicBezTo>
                      <a:pt x="261620" y="3722370"/>
                      <a:pt x="261620" y="3740150"/>
                      <a:pt x="260350" y="3742690"/>
                    </a:cubicBezTo>
                    <a:cubicBezTo>
                      <a:pt x="260350" y="3717290"/>
                      <a:pt x="260350" y="3699510"/>
                      <a:pt x="259080" y="3698240"/>
                    </a:cubicBezTo>
                    <a:cubicBezTo>
                      <a:pt x="259080" y="3749040"/>
                      <a:pt x="256540" y="3724910"/>
                      <a:pt x="255270" y="3722370"/>
                    </a:cubicBezTo>
                    <a:cubicBezTo>
                      <a:pt x="250190" y="3755390"/>
                      <a:pt x="246380" y="3849370"/>
                      <a:pt x="240030" y="3873500"/>
                    </a:cubicBezTo>
                    <a:cubicBezTo>
                      <a:pt x="237490" y="3752850"/>
                      <a:pt x="246380" y="3633470"/>
                      <a:pt x="242570" y="3531870"/>
                    </a:cubicBezTo>
                    <a:cubicBezTo>
                      <a:pt x="243840" y="3491230"/>
                      <a:pt x="245110" y="3425190"/>
                      <a:pt x="248920" y="3416300"/>
                    </a:cubicBezTo>
                    <a:cubicBezTo>
                      <a:pt x="248920" y="3451860"/>
                      <a:pt x="248920" y="3483610"/>
                      <a:pt x="251460" y="3483610"/>
                    </a:cubicBezTo>
                    <a:cubicBezTo>
                      <a:pt x="254000" y="3404870"/>
                      <a:pt x="256540" y="3322320"/>
                      <a:pt x="256540" y="3209290"/>
                    </a:cubicBezTo>
                    <a:cubicBezTo>
                      <a:pt x="262890" y="3191510"/>
                      <a:pt x="260350" y="3044190"/>
                      <a:pt x="262890" y="2957830"/>
                    </a:cubicBezTo>
                    <a:cubicBezTo>
                      <a:pt x="264160" y="2957830"/>
                      <a:pt x="264160" y="2988310"/>
                      <a:pt x="265430" y="2979420"/>
                    </a:cubicBezTo>
                    <a:cubicBezTo>
                      <a:pt x="264160" y="2858770"/>
                      <a:pt x="265430" y="2705100"/>
                      <a:pt x="267970" y="2581910"/>
                    </a:cubicBezTo>
                    <a:cubicBezTo>
                      <a:pt x="275590" y="2534920"/>
                      <a:pt x="274320" y="2279650"/>
                      <a:pt x="281940" y="2272030"/>
                    </a:cubicBezTo>
                    <a:cubicBezTo>
                      <a:pt x="283210" y="2217420"/>
                      <a:pt x="283210" y="2157730"/>
                      <a:pt x="285750" y="2134870"/>
                    </a:cubicBezTo>
                    <a:cubicBezTo>
                      <a:pt x="289560" y="2150110"/>
                      <a:pt x="290830" y="2189480"/>
                      <a:pt x="295910" y="2178050"/>
                    </a:cubicBezTo>
                    <a:cubicBezTo>
                      <a:pt x="299720" y="2147570"/>
                      <a:pt x="299720" y="2053590"/>
                      <a:pt x="302260" y="2006600"/>
                    </a:cubicBezTo>
                    <a:cubicBezTo>
                      <a:pt x="299720" y="2004060"/>
                      <a:pt x="297180" y="1935480"/>
                      <a:pt x="299720" y="1893570"/>
                    </a:cubicBezTo>
                    <a:cubicBezTo>
                      <a:pt x="300990" y="1901190"/>
                      <a:pt x="300990" y="1927860"/>
                      <a:pt x="302260" y="1938020"/>
                    </a:cubicBezTo>
                    <a:cubicBezTo>
                      <a:pt x="306070" y="1892300"/>
                      <a:pt x="309880" y="1902460"/>
                      <a:pt x="313690" y="1866900"/>
                    </a:cubicBezTo>
                    <a:cubicBezTo>
                      <a:pt x="313690" y="1830070"/>
                      <a:pt x="312420" y="1772920"/>
                      <a:pt x="314960" y="1764030"/>
                    </a:cubicBezTo>
                    <a:cubicBezTo>
                      <a:pt x="314960" y="1784350"/>
                      <a:pt x="313690" y="1812290"/>
                      <a:pt x="314960" y="1821180"/>
                    </a:cubicBezTo>
                    <a:cubicBezTo>
                      <a:pt x="314960" y="1784350"/>
                      <a:pt x="317500" y="1786890"/>
                      <a:pt x="317500" y="1752600"/>
                    </a:cubicBezTo>
                    <a:cubicBezTo>
                      <a:pt x="312420" y="1753870"/>
                      <a:pt x="317500" y="1708150"/>
                      <a:pt x="317500" y="1684020"/>
                    </a:cubicBezTo>
                    <a:cubicBezTo>
                      <a:pt x="316230" y="1651000"/>
                      <a:pt x="313690" y="1690370"/>
                      <a:pt x="312420" y="1662430"/>
                    </a:cubicBezTo>
                    <a:cubicBezTo>
                      <a:pt x="312420" y="1520190"/>
                      <a:pt x="325120" y="1416050"/>
                      <a:pt x="318770" y="1320800"/>
                    </a:cubicBezTo>
                    <a:cubicBezTo>
                      <a:pt x="317500" y="1336040"/>
                      <a:pt x="317500" y="1370330"/>
                      <a:pt x="317500" y="1400810"/>
                    </a:cubicBezTo>
                    <a:cubicBezTo>
                      <a:pt x="312420" y="1475740"/>
                      <a:pt x="307340" y="1576070"/>
                      <a:pt x="303530" y="1676400"/>
                    </a:cubicBezTo>
                    <a:cubicBezTo>
                      <a:pt x="302260" y="1673860"/>
                      <a:pt x="302260" y="1661160"/>
                      <a:pt x="300990" y="1666240"/>
                    </a:cubicBezTo>
                    <a:cubicBezTo>
                      <a:pt x="300990" y="1705610"/>
                      <a:pt x="302260" y="1725930"/>
                      <a:pt x="303530" y="1767840"/>
                    </a:cubicBezTo>
                    <a:cubicBezTo>
                      <a:pt x="302260" y="1783080"/>
                      <a:pt x="300990" y="1799590"/>
                      <a:pt x="300990" y="1847850"/>
                    </a:cubicBezTo>
                    <a:cubicBezTo>
                      <a:pt x="298450" y="1802130"/>
                      <a:pt x="298450" y="1883410"/>
                      <a:pt x="295910" y="1883410"/>
                    </a:cubicBezTo>
                    <a:cubicBezTo>
                      <a:pt x="294640" y="1846580"/>
                      <a:pt x="294640" y="1851660"/>
                      <a:pt x="292100" y="1861820"/>
                    </a:cubicBezTo>
                    <a:cubicBezTo>
                      <a:pt x="292100" y="1838960"/>
                      <a:pt x="289560" y="1847850"/>
                      <a:pt x="290830" y="1817370"/>
                    </a:cubicBezTo>
                    <a:cubicBezTo>
                      <a:pt x="292100" y="1715770"/>
                      <a:pt x="294640" y="1597660"/>
                      <a:pt x="294640" y="1464310"/>
                    </a:cubicBezTo>
                    <a:cubicBezTo>
                      <a:pt x="289560" y="1513840"/>
                      <a:pt x="289560" y="1625600"/>
                      <a:pt x="287020" y="1704340"/>
                    </a:cubicBezTo>
                    <a:cubicBezTo>
                      <a:pt x="280670" y="1689100"/>
                      <a:pt x="279400" y="1732280"/>
                      <a:pt x="274320" y="1798320"/>
                    </a:cubicBezTo>
                    <a:cubicBezTo>
                      <a:pt x="273050" y="1835150"/>
                      <a:pt x="276860" y="1805940"/>
                      <a:pt x="275590" y="1844040"/>
                    </a:cubicBezTo>
                    <a:cubicBezTo>
                      <a:pt x="269240" y="1878330"/>
                      <a:pt x="264160" y="1987550"/>
                      <a:pt x="255270" y="1962150"/>
                    </a:cubicBezTo>
                    <a:cubicBezTo>
                      <a:pt x="255270" y="1821180"/>
                      <a:pt x="247650" y="1824990"/>
                      <a:pt x="247650" y="1680210"/>
                    </a:cubicBezTo>
                    <a:cubicBezTo>
                      <a:pt x="245110" y="1678940"/>
                      <a:pt x="243840" y="1645920"/>
                      <a:pt x="242570" y="1630680"/>
                    </a:cubicBezTo>
                    <a:cubicBezTo>
                      <a:pt x="242570" y="1551940"/>
                      <a:pt x="246380" y="1471930"/>
                      <a:pt x="243840" y="1407160"/>
                    </a:cubicBezTo>
                    <a:cubicBezTo>
                      <a:pt x="243840" y="1418590"/>
                      <a:pt x="242570" y="1438910"/>
                      <a:pt x="242570" y="1441450"/>
                    </a:cubicBezTo>
                    <a:cubicBezTo>
                      <a:pt x="242570" y="1421130"/>
                      <a:pt x="245110" y="1327150"/>
                      <a:pt x="238760" y="1324610"/>
                    </a:cubicBezTo>
                    <a:cubicBezTo>
                      <a:pt x="241300" y="1308100"/>
                      <a:pt x="243840" y="1299210"/>
                      <a:pt x="243840" y="1261110"/>
                    </a:cubicBezTo>
                    <a:cubicBezTo>
                      <a:pt x="241300" y="1248410"/>
                      <a:pt x="242570" y="1216660"/>
                      <a:pt x="240030" y="1209040"/>
                    </a:cubicBezTo>
                    <a:lnTo>
                      <a:pt x="243840" y="1209040"/>
                    </a:lnTo>
                    <a:cubicBezTo>
                      <a:pt x="245110" y="1162050"/>
                      <a:pt x="240030" y="1169670"/>
                      <a:pt x="240030" y="1130300"/>
                    </a:cubicBezTo>
                    <a:cubicBezTo>
                      <a:pt x="247650" y="1158240"/>
                      <a:pt x="243840" y="1047750"/>
                      <a:pt x="242570" y="1040130"/>
                    </a:cubicBezTo>
                    <a:cubicBezTo>
                      <a:pt x="242570" y="1054100"/>
                      <a:pt x="241300" y="1060450"/>
                      <a:pt x="240030" y="1065530"/>
                    </a:cubicBezTo>
                    <a:cubicBezTo>
                      <a:pt x="241300" y="996950"/>
                      <a:pt x="237490" y="1061720"/>
                      <a:pt x="236220" y="1026160"/>
                    </a:cubicBezTo>
                    <a:cubicBezTo>
                      <a:pt x="242570" y="1022350"/>
                      <a:pt x="236220" y="985520"/>
                      <a:pt x="236220" y="961390"/>
                    </a:cubicBezTo>
                    <a:cubicBezTo>
                      <a:pt x="240030" y="942340"/>
                      <a:pt x="242570" y="905510"/>
                      <a:pt x="242570" y="833120"/>
                    </a:cubicBezTo>
                    <a:cubicBezTo>
                      <a:pt x="237490" y="848360"/>
                      <a:pt x="238760" y="797560"/>
                      <a:pt x="237490" y="781050"/>
                    </a:cubicBezTo>
                    <a:cubicBezTo>
                      <a:pt x="240030" y="779780"/>
                      <a:pt x="241300" y="784860"/>
                      <a:pt x="242570" y="795020"/>
                    </a:cubicBezTo>
                    <a:lnTo>
                      <a:pt x="242570" y="704850"/>
                    </a:lnTo>
                    <a:cubicBezTo>
                      <a:pt x="240030" y="697230"/>
                      <a:pt x="234950" y="718820"/>
                      <a:pt x="233680" y="690880"/>
                    </a:cubicBezTo>
                    <a:cubicBezTo>
                      <a:pt x="231140" y="665480"/>
                      <a:pt x="233680" y="674370"/>
                      <a:pt x="233680" y="638810"/>
                    </a:cubicBezTo>
                    <a:cubicBezTo>
                      <a:pt x="237490" y="624840"/>
                      <a:pt x="240030" y="679450"/>
                      <a:pt x="238760" y="627380"/>
                    </a:cubicBezTo>
                    <a:cubicBezTo>
                      <a:pt x="238760" y="553720"/>
                      <a:pt x="233680" y="627380"/>
                      <a:pt x="233680" y="600710"/>
                    </a:cubicBezTo>
                    <a:lnTo>
                      <a:pt x="233680" y="561340"/>
                    </a:lnTo>
                    <a:cubicBezTo>
                      <a:pt x="237490" y="561340"/>
                      <a:pt x="236220" y="582930"/>
                      <a:pt x="238760" y="562610"/>
                    </a:cubicBezTo>
                    <a:lnTo>
                      <a:pt x="238760" y="472440"/>
                    </a:lnTo>
                    <a:cubicBezTo>
                      <a:pt x="236220" y="471170"/>
                      <a:pt x="233680" y="473710"/>
                      <a:pt x="234950" y="445770"/>
                    </a:cubicBezTo>
                    <a:cubicBezTo>
                      <a:pt x="234950" y="402590"/>
                      <a:pt x="240030" y="481330"/>
                      <a:pt x="238760" y="420370"/>
                    </a:cubicBezTo>
                    <a:cubicBezTo>
                      <a:pt x="238760" y="420370"/>
                      <a:pt x="237490" y="419100"/>
                      <a:pt x="237490" y="416560"/>
                    </a:cubicBezTo>
                    <a:cubicBezTo>
                      <a:pt x="236220" y="414020"/>
                      <a:pt x="236220" y="410210"/>
                      <a:pt x="234950" y="403860"/>
                    </a:cubicBezTo>
                    <a:cubicBezTo>
                      <a:pt x="233680" y="392430"/>
                      <a:pt x="232410" y="375920"/>
                      <a:pt x="234950" y="354330"/>
                    </a:cubicBezTo>
                    <a:cubicBezTo>
                      <a:pt x="234950" y="377190"/>
                      <a:pt x="236220" y="387350"/>
                      <a:pt x="237490" y="393700"/>
                    </a:cubicBezTo>
                    <a:lnTo>
                      <a:pt x="237490" y="237490"/>
                    </a:lnTo>
                    <a:cubicBezTo>
                      <a:pt x="304800" y="237490"/>
                      <a:pt x="379730" y="237490"/>
                      <a:pt x="421640" y="241300"/>
                    </a:cubicBezTo>
                    <a:cubicBezTo>
                      <a:pt x="463550" y="229870"/>
                      <a:pt x="509270" y="229870"/>
                      <a:pt x="563880" y="231140"/>
                    </a:cubicBezTo>
                    <a:cubicBezTo>
                      <a:pt x="589280" y="231140"/>
                      <a:pt x="625360" y="232410"/>
                      <a:pt x="696513" y="232410"/>
                    </a:cubicBezTo>
                    <a:cubicBezTo>
                      <a:pt x="767667" y="232410"/>
                      <a:pt x="851195" y="231140"/>
                      <a:pt x="934723" y="231140"/>
                    </a:cubicBezTo>
                    <a:cubicBezTo>
                      <a:pt x="1036812" y="231140"/>
                      <a:pt x="1145089" y="232410"/>
                      <a:pt x="1231711" y="232410"/>
                    </a:cubicBezTo>
                    <a:cubicBezTo>
                      <a:pt x="1324520" y="232410"/>
                      <a:pt x="1417328" y="229870"/>
                      <a:pt x="1497763" y="229870"/>
                    </a:cubicBezTo>
                    <a:cubicBezTo>
                      <a:pt x="1779283" y="228600"/>
                      <a:pt x="2026773" y="231140"/>
                      <a:pt x="2209297" y="227330"/>
                    </a:cubicBezTo>
                    <a:cubicBezTo>
                      <a:pt x="2326855" y="229870"/>
                      <a:pt x="2428944" y="226060"/>
                      <a:pt x="2534128" y="224790"/>
                    </a:cubicBezTo>
                    <a:cubicBezTo>
                      <a:pt x="2722839" y="224790"/>
                      <a:pt x="2744494" y="223520"/>
                      <a:pt x="2889895" y="223520"/>
                    </a:cubicBezTo>
                    <a:cubicBezTo>
                      <a:pt x="3137385" y="217170"/>
                      <a:pt x="3425092" y="219710"/>
                      <a:pt x="3718987" y="220980"/>
                    </a:cubicBezTo>
                    <a:cubicBezTo>
                      <a:pt x="4152094" y="222250"/>
                      <a:pt x="4544985" y="219710"/>
                      <a:pt x="4845067" y="219710"/>
                    </a:cubicBezTo>
                    <a:cubicBezTo>
                      <a:pt x="5160617" y="213360"/>
                      <a:pt x="5528758" y="218440"/>
                      <a:pt x="5822653" y="213360"/>
                    </a:cubicBezTo>
                    <a:cubicBezTo>
                      <a:pt x="5949492" y="218440"/>
                      <a:pt x="6342382" y="215900"/>
                      <a:pt x="6475408" y="213360"/>
                    </a:cubicBezTo>
                    <a:cubicBezTo>
                      <a:pt x="6645557" y="217170"/>
                      <a:pt x="6837362" y="213360"/>
                      <a:pt x="7038448" y="213360"/>
                    </a:cubicBezTo>
                    <a:lnTo>
                      <a:pt x="7217879" y="213360"/>
                    </a:lnTo>
                    <a:cubicBezTo>
                      <a:pt x="7452994" y="213360"/>
                      <a:pt x="7932507" y="210820"/>
                      <a:pt x="8077907" y="210820"/>
                    </a:cubicBezTo>
                    <a:cubicBezTo>
                      <a:pt x="8291367" y="210820"/>
                      <a:pt x="8473891" y="210820"/>
                      <a:pt x="8650228" y="209550"/>
                    </a:cubicBezTo>
                    <a:cubicBezTo>
                      <a:pt x="8687351" y="209550"/>
                      <a:pt x="8718287" y="209550"/>
                      <a:pt x="8746130" y="208280"/>
                    </a:cubicBezTo>
                    <a:cubicBezTo>
                      <a:pt x="8789441" y="208280"/>
                      <a:pt x="8835845" y="207010"/>
                      <a:pt x="8879156" y="207010"/>
                    </a:cubicBezTo>
                    <a:cubicBezTo>
                      <a:pt x="8928654" y="210820"/>
                      <a:pt x="9021463" y="208280"/>
                      <a:pt x="9086429" y="208280"/>
                    </a:cubicBezTo>
                    <a:cubicBezTo>
                      <a:pt x="9318451" y="209550"/>
                      <a:pt x="9525724" y="208280"/>
                      <a:pt x="9739185" y="208280"/>
                    </a:cubicBezTo>
                    <a:cubicBezTo>
                      <a:pt x="9896959" y="208280"/>
                      <a:pt x="10060922" y="210820"/>
                      <a:pt x="10212509" y="210820"/>
                    </a:cubicBezTo>
                    <a:cubicBezTo>
                      <a:pt x="10246539" y="210820"/>
                      <a:pt x="10258913" y="209550"/>
                      <a:pt x="10302225" y="209550"/>
                    </a:cubicBezTo>
                    <a:cubicBezTo>
                      <a:pt x="10351722" y="209550"/>
                      <a:pt x="10410501" y="210820"/>
                      <a:pt x="10419782" y="210820"/>
                    </a:cubicBezTo>
                    <a:cubicBezTo>
                      <a:pt x="10682740" y="209550"/>
                      <a:pt x="10954979" y="209550"/>
                      <a:pt x="11221031" y="208280"/>
                    </a:cubicBezTo>
                    <a:cubicBezTo>
                      <a:pt x="11381900" y="208280"/>
                      <a:pt x="11536581" y="209550"/>
                      <a:pt x="11694356" y="209550"/>
                    </a:cubicBezTo>
                    <a:lnTo>
                      <a:pt x="11703638" y="209550"/>
                    </a:lnTo>
                    <a:cubicBezTo>
                      <a:pt x="11666513" y="209550"/>
                      <a:pt x="11632484" y="210820"/>
                      <a:pt x="11617016" y="210820"/>
                    </a:cubicBezTo>
                    <a:cubicBezTo>
                      <a:pt x="11743854" y="210820"/>
                      <a:pt x="11750042" y="209550"/>
                      <a:pt x="11867600" y="210820"/>
                    </a:cubicBezTo>
                    <a:cubicBezTo>
                      <a:pt x="11864506" y="209550"/>
                      <a:pt x="11827382" y="209550"/>
                      <a:pt x="11784071" y="209550"/>
                    </a:cubicBezTo>
                    <a:cubicBezTo>
                      <a:pt x="11830476" y="209550"/>
                      <a:pt x="11876880" y="209550"/>
                      <a:pt x="11923285" y="208280"/>
                    </a:cubicBezTo>
                    <a:cubicBezTo>
                      <a:pt x="11985158" y="213360"/>
                      <a:pt x="12263584" y="210820"/>
                      <a:pt x="12362580" y="209550"/>
                    </a:cubicBezTo>
                    <a:cubicBezTo>
                      <a:pt x="12192430" y="209550"/>
                      <a:pt x="12031562" y="210820"/>
                      <a:pt x="11929472" y="208280"/>
                    </a:cubicBezTo>
                    <a:cubicBezTo>
                      <a:pt x="12000626" y="208280"/>
                      <a:pt x="12068685" y="207010"/>
                      <a:pt x="12136745" y="207010"/>
                    </a:cubicBezTo>
                    <a:cubicBezTo>
                      <a:pt x="12223366" y="207010"/>
                      <a:pt x="12322363" y="208280"/>
                      <a:pt x="12402797" y="208280"/>
                    </a:cubicBezTo>
                    <a:lnTo>
                      <a:pt x="12962744" y="208280"/>
                    </a:lnTo>
                    <a:cubicBezTo>
                      <a:pt x="12916339" y="210820"/>
                      <a:pt x="12854467" y="213360"/>
                      <a:pt x="12690504" y="213360"/>
                    </a:cubicBezTo>
                    <a:cubicBezTo>
                      <a:pt x="12696692" y="212090"/>
                      <a:pt x="12736909" y="212090"/>
                      <a:pt x="12743096" y="210820"/>
                    </a:cubicBezTo>
                    <a:cubicBezTo>
                      <a:pt x="12600789" y="210820"/>
                      <a:pt x="12436827" y="213360"/>
                      <a:pt x="12412078" y="214630"/>
                    </a:cubicBezTo>
                    <a:cubicBezTo>
                      <a:pt x="12285239" y="213360"/>
                      <a:pt x="12309988" y="214630"/>
                      <a:pt x="12220273" y="215900"/>
                    </a:cubicBezTo>
                    <a:cubicBezTo>
                      <a:pt x="12074872" y="215900"/>
                      <a:pt x="11845944" y="214630"/>
                      <a:pt x="11777884" y="218440"/>
                    </a:cubicBezTo>
                    <a:cubicBezTo>
                      <a:pt x="11879974" y="219710"/>
                      <a:pt x="12016094" y="217170"/>
                      <a:pt x="12056311" y="220980"/>
                    </a:cubicBezTo>
                    <a:cubicBezTo>
                      <a:pt x="11951127" y="222250"/>
                      <a:pt x="11873787" y="219710"/>
                      <a:pt x="11864506" y="222250"/>
                    </a:cubicBezTo>
                    <a:cubicBezTo>
                      <a:pt x="11944940" y="223520"/>
                      <a:pt x="12214085" y="220980"/>
                      <a:pt x="12226460" y="224790"/>
                    </a:cubicBezTo>
                    <a:lnTo>
                      <a:pt x="12059404" y="224790"/>
                    </a:lnTo>
                    <a:cubicBezTo>
                      <a:pt x="12059404" y="227330"/>
                      <a:pt x="12204805" y="227330"/>
                      <a:pt x="12118184" y="228600"/>
                    </a:cubicBezTo>
                    <a:cubicBezTo>
                      <a:pt x="12158401" y="228600"/>
                      <a:pt x="12260490" y="229870"/>
                      <a:pt x="12257397" y="227330"/>
                    </a:cubicBezTo>
                    <a:cubicBezTo>
                      <a:pt x="12195524" y="227330"/>
                      <a:pt x="12167681" y="227330"/>
                      <a:pt x="12173869" y="224790"/>
                    </a:cubicBezTo>
                    <a:lnTo>
                      <a:pt x="12504886" y="224790"/>
                    </a:lnTo>
                    <a:cubicBezTo>
                      <a:pt x="12313082" y="228600"/>
                      <a:pt x="11852132" y="228600"/>
                      <a:pt x="11623203" y="228600"/>
                    </a:cubicBezTo>
                    <a:cubicBezTo>
                      <a:pt x="11601548" y="229870"/>
                      <a:pt x="11589173" y="231140"/>
                      <a:pt x="11542768" y="232410"/>
                    </a:cubicBezTo>
                    <a:cubicBezTo>
                      <a:pt x="11672701" y="232410"/>
                      <a:pt x="11799539" y="232410"/>
                      <a:pt x="11651045" y="231140"/>
                    </a:cubicBezTo>
                    <a:cubicBezTo>
                      <a:pt x="11756229" y="231140"/>
                      <a:pt x="11777884" y="232410"/>
                      <a:pt x="11818101" y="233680"/>
                    </a:cubicBezTo>
                    <a:cubicBezTo>
                      <a:pt x="11620109" y="237490"/>
                      <a:pt x="11663420" y="232410"/>
                      <a:pt x="11487083" y="233680"/>
                    </a:cubicBezTo>
                    <a:cubicBezTo>
                      <a:pt x="11586080" y="233680"/>
                      <a:pt x="11626297" y="234950"/>
                      <a:pt x="11545862" y="237490"/>
                    </a:cubicBezTo>
                    <a:cubicBezTo>
                      <a:pt x="11790259" y="238760"/>
                      <a:pt x="12118183" y="240030"/>
                      <a:pt x="12294520" y="238760"/>
                    </a:cubicBezTo>
                    <a:cubicBezTo>
                      <a:pt x="12393516" y="243840"/>
                      <a:pt x="12857560" y="237490"/>
                      <a:pt x="12907058" y="245110"/>
                    </a:cubicBezTo>
                    <a:cubicBezTo>
                      <a:pt x="13018429" y="245110"/>
                      <a:pt x="12947275" y="241300"/>
                      <a:pt x="13053130" y="241300"/>
                    </a:cubicBezTo>
                    <a:cubicBezTo>
                      <a:pt x="13089961" y="242570"/>
                      <a:pt x="13116630" y="243840"/>
                      <a:pt x="13156000" y="245110"/>
                    </a:cubicBezTo>
                    <a:lnTo>
                      <a:pt x="13166161" y="245110"/>
                    </a:lnTo>
                    <a:cubicBezTo>
                      <a:pt x="13181400" y="245110"/>
                      <a:pt x="13201720" y="243840"/>
                      <a:pt x="13219500" y="245110"/>
                    </a:cubicBezTo>
                    <a:cubicBezTo>
                      <a:pt x="13230930" y="245110"/>
                      <a:pt x="13242361" y="245110"/>
                      <a:pt x="13251250" y="246380"/>
                    </a:cubicBezTo>
                    <a:lnTo>
                      <a:pt x="13260141" y="246380"/>
                    </a:lnTo>
                    <a:cubicBezTo>
                      <a:pt x="13261411" y="246380"/>
                      <a:pt x="13263950" y="246380"/>
                      <a:pt x="13263950" y="247650"/>
                    </a:cubicBezTo>
                    <a:cubicBezTo>
                      <a:pt x="13255061" y="247650"/>
                      <a:pt x="13260141" y="248920"/>
                      <a:pt x="13247441" y="248920"/>
                    </a:cubicBezTo>
                    <a:cubicBezTo>
                      <a:pt x="13229661" y="247650"/>
                      <a:pt x="13199180" y="247650"/>
                      <a:pt x="13166161" y="247650"/>
                    </a:cubicBezTo>
                    <a:lnTo>
                      <a:pt x="13166161" y="250190"/>
                    </a:lnTo>
                    <a:lnTo>
                      <a:pt x="13284270" y="250190"/>
                    </a:lnTo>
                    <a:lnTo>
                      <a:pt x="13265220" y="250190"/>
                    </a:lnTo>
                    <a:cubicBezTo>
                      <a:pt x="13284270" y="250190"/>
                      <a:pt x="13285541" y="248920"/>
                      <a:pt x="13304591" y="248920"/>
                    </a:cubicBezTo>
                    <a:cubicBezTo>
                      <a:pt x="13308400" y="250190"/>
                      <a:pt x="13285541" y="251460"/>
                      <a:pt x="13310941" y="251460"/>
                    </a:cubicBezTo>
                    <a:cubicBezTo>
                      <a:pt x="13319830" y="250190"/>
                      <a:pt x="13324911" y="248920"/>
                      <a:pt x="13337611" y="248920"/>
                    </a:cubicBezTo>
                    <a:cubicBezTo>
                      <a:pt x="13355391" y="250190"/>
                      <a:pt x="13378250" y="250190"/>
                      <a:pt x="13401111" y="251460"/>
                    </a:cubicBezTo>
                    <a:cubicBezTo>
                      <a:pt x="13401111" y="283210"/>
                      <a:pt x="13401111" y="313690"/>
                      <a:pt x="13402380" y="337820"/>
                    </a:cubicBezTo>
                    <a:cubicBezTo>
                      <a:pt x="13404920" y="345440"/>
                      <a:pt x="13404920" y="364490"/>
                      <a:pt x="13404920" y="384810"/>
                    </a:cubicBezTo>
                    <a:close/>
                    <a:moveTo>
                      <a:pt x="13368091" y="7519670"/>
                    </a:moveTo>
                    <a:cubicBezTo>
                      <a:pt x="13366820" y="7547610"/>
                      <a:pt x="13364280" y="7433310"/>
                      <a:pt x="13368091" y="7439660"/>
                    </a:cubicBezTo>
                    <a:cubicBezTo>
                      <a:pt x="13366820" y="7466330"/>
                      <a:pt x="13366820" y="7498080"/>
                      <a:pt x="13368091" y="7519670"/>
                    </a:cubicBezTo>
                    <a:close/>
                    <a:moveTo>
                      <a:pt x="13363011" y="7112000"/>
                    </a:moveTo>
                    <a:cubicBezTo>
                      <a:pt x="13361741" y="7091680"/>
                      <a:pt x="13363011" y="7023100"/>
                      <a:pt x="13363011" y="6998970"/>
                    </a:cubicBezTo>
                    <a:cubicBezTo>
                      <a:pt x="13364280" y="7023100"/>
                      <a:pt x="13363011" y="7080250"/>
                      <a:pt x="13363011" y="7112000"/>
                    </a:cubicBezTo>
                    <a:close/>
                    <a:moveTo>
                      <a:pt x="13364280" y="7589520"/>
                    </a:moveTo>
                    <a:cubicBezTo>
                      <a:pt x="13364280" y="7626350"/>
                      <a:pt x="13361741" y="7576820"/>
                      <a:pt x="13361741" y="7597140"/>
                    </a:cubicBezTo>
                    <a:lnTo>
                      <a:pt x="13361741" y="7487920"/>
                    </a:lnTo>
                    <a:cubicBezTo>
                      <a:pt x="13364280" y="7485380"/>
                      <a:pt x="13361741" y="7575550"/>
                      <a:pt x="13364280" y="7589520"/>
                    </a:cubicBezTo>
                    <a:close/>
                    <a:moveTo>
                      <a:pt x="3585961" y="8478520"/>
                    </a:moveTo>
                    <a:cubicBezTo>
                      <a:pt x="3641646" y="8477250"/>
                      <a:pt x="3688050" y="8481060"/>
                      <a:pt x="3777766" y="8478520"/>
                    </a:cubicBezTo>
                    <a:cubicBezTo>
                      <a:pt x="3774672" y="8479790"/>
                      <a:pt x="3783953" y="8479790"/>
                      <a:pt x="3805608" y="8479790"/>
                    </a:cubicBezTo>
                    <a:cubicBezTo>
                      <a:pt x="3743735" y="8481060"/>
                      <a:pt x="3753017" y="8478520"/>
                      <a:pt x="3638552" y="8479790"/>
                    </a:cubicBezTo>
                    <a:cubicBezTo>
                      <a:pt x="3650927" y="8478520"/>
                      <a:pt x="3616897" y="8478520"/>
                      <a:pt x="3585961" y="8478520"/>
                    </a:cubicBezTo>
                    <a:close/>
                    <a:moveTo>
                      <a:pt x="359410" y="8468360"/>
                    </a:moveTo>
                    <a:cubicBezTo>
                      <a:pt x="360680" y="8467090"/>
                      <a:pt x="372110" y="8467090"/>
                      <a:pt x="379730" y="8467090"/>
                    </a:cubicBezTo>
                    <a:cubicBezTo>
                      <a:pt x="377190" y="8467090"/>
                      <a:pt x="375920" y="8468360"/>
                      <a:pt x="374650" y="8469630"/>
                    </a:cubicBezTo>
                    <a:cubicBezTo>
                      <a:pt x="364490" y="8470900"/>
                      <a:pt x="369570" y="8468360"/>
                      <a:pt x="359410" y="8468360"/>
                    </a:cubicBezTo>
                    <a:close/>
                    <a:moveTo>
                      <a:pt x="372110" y="8436610"/>
                    </a:moveTo>
                    <a:cubicBezTo>
                      <a:pt x="373380" y="8439150"/>
                      <a:pt x="373380" y="8439150"/>
                      <a:pt x="374650" y="8439150"/>
                    </a:cubicBezTo>
                    <a:cubicBezTo>
                      <a:pt x="375920" y="8439150"/>
                      <a:pt x="375920" y="8437880"/>
                      <a:pt x="377190" y="8437880"/>
                    </a:cubicBezTo>
                    <a:cubicBezTo>
                      <a:pt x="387350" y="8437880"/>
                      <a:pt x="392430" y="8440420"/>
                      <a:pt x="402590" y="8439150"/>
                    </a:cubicBezTo>
                    <a:cubicBezTo>
                      <a:pt x="403860" y="8440420"/>
                      <a:pt x="403860" y="8441690"/>
                      <a:pt x="410210" y="8441690"/>
                    </a:cubicBezTo>
                    <a:cubicBezTo>
                      <a:pt x="400050" y="8444230"/>
                      <a:pt x="383540" y="8441690"/>
                      <a:pt x="373380" y="8441690"/>
                    </a:cubicBezTo>
                    <a:cubicBezTo>
                      <a:pt x="373380" y="8439150"/>
                      <a:pt x="373380" y="8437880"/>
                      <a:pt x="372110" y="8436610"/>
                    </a:cubicBezTo>
                    <a:close/>
                    <a:moveTo>
                      <a:pt x="411480" y="8434070"/>
                    </a:moveTo>
                    <a:lnTo>
                      <a:pt x="419100" y="8434070"/>
                    </a:lnTo>
                    <a:cubicBezTo>
                      <a:pt x="420370" y="8436610"/>
                      <a:pt x="408940" y="8436610"/>
                      <a:pt x="411480" y="8434070"/>
                    </a:cubicBezTo>
                    <a:close/>
                    <a:moveTo>
                      <a:pt x="419100" y="8439150"/>
                    </a:moveTo>
                    <a:lnTo>
                      <a:pt x="447040" y="8439150"/>
                    </a:lnTo>
                    <a:cubicBezTo>
                      <a:pt x="445770" y="8439150"/>
                      <a:pt x="440690" y="8440420"/>
                      <a:pt x="435610" y="8440420"/>
                    </a:cubicBezTo>
                    <a:lnTo>
                      <a:pt x="421640" y="8440420"/>
                    </a:lnTo>
                    <a:cubicBezTo>
                      <a:pt x="420370" y="8440420"/>
                      <a:pt x="420370" y="8440420"/>
                      <a:pt x="419100" y="8439150"/>
                    </a:cubicBezTo>
                    <a:cubicBezTo>
                      <a:pt x="417830" y="8440420"/>
                      <a:pt x="415290" y="8440420"/>
                      <a:pt x="414020" y="8440420"/>
                    </a:cubicBezTo>
                    <a:cubicBezTo>
                      <a:pt x="415290" y="8439150"/>
                      <a:pt x="416560" y="8439150"/>
                      <a:pt x="419100" y="8439150"/>
                    </a:cubicBezTo>
                    <a:cubicBezTo>
                      <a:pt x="417830" y="8439150"/>
                      <a:pt x="417830" y="8439150"/>
                      <a:pt x="419100" y="8439150"/>
                    </a:cubicBezTo>
                    <a:close/>
                    <a:moveTo>
                      <a:pt x="377190" y="5787390"/>
                    </a:moveTo>
                    <a:cubicBezTo>
                      <a:pt x="378460" y="5775960"/>
                      <a:pt x="379730" y="5820410"/>
                      <a:pt x="379730" y="5786120"/>
                    </a:cubicBezTo>
                    <a:cubicBezTo>
                      <a:pt x="381000" y="5843270"/>
                      <a:pt x="381000" y="5881370"/>
                      <a:pt x="382270" y="5944870"/>
                    </a:cubicBezTo>
                    <a:cubicBezTo>
                      <a:pt x="381000" y="5960110"/>
                      <a:pt x="379730" y="5960110"/>
                      <a:pt x="378460" y="5946140"/>
                    </a:cubicBezTo>
                    <a:cubicBezTo>
                      <a:pt x="377190" y="5981700"/>
                      <a:pt x="377190" y="6024880"/>
                      <a:pt x="375920" y="6049010"/>
                    </a:cubicBezTo>
                    <a:cubicBezTo>
                      <a:pt x="374650" y="5984240"/>
                      <a:pt x="377190" y="5920740"/>
                      <a:pt x="374650" y="5855970"/>
                    </a:cubicBezTo>
                    <a:cubicBezTo>
                      <a:pt x="374650" y="5816600"/>
                      <a:pt x="378460" y="5833110"/>
                      <a:pt x="377190" y="5787390"/>
                    </a:cubicBezTo>
                    <a:close/>
                    <a:moveTo>
                      <a:pt x="387350" y="6363970"/>
                    </a:moveTo>
                    <a:cubicBezTo>
                      <a:pt x="387350" y="6393180"/>
                      <a:pt x="384810" y="6374130"/>
                      <a:pt x="384810" y="6409690"/>
                    </a:cubicBezTo>
                    <a:cubicBezTo>
                      <a:pt x="382270" y="6383020"/>
                      <a:pt x="384810" y="6351270"/>
                      <a:pt x="384810" y="6306820"/>
                    </a:cubicBezTo>
                    <a:cubicBezTo>
                      <a:pt x="387350" y="6301740"/>
                      <a:pt x="384810" y="6370320"/>
                      <a:pt x="387350" y="6363970"/>
                    </a:cubicBezTo>
                    <a:close/>
                    <a:moveTo>
                      <a:pt x="12501793" y="173990"/>
                    </a:moveTo>
                    <a:cubicBezTo>
                      <a:pt x="12402796" y="173990"/>
                      <a:pt x="12421358" y="170180"/>
                      <a:pt x="12347111" y="170180"/>
                    </a:cubicBezTo>
                    <a:cubicBezTo>
                      <a:pt x="12405890" y="163830"/>
                      <a:pt x="12668848" y="170180"/>
                      <a:pt x="12501793" y="173990"/>
                    </a:cubicBezTo>
                    <a:close/>
                    <a:moveTo>
                      <a:pt x="12511074" y="179070"/>
                    </a:moveTo>
                    <a:lnTo>
                      <a:pt x="12402796" y="179070"/>
                    </a:lnTo>
                    <a:cubicBezTo>
                      <a:pt x="12408984" y="176530"/>
                      <a:pt x="12443013" y="175260"/>
                      <a:pt x="12504886" y="176530"/>
                    </a:cubicBezTo>
                    <a:cubicBezTo>
                      <a:pt x="12511074" y="177800"/>
                      <a:pt x="12511074" y="179070"/>
                      <a:pt x="12511074" y="179070"/>
                    </a:cubicBezTo>
                    <a:close/>
                    <a:moveTo>
                      <a:pt x="12056311" y="231140"/>
                    </a:moveTo>
                    <a:cubicBezTo>
                      <a:pt x="12040843" y="232410"/>
                      <a:pt x="11886161" y="231140"/>
                      <a:pt x="11861412" y="231140"/>
                    </a:cubicBezTo>
                    <a:cubicBezTo>
                      <a:pt x="11861412" y="229870"/>
                      <a:pt x="11935659" y="229870"/>
                      <a:pt x="11914004" y="228600"/>
                    </a:cubicBezTo>
                    <a:cubicBezTo>
                      <a:pt x="12000625" y="228600"/>
                      <a:pt x="12012999" y="229870"/>
                      <a:pt x="12108902" y="228600"/>
                    </a:cubicBezTo>
                    <a:cubicBezTo>
                      <a:pt x="12105808" y="229870"/>
                      <a:pt x="12059404" y="228600"/>
                      <a:pt x="12025375" y="229870"/>
                    </a:cubicBezTo>
                    <a:cubicBezTo>
                      <a:pt x="12025375" y="229870"/>
                      <a:pt x="12034655" y="229870"/>
                      <a:pt x="12056311" y="231140"/>
                    </a:cubicBezTo>
                    <a:close/>
                    <a:moveTo>
                      <a:pt x="13036990" y="207010"/>
                    </a:moveTo>
                    <a:cubicBezTo>
                      <a:pt x="13044241" y="207010"/>
                      <a:pt x="13054400" y="205740"/>
                      <a:pt x="13067100" y="205740"/>
                    </a:cubicBezTo>
                    <a:lnTo>
                      <a:pt x="13119170" y="205740"/>
                    </a:lnTo>
                    <a:cubicBezTo>
                      <a:pt x="13114091" y="207010"/>
                      <a:pt x="13077261" y="208280"/>
                      <a:pt x="13051861" y="208280"/>
                    </a:cubicBezTo>
                    <a:cubicBezTo>
                      <a:pt x="13053130" y="207010"/>
                      <a:pt x="13048050" y="207010"/>
                      <a:pt x="13036990" y="207010"/>
                    </a:cubicBezTo>
                    <a:close/>
                    <a:moveTo>
                      <a:pt x="13437941" y="153670"/>
                    </a:moveTo>
                    <a:lnTo>
                      <a:pt x="13403650" y="153670"/>
                    </a:lnTo>
                    <a:cubicBezTo>
                      <a:pt x="13397300" y="153670"/>
                      <a:pt x="13390950" y="153670"/>
                      <a:pt x="13385870" y="154940"/>
                    </a:cubicBezTo>
                    <a:lnTo>
                      <a:pt x="13366820" y="154940"/>
                    </a:lnTo>
                    <a:cubicBezTo>
                      <a:pt x="13365550" y="154940"/>
                      <a:pt x="13369361" y="152400"/>
                      <a:pt x="13366820" y="152400"/>
                    </a:cubicBezTo>
                    <a:lnTo>
                      <a:pt x="13276650" y="152400"/>
                    </a:lnTo>
                    <a:cubicBezTo>
                      <a:pt x="13271570" y="152400"/>
                      <a:pt x="13261411" y="148590"/>
                      <a:pt x="13251250" y="148590"/>
                    </a:cubicBezTo>
                    <a:cubicBezTo>
                      <a:pt x="13229661" y="151130"/>
                      <a:pt x="13202991" y="151130"/>
                      <a:pt x="13171241" y="149860"/>
                    </a:cubicBezTo>
                    <a:cubicBezTo>
                      <a:pt x="13152191" y="149860"/>
                      <a:pt x="13131870" y="148590"/>
                      <a:pt x="13107741" y="148590"/>
                    </a:cubicBezTo>
                    <a:cubicBezTo>
                      <a:pt x="13109011" y="151130"/>
                      <a:pt x="13150920" y="149860"/>
                      <a:pt x="13158541" y="151130"/>
                    </a:cubicBezTo>
                    <a:cubicBezTo>
                      <a:pt x="13142030" y="158750"/>
                      <a:pt x="13084880" y="148590"/>
                      <a:pt x="13068370" y="152400"/>
                    </a:cubicBezTo>
                    <a:cubicBezTo>
                      <a:pt x="13053130" y="152400"/>
                      <a:pt x="13062020" y="151130"/>
                      <a:pt x="13068370" y="151130"/>
                    </a:cubicBezTo>
                    <a:cubicBezTo>
                      <a:pt x="13060750" y="144780"/>
                      <a:pt x="12882309" y="152400"/>
                      <a:pt x="12823530" y="153670"/>
                    </a:cubicBezTo>
                    <a:cubicBezTo>
                      <a:pt x="12767845" y="153670"/>
                      <a:pt x="12718347" y="153670"/>
                      <a:pt x="12665755" y="152400"/>
                    </a:cubicBezTo>
                    <a:cubicBezTo>
                      <a:pt x="12696692" y="147320"/>
                      <a:pt x="12724534" y="151130"/>
                      <a:pt x="12823530" y="151130"/>
                    </a:cubicBezTo>
                    <a:cubicBezTo>
                      <a:pt x="12857560" y="147320"/>
                      <a:pt x="12755470" y="148590"/>
                      <a:pt x="12699785" y="148590"/>
                    </a:cubicBezTo>
                    <a:cubicBezTo>
                      <a:pt x="12681224" y="152400"/>
                      <a:pt x="12486325" y="148590"/>
                      <a:pt x="12507980" y="154940"/>
                    </a:cubicBezTo>
                    <a:cubicBezTo>
                      <a:pt x="12430640" y="154940"/>
                      <a:pt x="12418265" y="151130"/>
                      <a:pt x="12353299" y="151130"/>
                    </a:cubicBezTo>
                    <a:cubicBezTo>
                      <a:pt x="12347111" y="151130"/>
                      <a:pt x="12195524" y="154940"/>
                      <a:pt x="12226460" y="149860"/>
                    </a:cubicBezTo>
                    <a:cubicBezTo>
                      <a:pt x="12115089" y="149860"/>
                      <a:pt x="12084153" y="153670"/>
                      <a:pt x="11972782" y="151130"/>
                    </a:cubicBezTo>
                    <a:cubicBezTo>
                      <a:pt x="11985157" y="154940"/>
                      <a:pt x="11248874" y="157480"/>
                      <a:pt x="11406649" y="148590"/>
                    </a:cubicBezTo>
                    <a:cubicBezTo>
                      <a:pt x="11518019" y="149860"/>
                      <a:pt x="11428305" y="151130"/>
                      <a:pt x="11564424" y="149860"/>
                    </a:cubicBezTo>
                    <a:cubicBezTo>
                      <a:pt x="11641765" y="148590"/>
                      <a:pt x="11734574" y="148590"/>
                      <a:pt x="11787165" y="147320"/>
                    </a:cubicBezTo>
                    <a:cubicBezTo>
                      <a:pt x="11746948" y="143510"/>
                      <a:pt x="11638671" y="146050"/>
                      <a:pt x="11505645" y="144780"/>
                    </a:cubicBezTo>
                    <a:cubicBezTo>
                      <a:pt x="11548956" y="138430"/>
                      <a:pt x="11610828" y="144780"/>
                      <a:pt x="11694356" y="144780"/>
                    </a:cubicBezTo>
                    <a:cubicBezTo>
                      <a:pt x="11731480" y="143510"/>
                      <a:pt x="11740761" y="140970"/>
                      <a:pt x="11768603" y="139700"/>
                    </a:cubicBezTo>
                    <a:lnTo>
                      <a:pt x="11818101" y="139700"/>
                    </a:lnTo>
                    <a:cubicBezTo>
                      <a:pt x="11821195" y="140970"/>
                      <a:pt x="11793352" y="142240"/>
                      <a:pt x="11790259" y="142240"/>
                    </a:cubicBezTo>
                    <a:cubicBezTo>
                      <a:pt x="11839756" y="146050"/>
                      <a:pt x="12028468" y="146050"/>
                      <a:pt x="12229554" y="147320"/>
                    </a:cubicBezTo>
                    <a:cubicBezTo>
                      <a:pt x="12285239" y="146050"/>
                      <a:pt x="12272865" y="142240"/>
                      <a:pt x="12387328" y="143510"/>
                    </a:cubicBezTo>
                    <a:cubicBezTo>
                      <a:pt x="12362580" y="144780"/>
                      <a:pt x="12353299" y="146050"/>
                      <a:pt x="12353299" y="148590"/>
                    </a:cubicBezTo>
                    <a:cubicBezTo>
                      <a:pt x="12402796" y="144780"/>
                      <a:pt x="12504886" y="144780"/>
                      <a:pt x="12637912" y="146050"/>
                    </a:cubicBezTo>
                    <a:cubicBezTo>
                      <a:pt x="12721441" y="146050"/>
                      <a:pt x="12795687" y="143510"/>
                      <a:pt x="12730721" y="147320"/>
                    </a:cubicBezTo>
                    <a:cubicBezTo>
                      <a:pt x="12783313" y="147320"/>
                      <a:pt x="12789500" y="146050"/>
                      <a:pt x="12795687" y="144780"/>
                    </a:cubicBezTo>
                    <a:cubicBezTo>
                      <a:pt x="12928713" y="143510"/>
                      <a:pt x="13048050" y="148590"/>
                      <a:pt x="13056941" y="143510"/>
                    </a:cubicBezTo>
                    <a:cubicBezTo>
                      <a:pt x="13062020" y="139700"/>
                      <a:pt x="12903964" y="144780"/>
                      <a:pt x="12956556" y="139700"/>
                    </a:cubicBezTo>
                    <a:cubicBezTo>
                      <a:pt x="13040085" y="139700"/>
                      <a:pt x="13059480" y="140970"/>
                      <a:pt x="13079800" y="140970"/>
                    </a:cubicBezTo>
                    <a:lnTo>
                      <a:pt x="13121711" y="140970"/>
                    </a:lnTo>
                    <a:cubicBezTo>
                      <a:pt x="13115361" y="143510"/>
                      <a:pt x="13087421" y="143510"/>
                      <a:pt x="13082341" y="146050"/>
                    </a:cubicBezTo>
                    <a:cubicBezTo>
                      <a:pt x="13101391" y="144780"/>
                      <a:pt x="13153461" y="146050"/>
                      <a:pt x="13169971" y="143510"/>
                    </a:cubicBezTo>
                    <a:cubicBezTo>
                      <a:pt x="13175050" y="143510"/>
                      <a:pt x="13177591" y="142240"/>
                      <a:pt x="13173780" y="140970"/>
                    </a:cubicBezTo>
                    <a:cubicBezTo>
                      <a:pt x="13210611" y="143510"/>
                      <a:pt x="13265221" y="143510"/>
                      <a:pt x="13316021" y="140970"/>
                    </a:cubicBezTo>
                    <a:cubicBezTo>
                      <a:pt x="13336341" y="142240"/>
                      <a:pt x="13364280" y="142240"/>
                      <a:pt x="13398571" y="142240"/>
                    </a:cubicBezTo>
                    <a:lnTo>
                      <a:pt x="13509061" y="142240"/>
                    </a:lnTo>
                    <a:lnTo>
                      <a:pt x="13509061" y="180340"/>
                    </a:lnTo>
                    <a:cubicBezTo>
                      <a:pt x="13509061" y="184150"/>
                      <a:pt x="13510330" y="189230"/>
                      <a:pt x="13510330" y="194310"/>
                    </a:cubicBezTo>
                    <a:cubicBezTo>
                      <a:pt x="13510330" y="214630"/>
                      <a:pt x="13511600" y="234950"/>
                      <a:pt x="13512871" y="252730"/>
                    </a:cubicBezTo>
                    <a:lnTo>
                      <a:pt x="13512871" y="260350"/>
                    </a:lnTo>
                    <a:cubicBezTo>
                      <a:pt x="13512871" y="257810"/>
                      <a:pt x="13511600" y="255270"/>
                      <a:pt x="13510330" y="257810"/>
                    </a:cubicBezTo>
                    <a:cubicBezTo>
                      <a:pt x="13510330" y="289560"/>
                      <a:pt x="13511600" y="317500"/>
                      <a:pt x="13511600" y="344170"/>
                    </a:cubicBezTo>
                    <a:cubicBezTo>
                      <a:pt x="13510330" y="508000"/>
                      <a:pt x="13511600" y="674370"/>
                      <a:pt x="13511600" y="838200"/>
                    </a:cubicBezTo>
                    <a:lnTo>
                      <a:pt x="13511600" y="918210"/>
                    </a:lnTo>
                    <a:cubicBezTo>
                      <a:pt x="13511600" y="918210"/>
                      <a:pt x="13510330" y="919480"/>
                      <a:pt x="13509061" y="918210"/>
                    </a:cubicBezTo>
                    <a:cubicBezTo>
                      <a:pt x="13507791" y="772160"/>
                      <a:pt x="13507791" y="707390"/>
                      <a:pt x="13506521" y="568960"/>
                    </a:cubicBezTo>
                    <a:cubicBezTo>
                      <a:pt x="13506521" y="537210"/>
                      <a:pt x="13503980" y="528320"/>
                      <a:pt x="13502711" y="516890"/>
                    </a:cubicBezTo>
                    <a:cubicBezTo>
                      <a:pt x="13505250" y="429260"/>
                      <a:pt x="13505250" y="335280"/>
                      <a:pt x="13502711" y="257810"/>
                    </a:cubicBezTo>
                    <a:cubicBezTo>
                      <a:pt x="13502711" y="241300"/>
                      <a:pt x="13502711" y="217170"/>
                      <a:pt x="13500171" y="209550"/>
                    </a:cubicBezTo>
                    <a:cubicBezTo>
                      <a:pt x="13498900" y="177800"/>
                      <a:pt x="13502711" y="184150"/>
                      <a:pt x="13502711" y="160020"/>
                    </a:cubicBezTo>
                    <a:lnTo>
                      <a:pt x="13502711" y="149860"/>
                    </a:lnTo>
                    <a:cubicBezTo>
                      <a:pt x="13456991" y="151130"/>
                      <a:pt x="13481121" y="154940"/>
                      <a:pt x="13436671" y="156210"/>
                    </a:cubicBezTo>
                    <a:cubicBezTo>
                      <a:pt x="13445561" y="158750"/>
                      <a:pt x="13469691" y="160020"/>
                      <a:pt x="13444291" y="162560"/>
                    </a:cubicBezTo>
                    <a:cubicBezTo>
                      <a:pt x="13434130" y="157480"/>
                      <a:pt x="13439211" y="154940"/>
                      <a:pt x="13437941" y="153670"/>
                    </a:cubicBezTo>
                    <a:close/>
                    <a:moveTo>
                      <a:pt x="13492550" y="2967990"/>
                    </a:moveTo>
                    <a:cubicBezTo>
                      <a:pt x="13495091" y="3011170"/>
                      <a:pt x="13497630" y="3046730"/>
                      <a:pt x="13493820" y="3097530"/>
                    </a:cubicBezTo>
                    <a:cubicBezTo>
                      <a:pt x="13497630" y="3110230"/>
                      <a:pt x="13497630" y="3089910"/>
                      <a:pt x="13497630" y="3078480"/>
                    </a:cubicBezTo>
                    <a:cubicBezTo>
                      <a:pt x="13497630" y="3088640"/>
                      <a:pt x="13497630" y="3100070"/>
                      <a:pt x="13498900" y="3111500"/>
                    </a:cubicBezTo>
                    <a:cubicBezTo>
                      <a:pt x="13497630" y="3122930"/>
                      <a:pt x="13495091" y="3121660"/>
                      <a:pt x="13492550" y="3108960"/>
                    </a:cubicBezTo>
                    <a:lnTo>
                      <a:pt x="13492550" y="3125470"/>
                    </a:lnTo>
                    <a:lnTo>
                      <a:pt x="13492550" y="3083560"/>
                    </a:lnTo>
                    <a:cubicBezTo>
                      <a:pt x="13492550" y="3072130"/>
                      <a:pt x="13493820" y="3059430"/>
                      <a:pt x="13493820" y="3044190"/>
                    </a:cubicBezTo>
                    <a:cubicBezTo>
                      <a:pt x="13492550" y="3017520"/>
                      <a:pt x="13490011" y="2990850"/>
                      <a:pt x="13492550" y="2967990"/>
                    </a:cubicBezTo>
                    <a:close/>
                    <a:moveTo>
                      <a:pt x="13462070" y="8630920"/>
                    </a:moveTo>
                    <a:cubicBezTo>
                      <a:pt x="13459530" y="8630920"/>
                      <a:pt x="13456991" y="8630920"/>
                      <a:pt x="13455720" y="8629650"/>
                    </a:cubicBezTo>
                    <a:lnTo>
                      <a:pt x="13498900" y="8629650"/>
                    </a:lnTo>
                    <a:cubicBezTo>
                      <a:pt x="13498900" y="8538210"/>
                      <a:pt x="13496361" y="8470900"/>
                      <a:pt x="13496361" y="8404860"/>
                    </a:cubicBezTo>
                    <a:lnTo>
                      <a:pt x="13497630" y="8404860"/>
                    </a:lnTo>
                    <a:cubicBezTo>
                      <a:pt x="13497630" y="8479790"/>
                      <a:pt x="13498900" y="8554720"/>
                      <a:pt x="13498900" y="8630920"/>
                    </a:cubicBezTo>
                    <a:lnTo>
                      <a:pt x="13462070" y="8630920"/>
                    </a:lnTo>
                    <a:close/>
                    <a:moveTo>
                      <a:pt x="13496361" y="8392160"/>
                    </a:moveTo>
                    <a:cubicBezTo>
                      <a:pt x="13496361" y="8392160"/>
                      <a:pt x="13496361" y="8393430"/>
                      <a:pt x="13495091" y="8395970"/>
                    </a:cubicBezTo>
                    <a:cubicBezTo>
                      <a:pt x="13495091" y="8359140"/>
                      <a:pt x="13493820" y="8340090"/>
                      <a:pt x="13493820" y="8294370"/>
                    </a:cubicBezTo>
                    <a:cubicBezTo>
                      <a:pt x="13493820" y="8294370"/>
                      <a:pt x="13495091" y="8299450"/>
                      <a:pt x="13495091" y="8305800"/>
                    </a:cubicBezTo>
                    <a:lnTo>
                      <a:pt x="13495091" y="8350250"/>
                    </a:lnTo>
                    <a:cubicBezTo>
                      <a:pt x="13496361" y="8364220"/>
                      <a:pt x="13496361" y="8378190"/>
                      <a:pt x="13496361" y="8392160"/>
                    </a:cubicBezTo>
                    <a:close/>
                    <a:moveTo>
                      <a:pt x="13493820" y="8180070"/>
                    </a:moveTo>
                    <a:cubicBezTo>
                      <a:pt x="13493820" y="8157210"/>
                      <a:pt x="13493820" y="8158480"/>
                      <a:pt x="13495091" y="8157210"/>
                    </a:cubicBezTo>
                    <a:lnTo>
                      <a:pt x="13495091" y="8227060"/>
                    </a:lnTo>
                    <a:cubicBezTo>
                      <a:pt x="13495091" y="8211820"/>
                      <a:pt x="13495091" y="8195310"/>
                      <a:pt x="13493820" y="8180070"/>
                    </a:cubicBezTo>
                    <a:close/>
                    <a:moveTo>
                      <a:pt x="13498900" y="3856990"/>
                    </a:moveTo>
                    <a:cubicBezTo>
                      <a:pt x="13498900" y="3851910"/>
                      <a:pt x="13497630" y="3848100"/>
                      <a:pt x="13497630" y="3843020"/>
                    </a:cubicBezTo>
                    <a:cubicBezTo>
                      <a:pt x="13497630" y="3839210"/>
                      <a:pt x="13498900" y="3836670"/>
                      <a:pt x="13498900" y="3834130"/>
                    </a:cubicBezTo>
                    <a:lnTo>
                      <a:pt x="13498900" y="3856990"/>
                    </a:lnTo>
                    <a:close/>
                    <a:moveTo>
                      <a:pt x="13498900" y="3690620"/>
                    </a:moveTo>
                    <a:lnTo>
                      <a:pt x="13498900" y="3680460"/>
                    </a:lnTo>
                    <a:lnTo>
                      <a:pt x="13498900" y="3690620"/>
                    </a:lnTo>
                    <a:close/>
                    <a:moveTo>
                      <a:pt x="13495091" y="3602990"/>
                    </a:moveTo>
                    <a:cubicBezTo>
                      <a:pt x="13491280" y="3583940"/>
                      <a:pt x="13495091" y="3539490"/>
                      <a:pt x="13496361" y="3525520"/>
                    </a:cubicBezTo>
                    <a:cubicBezTo>
                      <a:pt x="13501441" y="3550920"/>
                      <a:pt x="13495091" y="3569970"/>
                      <a:pt x="13495091" y="3602990"/>
                    </a:cubicBezTo>
                    <a:close/>
                    <a:moveTo>
                      <a:pt x="13498900" y="3465830"/>
                    </a:moveTo>
                    <a:cubicBezTo>
                      <a:pt x="13498900" y="3459480"/>
                      <a:pt x="13497630" y="3454400"/>
                      <a:pt x="13497630" y="3448050"/>
                    </a:cubicBezTo>
                    <a:cubicBezTo>
                      <a:pt x="13496361" y="3435350"/>
                      <a:pt x="13492550" y="3439160"/>
                      <a:pt x="13490011" y="3432810"/>
                    </a:cubicBezTo>
                    <a:lnTo>
                      <a:pt x="13490011" y="3421380"/>
                    </a:lnTo>
                    <a:cubicBezTo>
                      <a:pt x="13491280" y="3378200"/>
                      <a:pt x="13492550" y="3327400"/>
                      <a:pt x="13495091" y="3294380"/>
                    </a:cubicBezTo>
                    <a:cubicBezTo>
                      <a:pt x="13492550" y="3261360"/>
                      <a:pt x="13495091" y="3220720"/>
                      <a:pt x="13495091" y="3185160"/>
                    </a:cubicBezTo>
                    <a:cubicBezTo>
                      <a:pt x="13495091" y="3175000"/>
                      <a:pt x="13495091" y="3166110"/>
                      <a:pt x="13493820" y="3157220"/>
                    </a:cubicBezTo>
                    <a:cubicBezTo>
                      <a:pt x="13495091" y="3149600"/>
                      <a:pt x="13497630" y="3138170"/>
                      <a:pt x="13498900" y="3130550"/>
                    </a:cubicBezTo>
                    <a:lnTo>
                      <a:pt x="13498900" y="3205480"/>
                    </a:lnTo>
                    <a:cubicBezTo>
                      <a:pt x="13495091" y="3215640"/>
                      <a:pt x="13497630" y="3284220"/>
                      <a:pt x="13497630" y="3342640"/>
                    </a:cubicBezTo>
                    <a:cubicBezTo>
                      <a:pt x="13498900" y="3368040"/>
                      <a:pt x="13498900" y="3327400"/>
                      <a:pt x="13500170" y="3352800"/>
                    </a:cubicBezTo>
                    <a:cubicBezTo>
                      <a:pt x="13498900" y="3389630"/>
                      <a:pt x="13498900" y="3427730"/>
                      <a:pt x="13498900" y="3465830"/>
                    </a:cubicBezTo>
                    <a:close/>
                    <a:moveTo>
                      <a:pt x="13498900" y="8782050"/>
                    </a:moveTo>
                    <a:cubicBezTo>
                      <a:pt x="13521761" y="8779510"/>
                      <a:pt x="13605580" y="8780780"/>
                      <a:pt x="13647491" y="8780780"/>
                    </a:cubicBezTo>
                    <a:cubicBezTo>
                      <a:pt x="13647491" y="8765540"/>
                      <a:pt x="13646220" y="8755380"/>
                      <a:pt x="13646220" y="8755380"/>
                    </a:cubicBezTo>
                    <a:lnTo>
                      <a:pt x="13646220" y="8685530"/>
                    </a:lnTo>
                    <a:cubicBezTo>
                      <a:pt x="13646220" y="8714740"/>
                      <a:pt x="13648761" y="8747760"/>
                      <a:pt x="13648761" y="8669020"/>
                    </a:cubicBezTo>
                    <a:cubicBezTo>
                      <a:pt x="13648761" y="8698230"/>
                      <a:pt x="13650030" y="8738870"/>
                      <a:pt x="13650030" y="8783320"/>
                    </a:cubicBezTo>
                    <a:cubicBezTo>
                      <a:pt x="13600500" y="8782050"/>
                      <a:pt x="13547161" y="8782050"/>
                      <a:pt x="13498900" y="8782050"/>
                    </a:cubicBezTo>
                    <a:close/>
                    <a:moveTo>
                      <a:pt x="13648761" y="8528050"/>
                    </a:moveTo>
                    <a:cubicBezTo>
                      <a:pt x="13647491" y="8535670"/>
                      <a:pt x="13648761" y="8448040"/>
                      <a:pt x="13646220" y="8475980"/>
                    </a:cubicBezTo>
                    <a:cubicBezTo>
                      <a:pt x="13646220" y="8462010"/>
                      <a:pt x="13646220" y="8445500"/>
                      <a:pt x="13647491" y="8426450"/>
                    </a:cubicBezTo>
                    <a:cubicBezTo>
                      <a:pt x="13647491" y="8411210"/>
                      <a:pt x="13647491" y="8394700"/>
                      <a:pt x="13648761" y="8378190"/>
                    </a:cubicBezTo>
                    <a:lnTo>
                      <a:pt x="13648761" y="8528050"/>
                    </a:lnTo>
                    <a:close/>
                    <a:moveTo>
                      <a:pt x="13652570" y="8384540"/>
                    </a:moveTo>
                    <a:lnTo>
                      <a:pt x="13652570" y="8470900"/>
                    </a:lnTo>
                    <a:cubicBezTo>
                      <a:pt x="13651300" y="8451850"/>
                      <a:pt x="13651300" y="8427720"/>
                      <a:pt x="13651300" y="8398510"/>
                    </a:cubicBezTo>
                    <a:lnTo>
                      <a:pt x="13651300" y="8331200"/>
                    </a:lnTo>
                    <a:cubicBezTo>
                      <a:pt x="13652570" y="8337550"/>
                      <a:pt x="13652570" y="8360410"/>
                      <a:pt x="13652570" y="8384540"/>
                    </a:cubicBezTo>
                    <a:close/>
                    <a:moveTo>
                      <a:pt x="13651300" y="8722360"/>
                    </a:moveTo>
                    <a:cubicBezTo>
                      <a:pt x="13652570" y="8661400"/>
                      <a:pt x="13651300" y="8566150"/>
                      <a:pt x="13651300" y="8492490"/>
                    </a:cubicBezTo>
                    <a:cubicBezTo>
                      <a:pt x="13651300" y="8528050"/>
                      <a:pt x="13655111" y="8681720"/>
                      <a:pt x="13651300" y="8722360"/>
                    </a:cubicBezTo>
                    <a:close/>
                  </a:path>
                </a:pathLst>
              </a:custGeom>
              <a:solidFill>
                <a:srgbClr val="F44F1B">
                  <a:alpha val="44706"/>
                </a:srgbClr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880359" y="402349"/>
              <a:ext cx="6909569" cy="69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288" u="sng" spc="59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TOPIC SCHEDULE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42523" y="1230255"/>
              <a:ext cx="2954428" cy="5673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APRIL 6:</a:t>
              </a:r>
            </a:p>
            <a:p>
              <a:pPr algn="just">
                <a:lnSpc>
                  <a:spcPts val="4154"/>
                </a:lnSpc>
              </a:pPr>
              <a:endParaRPr lang="en-US" sz="2400" spc="378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APRIL 13: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APRIL 20: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APRIL 27: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MAY 4: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MAY 11: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MAY 18: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296949" y="1230255"/>
              <a:ext cx="8139054" cy="5651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Cover Letters &amp; Resumes for </a:t>
              </a:r>
            </a:p>
            <a:p>
              <a:pPr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Internships and REUs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Skills &amp; Time Management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Skills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Using Excel &amp; Logger Pro/Vernier 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Work/Life Balance &amp; Stress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Talk to Professors</a:t>
              </a:r>
            </a:p>
            <a:p>
              <a:pPr algn="just">
                <a:lnSpc>
                  <a:spcPts val="4154"/>
                </a:lnSpc>
              </a:pPr>
              <a:r>
                <a:rPr lang="en-US" sz="2400" spc="378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Managing Test Anxiety</a:t>
              </a:r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188540" y="4305300"/>
            <a:ext cx="3930911" cy="3048000"/>
            <a:chOff x="0" y="0"/>
            <a:chExt cx="4349291" cy="3372408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80066" y="0"/>
              <a:ext cx="2789159" cy="2789159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2833229"/>
              <a:ext cx="4349291" cy="539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9"/>
                </a:lnSpc>
              </a:pPr>
              <a:r>
                <a:rPr lang="en-US" sz="2000" spc="259" dirty="0">
                  <a:solidFill>
                    <a:srgbClr val="6B24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 OUR CANVAS SHELL FOR MORE INFO :)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897547" y="2647244"/>
            <a:ext cx="8492907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dirty="0">
                <a:solidFill>
                  <a:srgbClr val="000000"/>
                </a:solidFill>
                <a:latin typeface="Rustic Printed"/>
              </a:rPr>
              <a:t>Join us in room M-205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3000" dirty="0">
                <a:solidFill>
                  <a:srgbClr val="6B240E"/>
                </a:solidFill>
                <a:latin typeface="Rustic Printed"/>
              </a:rPr>
              <a:t>Thursdays, from 1:30pm to 2:30pm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042008" y="7849177"/>
            <a:ext cx="7570010" cy="2000548"/>
            <a:chOff x="0" y="-85725"/>
            <a:chExt cx="10093346" cy="266739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85725"/>
              <a:ext cx="10093346" cy="266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0"/>
                </a:lnSpc>
              </a:pPr>
              <a:r>
                <a:rPr lang="en-US" sz="3200" b="1" spc="354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Maximize your potential with</a:t>
              </a:r>
            </a:p>
            <a:p>
              <a:pPr algn="ctr">
                <a:lnSpc>
                  <a:spcPts val="2570"/>
                </a:lnSpc>
              </a:pPr>
              <a:r>
                <a:rPr lang="en-US" sz="3200" b="1" spc="354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peer-led workshops! </a:t>
              </a:r>
            </a:p>
            <a:p>
              <a:pPr algn="ctr">
                <a:lnSpc>
                  <a:spcPts val="2570"/>
                </a:lnSpc>
              </a:pPr>
              <a:endParaRPr lang="en-US" sz="1947" spc="354" dirty="0">
                <a:solidFill>
                  <a:srgbClr val="000000"/>
                </a:solidFill>
                <a:latin typeface="Lazord Sans Serif Bold"/>
              </a:endParaRPr>
            </a:p>
            <a:p>
              <a:pPr algn="ctr">
                <a:lnSpc>
                  <a:spcPts val="2570"/>
                </a:lnSpc>
                <a:spcBef>
                  <a:spcPct val="0"/>
                </a:spcBef>
              </a:pPr>
              <a:r>
                <a:rPr lang="en-US" sz="2400" spc="354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Collaborate with like-minded peers to learn valuable STEM skills and take your academic achievements to new heights!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461636" y="894544"/>
              <a:ext cx="5093874" cy="296371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350570" y="727317"/>
            <a:ext cx="15586860" cy="1676753"/>
            <a:chOff x="0" y="412432"/>
            <a:chExt cx="20782480" cy="223567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412432"/>
              <a:ext cx="20782480" cy="1621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09"/>
                </a:lnSpc>
              </a:pPr>
              <a:r>
                <a:rPr lang="en-US" sz="9600" dirty="0">
                  <a:solidFill>
                    <a:srgbClr val="000000"/>
                  </a:solidFill>
                  <a:latin typeface="Rustic Printed"/>
                </a:rPr>
                <a:t>Soft Skills for STEM Students!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934984" y="2062301"/>
              <a:ext cx="15775952" cy="585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29"/>
                </a:lnSpc>
              </a:pPr>
              <a:r>
                <a:rPr lang="en-US" sz="2800" u="sng" spc="500" dirty="0">
                  <a:solidFill>
                    <a:srgbClr val="000000"/>
                  </a:solidFill>
                </a:rPr>
                <a:t>Presented by</a:t>
              </a:r>
              <a:r>
                <a:rPr lang="en-US" sz="2800" spc="500" dirty="0">
                  <a:solidFill>
                    <a:srgbClr val="000000"/>
                  </a:solidFill>
                </a:rPr>
                <a:t>: the PLTL Program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Rustic Printed</vt:lpstr>
      <vt:lpstr>Lazord Sans Serif Bold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Skills Bulletin Advertisement</dc:title>
  <dc:creator>Cheryl Barnard</dc:creator>
  <cp:lastModifiedBy>Cheryl Barnard</cp:lastModifiedBy>
  <cp:revision>3</cp:revision>
  <dcterms:created xsi:type="dcterms:W3CDTF">2006-08-16T00:00:00Z</dcterms:created>
  <dcterms:modified xsi:type="dcterms:W3CDTF">2023-04-03T21:15:09Z</dcterms:modified>
  <dc:identifier>DAFd3laNjWk</dc:identifier>
</cp:coreProperties>
</file>