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3" r:id="rId2"/>
    <p:sldId id="287" r:id="rId3"/>
    <p:sldId id="280" r:id="rId4"/>
    <p:sldId id="2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10/4/22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10/4/22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10/4/22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10/4/22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10/4/22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68357"/>
            <a:ext cx="10972800" cy="180033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Action Item: </a:t>
            </a:r>
            <a:br>
              <a:rPr lang="en-US" sz="3200" dirty="0"/>
            </a:br>
            <a:r>
              <a:rPr lang="en-US" sz="3200" dirty="0"/>
              <a:t>Quality Program Review</a:t>
            </a:r>
            <a:br>
              <a:rPr lang="en-US" sz="3200" dirty="0"/>
            </a:br>
            <a:r>
              <a:rPr lang="en-US" sz="3200" dirty="0"/>
              <a:t>PRIELT/PROA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0523"/>
            <a:ext cx="10972800" cy="4389120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/>
              <a:t>Quality Program Review Process (Continuous Quality Improvement)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/>
              <a:t>The PROA Subcommittee (9/19) and the PRIELT Committee (9/23) approved the new Quality Program Review process as presented in the Spring 22 Planning Summit.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/>
              <a:t>The PRIELT Committee approved the process for vetting &amp; approval through the constituency groups. (9/23)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Program Review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Planning Summit Spring 2022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PROA Subcommittee approved 9/19/22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PRIELT Committee approved 9/23/22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President’s Cabinet 10/3/22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Academic Senate (10/4 &amp; 10/18)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ASG 10/14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Classified Senate 10/18  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PROA/PRIELT (ongoing)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2200" dirty="0"/>
              <a:t>College Council Agenda Tentative 11/8 (After constituency group approvals)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8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Quality Program Review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0" indent="0">
              <a:buNone/>
            </a:pPr>
            <a:r>
              <a:rPr lang="en-US" sz="3400" dirty="0"/>
              <a:t>Accomplishments/Progress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College Strategic Planning Framework 	(https://</a:t>
            </a:r>
            <a:r>
              <a:rPr lang="en-US" sz="3400" dirty="0" err="1"/>
              <a:t>sdmiramar.edu</a:t>
            </a:r>
            <a:r>
              <a:rPr lang="en-US" sz="3400" dirty="0"/>
              <a:t>/services/planning/framework)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Collegewide Program Review &amp; Outcomes Assessment Plan (Approved 2/22/22 College Council)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College Planning Calendar (Approved by CC May 24, 2022)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Guidebook (Collaborative Process Spring 2022)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Self Evaluation Rubric (Spring 2022)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Templates (Planning Summit March 2022)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Action Plans &amp; Resource Requests (Planning Summit March 2022)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Nuventive (Spring 2023)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sz="3400" dirty="0"/>
              <a:t>Accreditation (Continuous Quality Improvements-midterm reports)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Program Review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Annual Update Spring 2023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Implementation – Spring 2024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Trainings – Spring 2023 &gt;continuous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Questions? 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5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ustom 1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{CF2C57B9-4569-E644-B570-A0D59B77EFCF}tf10001122</Template>
  <TotalTime>220</TotalTime>
  <Words>236</Words>
  <Application>Microsoft Macintosh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Trebuchet MS</vt:lpstr>
      <vt:lpstr>Wingdings 2</vt:lpstr>
      <vt:lpstr>Presentation on brainstorming</vt:lpstr>
      <vt:lpstr>Action Item:  Quality Program Review PRIELT/PROA </vt:lpstr>
      <vt:lpstr>Quality Program Review Process</vt:lpstr>
      <vt:lpstr>  Quality Program Review Process</vt:lpstr>
      <vt:lpstr>Quality Program Review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Pablo Martin</dc:creator>
  <cp:lastModifiedBy>Patricia Manley</cp:lastModifiedBy>
  <cp:revision>27</cp:revision>
  <dcterms:created xsi:type="dcterms:W3CDTF">2022-08-23T03:57:42Z</dcterms:created>
  <dcterms:modified xsi:type="dcterms:W3CDTF">2022-10-04T13:55:50Z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