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jofwHY64eVigGE4JknYIhH8cU/r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590"/>
  </p:normalViewPr>
  <p:slideViewPr>
    <p:cSldViewPr snapToGrid="0" snapToObjects="1">
      <p:cViewPr varScale="1">
        <p:scale>
          <a:sx n="95" d="100"/>
          <a:sy n="95" d="100"/>
        </p:scale>
        <p:origin x="58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40" name="Google Shape;4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70f26aa2cc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70f26aa2cc_0_2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Craig</a:t>
            </a:r>
            <a:endParaRPr/>
          </a:p>
        </p:txBody>
      </p:sp>
      <p:sp>
        <p:nvSpPr>
          <p:cNvPr id="107" name="Google Shape;107;g170f26aa2cc_0_2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70f26aa2cc_0_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70f26aa2cc_0_3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Craig</a:t>
            </a:r>
            <a:endParaRPr/>
          </a:p>
        </p:txBody>
      </p:sp>
      <p:sp>
        <p:nvSpPr>
          <p:cNvPr id="115" name="Google Shape;115;g170f26aa2cc_0_3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70f26aa2cc_0_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70f26aa2cc_0_4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Eric</a:t>
            </a:r>
            <a:endParaRPr/>
          </a:p>
        </p:txBody>
      </p:sp>
      <p:sp>
        <p:nvSpPr>
          <p:cNvPr id="123" name="Google Shape;123;g170f26aa2cc_0_4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785093d3ae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785093d3ae_0_1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Eric</a:t>
            </a:r>
            <a:endParaRPr/>
          </a:p>
        </p:txBody>
      </p:sp>
      <p:sp>
        <p:nvSpPr>
          <p:cNvPr id="131" name="Google Shape;131;g1785093d3ae_0_1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70f26aa2cc_0_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70f26aa2cc_0_4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Craig</a:t>
            </a:r>
            <a:endParaRPr/>
          </a:p>
        </p:txBody>
      </p:sp>
      <p:sp>
        <p:nvSpPr>
          <p:cNvPr id="141" name="Google Shape;141;g170f26aa2cc_0_4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170f26aa2cc_0_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170f26aa2cc_0_5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Craig</a:t>
            </a:r>
            <a:endParaRPr/>
          </a:p>
        </p:txBody>
      </p:sp>
      <p:sp>
        <p:nvSpPr>
          <p:cNvPr id="149" name="Google Shape;149;g170f26aa2cc_0_5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70f26aa2cc_0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70f26aa2cc_0_6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Eric</a:t>
            </a:r>
            <a:endParaRPr/>
          </a:p>
        </p:txBody>
      </p:sp>
      <p:sp>
        <p:nvSpPr>
          <p:cNvPr id="157" name="Google Shape;157;g170f26aa2cc_0_6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785093d3ae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785093d3ae_0_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p:txBody>
      </p:sp>
      <p:sp>
        <p:nvSpPr>
          <p:cNvPr id="165" name="Google Shape;165;g1785093d3ae_0_1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Both</a:t>
            </a:r>
            <a:endParaRPr/>
          </a:p>
        </p:txBody>
      </p:sp>
      <p:sp>
        <p:nvSpPr>
          <p:cNvPr id="45" name="Google Shape;4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Eric</a:t>
            </a:r>
            <a:endParaRPr/>
          </a:p>
        </p:txBody>
      </p:sp>
      <p:sp>
        <p:nvSpPr>
          <p:cNvPr id="52" name="Google Shape;5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785093d3ae_0_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Eric</a:t>
            </a:r>
            <a:endParaRPr/>
          </a:p>
        </p:txBody>
      </p:sp>
      <p:sp>
        <p:nvSpPr>
          <p:cNvPr id="59" name="Google Shape;59;g1785093d3ae_0_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70f26aa2cc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70f26aa2cc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Eric</a:t>
            </a:r>
            <a:endParaRPr/>
          </a:p>
        </p:txBody>
      </p:sp>
      <p:sp>
        <p:nvSpPr>
          <p:cNvPr id="67" name="Google Shape;67;g170f26aa2cc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70f26aa2cc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70f26aa2cc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Craig</a:t>
            </a:r>
            <a:endParaRPr/>
          </a:p>
        </p:txBody>
      </p:sp>
      <p:sp>
        <p:nvSpPr>
          <p:cNvPr id="75" name="Google Shape;75;g170f26aa2cc_0_1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70f26aa2cc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70f26aa2cc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Craig</a:t>
            </a:r>
            <a:endParaRPr/>
          </a:p>
        </p:txBody>
      </p:sp>
      <p:sp>
        <p:nvSpPr>
          <p:cNvPr id="83" name="Google Shape;83;g170f26aa2cc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170f26aa2cc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170f26aa2cc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Craig</a:t>
            </a:r>
            <a:endParaRPr/>
          </a:p>
        </p:txBody>
      </p:sp>
      <p:sp>
        <p:nvSpPr>
          <p:cNvPr id="91" name="Google Shape;91;g170f26aa2cc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76829f39e6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76829f39e6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a:t>Eric</a:t>
            </a:r>
            <a:endParaRPr/>
          </a:p>
        </p:txBody>
      </p:sp>
      <p:sp>
        <p:nvSpPr>
          <p:cNvPr id="99" name="Google Shape;99;g176829f39e6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bg>
      <p:bgPr>
        <a:blipFill>
          <a:blip r:embed="rId2">
            <a:alphaModFix/>
          </a:blip>
          <a:stretch>
            <a:fillRect/>
          </a:stretch>
        </a:blipFill>
        <a:effectLst/>
      </p:bgPr>
    </p:bg>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959005" y="4323806"/>
            <a:ext cx="10432249" cy="2160534"/>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0"/>
              </a:spcBef>
              <a:spcAft>
                <a:spcPts val="0"/>
              </a:spcAft>
              <a:buSzPts val="1400"/>
              <a:buNone/>
              <a:defRPr sz="4400">
                <a:solidFill>
                  <a:schemeClr val="lt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Slide A">
  <p:cSld name="Section Slide A">
    <p:spTree>
      <p:nvGrpSpPr>
        <p:cNvPr id="1" name="Shape 15"/>
        <p:cNvGrpSpPr/>
        <p:nvPr/>
      </p:nvGrpSpPr>
      <p:grpSpPr>
        <a:xfrm>
          <a:off x="0" y="0"/>
          <a:ext cx="0" cy="0"/>
          <a:chOff x="0" y="0"/>
          <a:chExt cx="0" cy="0"/>
        </a:xfrm>
      </p:grpSpPr>
      <p:sp>
        <p:nvSpPr>
          <p:cNvPr id="16" name="Google Shape;16;p8"/>
          <p:cNvSpPr/>
          <p:nvPr/>
        </p:nvSpPr>
        <p:spPr>
          <a:xfrm>
            <a:off x="0" y="0"/>
            <a:ext cx="12192000" cy="2272937"/>
          </a:xfrm>
          <a:prstGeom prst="rect">
            <a:avLst/>
          </a:prstGeom>
          <a:solidFill>
            <a:schemeClr val="accent1"/>
          </a:solidFill>
          <a:ln w="12700" cap="flat" cmpd="sng">
            <a:solidFill>
              <a:srgbClr val="1F1A1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8"/>
          <p:cNvPicPr preferRelativeResize="0"/>
          <p:nvPr/>
        </p:nvPicPr>
        <p:blipFill rotWithShape="1">
          <a:blip r:embed="rId2">
            <a:alphaModFix/>
          </a:blip>
          <a:srcRect/>
          <a:stretch/>
        </p:blipFill>
        <p:spPr>
          <a:xfrm>
            <a:off x="830263" y="6376988"/>
            <a:ext cx="377825" cy="377825"/>
          </a:xfrm>
          <a:prstGeom prst="rect">
            <a:avLst/>
          </a:prstGeom>
          <a:noFill/>
          <a:ln>
            <a:noFill/>
          </a:ln>
        </p:spPr>
      </p:pic>
      <p:sp>
        <p:nvSpPr>
          <p:cNvPr id="18" name="Google Shape;18;p8"/>
          <p:cNvSpPr txBox="1">
            <a:spLocks noGrp="1"/>
          </p:cNvSpPr>
          <p:nvPr>
            <p:ph type="title"/>
          </p:nvPr>
        </p:nvSpPr>
        <p:spPr>
          <a:xfrm>
            <a:off x="2795450" y="403412"/>
            <a:ext cx="8558347" cy="168576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SzPts val="1400"/>
              <a:buNone/>
              <a:defRPr sz="3800">
                <a:solidFill>
                  <a:schemeClr val="lt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9" name="Google Shape;19;p8"/>
          <p:cNvSpPr txBox="1">
            <a:spLocks noGrp="1"/>
          </p:cNvSpPr>
          <p:nvPr>
            <p:ph type="body" idx="1"/>
          </p:nvPr>
        </p:nvSpPr>
        <p:spPr>
          <a:xfrm>
            <a:off x="829994" y="2662568"/>
            <a:ext cx="10523806" cy="3569419"/>
          </a:xfrm>
          <a:prstGeom prst="rect">
            <a:avLst/>
          </a:prstGeom>
          <a:noFill/>
          <a:ln>
            <a:noFill/>
          </a:ln>
        </p:spPr>
        <p:txBody>
          <a:bodyPr spcFirstLastPara="1" wrap="square" lIns="91425" tIns="45700" rIns="91425" bIns="45700" anchor="t" anchorCtr="0">
            <a:noAutofit/>
          </a:bodyPr>
          <a:lstStyle>
            <a:lvl1pPr marL="457200" marR="0" lvl="0" indent="-228600" algn="l">
              <a:lnSpc>
                <a:spcPct val="90000"/>
              </a:lnSpc>
              <a:spcBef>
                <a:spcPts val="1000"/>
              </a:spcBef>
              <a:spcAft>
                <a:spcPts val="0"/>
              </a:spcAft>
              <a:buClr>
                <a:srgbClr val="404040"/>
              </a:buClr>
              <a:buSzPts val="2400"/>
              <a:buFont typeface="Arial"/>
              <a:buNone/>
              <a:defRPr sz="2400"/>
            </a:lvl1pPr>
            <a:lvl2pPr marL="914400" lvl="1" indent="-381000" algn="l">
              <a:lnSpc>
                <a:spcPct val="90000"/>
              </a:lnSpc>
              <a:spcBef>
                <a:spcPts val="500"/>
              </a:spcBef>
              <a:spcAft>
                <a:spcPts val="0"/>
              </a:spcAft>
              <a:buClr>
                <a:srgbClr val="404040"/>
              </a:buClr>
              <a:buSzPts val="2400"/>
              <a:buChar char="•"/>
              <a:defRPr sz="2400"/>
            </a:lvl2pPr>
            <a:lvl3pPr marL="1371600" lvl="2" indent="-355600" algn="l">
              <a:lnSpc>
                <a:spcPct val="90000"/>
              </a:lnSpc>
              <a:spcBef>
                <a:spcPts val="500"/>
              </a:spcBef>
              <a:spcAft>
                <a:spcPts val="0"/>
              </a:spcAft>
              <a:buClr>
                <a:srgbClr val="404040"/>
              </a:buClr>
              <a:buSzPts val="2000"/>
              <a:buChar char="•"/>
              <a:defRPr sz="2000"/>
            </a:lvl3pPr>
            <a:lvl4pPr marL="1828800" lvl="3" indent="-342900" algn="l">
              <a:lnSpc>
                <a:spcPct val="90000"/>
              </a:lnSpc>
              <a:spcBef>
                <a:spcPts val="500"/>
              </a:spcBef>
              <a:spcAft>
                <a:spcPts val="0"/>
              </a:spcAft>
              <a:buClr>
                <a:srgbClr val="404040"/>
              </a:buClr>
              <a:buSzPts val="1800"/>
              <a:buChar char="•"/>
              <a:defRPr sz="1800"/>
            </a:lvl4pPr>
            <a:lvl5pPr marL="2286000" lvl="4" indent="-355600" algn="l">
              <a:lnSpc>
                <a:spcPct val="90000"/>
              </a:lnSpc>
              <a:spcBef>
                <a:spcPts val="500"/>
              </a:spcBef>
              <a:spcAft>
                <a:spcPts val="0"/>
              </a:spcAft>
              <a:buClr>
                <a:srgbClr val="404040"/>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20" name="Google Shape;20;p8"/>
          <p:cNvSpPr txBox="1">
            <a:spLocks noGrp="1"/>
          </p:cNvSpPr>
          <p:nvPr>
            <p:ph type="sldNum" idx="12"/>
          </p:nvPr>
        </p:nvSpPr>
        <p:spPr>
          <a:xfrm>
            <a:off x="10437813" y="6356350"/>
            <a:ext cx="915987" cy="365125"/>
          </a:xfrm>
          <a:prstGeom prst="rect">
            <a:avLst/>
          </a:prstGeom>
          <a:noFill/>
          <a:ln>
            <a:noFill/>
          </a:ln>
        </p:spPr>
        <p:txBody>
          <a:bodyPr spcFirstLastPara="1" wrap="square" lIns="91425" tIns="45700" rIns="0" bIns="45700" anchor="ctr" anchorCtr="0">
            <a:noAutofit/>
          </a:bodyPr>
          <a:lstStyle>
            <a:lvl1pPr marL="0" marR="0" lvl="0" indent="0" algn="r">
              <a:spcBef>
                <a:spcPts val="0"/>
              </a:spcBef>
              <a:spcAft>
                <a:spcPts val="0"/>
              </a:spcAft>
              <a:buNone/>
              <a:defRPr sz="1200" b="0" i="0" u="none" strike="noStrike" cap="none">
                <a:solidFill>
                  <a:srgbClr val="7F7F7F"/>
                </a:solidFill>
                <a:latin typeface="Arial"/>
                <a:ea typeface="Arial"/>
                <a:cs typeface="Arial"/>
                <a:sym typeface="Arial"/>
              </a:defRPr>
            </a:lvl1pPr>
            <a:lvl2pPr marL="0" marR="0" lvl="1" indent="0" algn="r">
              <a:spcBef>
                <a:spcPts val="0"/>
              </a:spcBef>
              <a:spcAft>
                <a:spcPts val="0"/>
              </a:spcAft>
              <a:buNone/>
              <a:defRPr sz="1200" b="0" i="0" u="none" strike="noStrike" cap="none">
                <a:solidFill>
                  <a:srgbClr val="7F7F7F"/>
                </a:solidFill>
                <a:latin typeface="Arial"/>
                <a:ea typeface="Arial"/>
                <a:cs typeface="Arial"/>
                <a:sym typeface="Arial"/>
              </a:defRPr>
            </a:lvl2pPr>
            <a:lvl3pPr marL="0" marR="0" lvl="2" indent="0" algn="r">
              <a:spcBef>
                <a:spcPts val="0"/>
              </a:spcBef>
              <a:spcAft>
                <a:spcPts val="0"/>
              </a:spcAft>
              <a:buNone/>
              <a:defRPr sz="1200" b="0" i="0" u="none" strike="noStrike" cap="none">
                <a:solidFill>
                  <a:srgbClr val="7F7F7F"/>
                </a:solidFill>
                <a:latin typeface="Arial"/>
                <a:ea typeface="Arial"/>
                <a:cs typeface="Arial"/>
                <a:sym typeface="Arial"/>
              </a:defRPr>
            </a:lvl3pPr>
            <a:lvl4pPr marL="0" marR="0" lvl="3" indent="0" algn="r">
              <a:spcBef>
                <a:spcPts val="0"/>
              </a:spcBef>
              <a:spcAft>
                <a:spcPts val="0"/>
              </a:spcAft>
              <a:buNone/>
              <a:defRPr sz="1200" b="0" i="0" u="none" strike="noStrike" cap="none">
                <a:solidFill>
                  <a:srgbClr val="7F7F7F"/>
                </a:solidFill>
                <a:latin typeface="Arial"/>
                <a:ea typeface="Arial"/>
                <a:cs typeface="Arial"/>
                <a:sym typeface="Arial"/>
              </a:defRPr>
            </a:lvl4pPr>
            <a:lvl5pPr marL="0" marR="0" lvl="4" indent="0" algn="r">
              <a:spcBef>
                <a:spcPts val="0"/>
              </a:spcBef>
              <a:spcAft>
                <a:spcPts val="0"/>
              </a:spcAft>
              <a:buNone/>
              <a:defRPr sz="1200" b="0" i="0" u="none" strike="noStrike" cap="none">
                <a:solidFill>
                  <a:srgbClr val="7F7F7F"/>
                </a:solidFill>
                <a:latin typeface="Arial"/>
                <a:ea typeface="Arial"/>
                <a:cs typeface="Arial"/>
                <a:sym typeface="Arial"/>
              </a:defRPr>
            </a:lvl5pPr>
            <a:lvl6pPr marL="0" marR="0" lvl="5" indent="0" algn="r">
              <a:spcBef>
                <a:spcPts val="0"/>
              </a:spcBef>
              <a:spcAft>
                <a:spcPts val="0"/>
              </a:spcAft>
              <a:buNone/>
              <a:defRPr sz="1200" b="0" i="0" u="none" strike="noStrike" cap="none">
                <a:solidFill>
                  <a:srgbClr val="7F7F7F"/>
                </a:solidFill>
                <a:latin typeface="Arial"/>
                <a:ea typeface="Arial"/>
                <a:cs typeface="Arial"/>
                <a:sym typeface="Arial"/>
              </a:defRPr>
            </a:lvl6pPr>
            <a:lvl7pPr marL="0" marR="0" lvl="6" indent="0" algn="r">
              <a:spcBef>
                <a:spcPts val="0"/>
              </a:spcBef>
              <a:spcAft>
                <a:spcPts val="0"/>
              </a:spcAft>
              <a:buNone/>
              <a:defRPr sz="1200" b="0" i="0" u="none" strike="noStrike" cap="none">
                <a:solidFill>
                  <a:srgbClr val="7F7F7F"/>
                </a:solidFill>
                <a:latin typeface="Arial"/>
                <a:ea typeface="Arial"/>
                <a:cs typeface="Arial"/>
                <a:sym typeface="Arial"/>
              </a:defRPr>
            </a:lvl7pPr>
            <a:lvl8pPr marL="0" marR="0" lvl="7" indent="0" algn="r">
              <a:spcBef>
                <a:spcPts val="0"/>
              </a:spcBef>
              <a:spcAft>
                <a:spcPts val="0"/>
              </a:spcAft>
              <a:buNone/>
              <a:defRPr sz="1200" b="0" i="0" u="none" strike="noStrike" cap="none">
                <a:solidFill>
                  <a:srgbClr val="7F7F7F"/>
                </a:solidFill>
                <a:latin typeface="Arial"/>
                <a:ea typeface="Arial"/>
                <a:cs typeface="Arial"/>
                <a:sym typeface="Arial"/>
              </a:defRPr>
            </a:lvl8pPr>
            <a:lvl9pPr marL="0" marR="0" lvl="8" indent="0" algn="r">
              <a:spcBef>
                <a:spcPts val="0"/>
              </a:spcBef>
              <a:spcAft>
                <a:spcPts val="0"/>
              </a:spcAft>
              <a:buNone/>
              <a:defRPr sz="1200" b="0" i="0" u="none" strike="noStrike" cap="none">
                <a:solidFill>
                  <a:srgbClr val="7F7F7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1" name="Google Shape;21;p8"/>
          <p:cNvPicPr preferRelativeResize="0"/>
          <p:nvPr/>
        </p:nvPicPr>
        <p:blipFill rotWithShape="1">
          <a:blip r:embed="rId3">
            <a:alphaModFix/>
          </a:blip>
          <a:srcRect/>
          <a:stretch/>
        </p:blipFill>
        <p:spPr>
          <a:xfrm>
            <a:off x="0" y="0"/>
            <a:ext cx="2575995" cy="227293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Content 2 Column Slide">
  <p:cSld name="1_Content 2 Column Slide">
    <p:spTree>
      <p:nvGrpSpPr>
        <p:cNvPr id="1" name="Shape 22"/>
        <p:cNvGrpSpPr/>
        <p:nvPr/>
      </p:nvGrpSpPr>
      <p:grpSpPr>
        <a:xfrm>
          <a:off x="0" y="0"/>
          <a:ext cx="0" cy="0"/>
          <a:chOff x="0" y="0"/>
          <a:chExt cx="0" cy="0"/>
        </a:xfrm>
      </p:grpSpPr>
      <p:pic>
        <p:nvPicPr>
          <p:cNvPr id="23" name="Google Shape;23;p9"/>
          <p:cNvPicPr preferRelativeResize="0"/>
          <p:nvPr/>
        </p:nvPicPr>
        <p:blipFill rotWithShape="1">
          <a:blip r:embed="rId2">
            <a:alphaModFix/>
          </a:blip>
          <a:srcRect/>
          <a:stretch/>
        </p:blipFill>
        <p:spPr>
          <a:xfrm>
            <a:off x="1277938" y="6376988"/>
            <a:ext cx="377825" cy="377825"/>
          </a:xfrm>
          <a:prstGeom prst="rect">
            <a:avLst/>
          </a:prstGeom>
          <a:noFill/>
          <a:ln>
            <a:noFill/>
          </a:ln>
        </p:spPr>
      </p:pic>
      <p:sp>
        <p:nvSpPr>
          <p:cNvPr id="24" name="Google Shape;24;p9"/>
          <p:cNvSpPr txBox="1">
            <a:spLocks noGrp="1"/>
          </p:cNvSpPr>
          <p:nvPr>
            <p:ph type="title"/>
          </p:nvPr>
        </p:nvSpPr>
        <p:spPr>
          <a:xfrm>
            <a:off x="1277650" y="365125"/>
            <a:ext cx="10046043" cy="132556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SzPts val="1400"/>
              <a:buNone/>
              <a:defRPr sz="3800">
                <a:solidFill>
                  <a:schemeClr val="dk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25" name="Google Shape;25;p9"/>
          <p:cNvSpPr txBox="1">
            <a:spLocks noGrp="1"/>
          </p:cNvSpPr>
          <p:nvPr>
            <p:ph type="body" idx="1"/>
          </p:nvPr>
        </p:nvSpPr>
        <p:spPr>
          <a:xfrm>
            <a:off x="1277650" y="1798320"/>
            <a:ext cx="4922537" cy="439134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04040"/>
              </a:buClr>
              <a:buSzPts val="1800"/>
              <a:buChar char="•"/>
              <a:defRPr/>
            </a:lvl1pPr>
            <a:lvl2pPr marL="914400" lvl="1" indent="-342900" algn="l">
              <a:lnSpc>
                <a:spcPct val="90000"/>
              </a:lnSpc>
              <a:spcBef>
                <a:spcPts val="500"/>
              </a:spcBef>
              <a:spcAft>
                <a:spcPts val="0"/>
              </a:spcAft>
              <a:buClr>
                <a:srgbClr val="404040"/>
              </a:buClr>
              <a:buSzPts val="1800"/>
              <a:buChar char="•"/>
              <a:defRPr/>
            </a:lvl2pPr>
            <a:lvl3pPr marL="1371600" lvl="2" indent="-342900" algn="l">
              <a:lnSpc>
                <a:spcPct val="90000"/>
              </a:lnSpc>
              <a:spcBef>
                <a:spcPts val="500"/>
              </a:spcBef>
              <a:spcAft>
                <a:spcPts val="0"/>
              </a:spcAft>
              <a:buClr>
                <a:srgbClr val="404040"/>
              </a:buClr>
              <a:buSzPts val="1800"/>
              <a:buChar char="•"/>
              <a:defRPr/>
            </a:lvl3pPr>
            <a:lvl4pPr marL="1828800" lvl="3" indent="-342900" algn="l">
              <a:lnSpc>
                <a:spcPct val="90000"/>
              </a:lnSpc>
              <a:spcBef>
                <a:spcPts val="500"/>
              </a:spcBef>
              <a:spcAft>
                <a:spcPts val="0"/>
              </a:spcAft>
              <a:buClr>
                <a:srgbClr val="404040"/>
              </a:buClr>
              <a:buSzPts val="1800"/>
              <a:buChar char="•"/>
              <a:defRPr/>
            </a:lvl4pPr>
            <a:lvl5pPr marL="2286000" lvl="4" indent="-342900" algn="l">
              <a:lnSpc>
                <a:spcPct val="90000"/>
              </a:lnSpc>
              <a:spcBef>
                <a:spcPts val="500"/>
              </a:spcBef>
              <a:spcAft>
                <a:spcPts val="0"/>
              </a:spcAft>
              <a:buClr>
                <a:srgbClr val="40404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9"/>
          <p:cNvSpPr txBox="1">
            <a:spLocks noGrp="1"/>
          </p:cNvSpPr>
          <p:nvPr>
            <p:ph type="body" idx="2"/>
          </p:nvPr>
        </p:nvSpPr>
        <p:spPr>
          <a:xfrm>
            <a:off x="6388259" y="1798320"/>
            <a:ext cx="4948881" cy="4391343"/>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04040"/>
              </a:buClr>
              <a:buSzPts val="1800"/>
              <a:buChar char="•"/>
              <a:defRPr/>
            </a:lvl1pPr>
            <a:lvl2pPr marL="914400" lvl="1" indent="-342900" algn="l">
              <a:lnSpc>
                <a:spcPct val="90000"/>
              </a:lnSpc>
              <a:spcBef>
                <a:spcPts val="500"/>
              </a:spcBef>
              <a:spcAft>
                <a:spcPts val="0"/>
              </a:spcAft>
              <a:buClr>
                <a:srgbClr val="404040"/>
              </a:buClr>
              <a:buSzPts val="1800"/>
              <a:buChar char="•"/>
              <a:defRPr/>
            </a:lvl2pPr>
            <a:lvl3pPr marL="1371600" lvl="2" indent="-342900" algn="l">
              <a:lnSpc>
                <a:spcPct val="90000"/>
              </a:lnSpc>
              <a:spcBef>
                <a:spcPts val="500"/>
              </a:spcBef>
              <a:spcAft>
                <a:spcPts val="0"/>
              </a:spcAft>
              <a:buClr>
                <a:srgbClr val="404040"/>
              </a:buClr>
              <a:buSzPts val="1800"/>
              <a:buChar char="•"/>
              <a:defRPr/>
            </a:lvl3pPr>
            <a:lvl4pPr marL="1828800" lvl="3" indent="-342900" algn="l">
              <a:lnSpc>
                <a:spcPct val="90000"/>
              </a:lnSpc>
              <a:spcBef>
                <a:spcPts val="500"/>
              </a:spcBef>
              <a:spcAft>
                <a:spcPts val="0"/>
              </a:spcAft>
              <a:buClr>
                <a:srgbClr val="404040"/>
              </a:buClr>
              <a:buSzPts val="1800"/>
              <a:buChar char="•"/>
              <a:defRPr/>
            </a:lvl4pPr>
            <a:lvl5pPr marL="2286000" lvl="4" indent="-342900" algn="l">
              <a:lnSpc>
                <a:spcPct val="90000"/>
              </a:lnSpc>
              <a:spcBef>
                <a:spcPts val="500"/>
              </a:spcBef>
              <a:spcAft>
                <a:spcPts val="0"/>
              </a:spcAft>
              <a:buClr>
                <a:srgbClr val="40404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9"/>
          <p:cNvSpPr txBox="1">
            <a:spLocks noGrp="1"/>
          </p:cNvSpPr>
          <p:nvPr>
            <p:ph type="sldNum" idx="12"/>
          </p:nvPr>
        </p:nvSpPr>
        <p:spPr>
          <a:xfrm>
            <a:off x="10437813" y="6356350"/>
            <a:ext cx="915987" cy="365125"/>
          </a:xfrm>
          <a:prstGeom prst="rect">
            <a:avLst/>
          </a:prstGeom>
          <a:noFill/>
          <a:ln>
            <a:noFill/>
          </a:ln>
        </p:spPr>
        <p:txBody>
          <a:bodyPr spcFirstLastPara="1" wrap="square" lIns="91425" tIns="45700" rIns="0" bIns="45700" anchor="ctr" anchorCtr="0">
            <a:noAutofit/>
          </a:bodyPr>
          <a:lstStyle>
            <a:lvl1pPr marL="0" marR="0" lvl="0" indent="0" algn="r">
              <a:spcBef>
                <a:spcPts val="0"/>
              </a:spcBef>
              <a:spcAft>
                <a:spcPts val="0"/>
              </a:spcAft>
              <a:buNone/>
              <a:defRPr sz="1200" b="0" i="0" u="none" strike="noStrike" cap="none">
                <a:solidFill>
                  <a:srgbClr val="7F7F7F"/>
                </a:solidFill>
                <a:latin typeface="Arial"/>
                <a:ea typeface="Arial"/>
                <a:cs typeface="Arial"/>
                <a:sym typeface="Arial"/>
              </a:defRPr>
            </a:lvl1pPr>
            <a:lvl2pPr marL="0" marR="0" lvl="1" indent="0" algn="r">
              <a:spcBef>
                <a:spcPts val="0"/>
              </a:spcBef>
              <a:spcAft>
                <a:spcPts val="0"/>
              </a:spcAft>
              <a:buNone/>
              <a:defRPr sz="1200" b="0" i="0" u="none" strike="noStrike" cap="none">
                <a:solidFill>
                  <a:srgbClr val="7F7F7F"/>
                </a:solidFill>
                <a:latin typeface="Arial"/>
                <a:ea typeface="Arial"/>
                <a:cs typeface="Arial"/>
                <a:sym typeface="Arial"/>
              </a:defRPr>
            </a:lvl2pPr>
            <a:lvl3pPr marL="0" marR="0" lvl="2" indent="0" algn="r">
              <a:spcBef>
                <a:spcPts val="0"/>
              </a:spcBef>
              <a:spcAft>
                <a:spcPts val="0"/>
              </a:spcAft>
              <a:buNone/>
              <a:defRPr sz="1200" b="0" i="0" u="none" strike="noStrike" cap="none">
                <a:solidFill>
                  <a:srgbClr val="7F7F7F"/>
                </a:solidFill>
                <a:latin typeface="Arial"/>
                <a:ea typeface="Arial"/>
                <a:cs typeface="Arial"/>
                <a:sym typeface="Arial"/>
              </a:defRPr>
            </a:lvl3pPr>
            <a:lvl4pPr marL="0" marR="0" lvl="3" indent="0" algn="r">
              <a:spcBef>
                <a:spcPts val="0"/>
              </a:spcBef>
              <a:spcAft>
                <a:spcPts val="0"/>
              </a:spcAft>
              <a:buNone/>
              <a:defRPr sz="1200" b="0" i="0" u="none" strike="noStrike" cap="none">
                <a:solidFill>
                  <a:srgbClr val="7F7F7F"/>
                </a:solidFill>
                <a:latin typeface="Arial"/>
                <a:ea typeface="Arial"/>
                <a:cs typeface="Arial"/>
                <a:sym typeface="Arial"/>
              </a:defRPr>
            </a:lvl4pPr>
            <a:lvl5pPr marL="0" marR="0" lvl="4" indent="0" algn="r">
              <a:spcBef>
                <a:spcPts val="0"/>
              </a:spcBef>
              <a:spcAft>
                <a:spcPts val="0"/>
              </a:spcAft>
              <a:buNone/>
              <a:defRPr sz="1200" b="0" i="0" u="none" strike="noStrike" cap="none">
                <a:solidFill>
                  <a:srgbClr val="7F7F7F"/>
                </a:solidFill>
                <a:latin typeface="Arial"/>
                <a:ea typeface="Arial"/>
                <a:cs typeface="Arial"/>
                <a:sym typeface="Arial"/>
              </a:defRPr>
            </a:lvl5pPr>
            <a:lvl6pPr marL="0" marR="0" lvl="5" indent="0" algn="r">
              <a:spcBef>
                <a:spcPts val="0"/>
              </a:spcBef>
              <a:spcAft>
                <a:spcPts val="0"/>
              </a:spcAft>
              <a:buNone/>
              <a:defRPr sz="1200" b="0" i="0" u="none" strike="noStrike" cap="none">
                <a:solidFill>
                  <a:srgbClr val="7F7F7F"/>
                </a:solidFill>
                <a:latin typeface="Arial"/>
                <a:ea typeface="Arial"/>
                <a:cs typeface="Arial"/>
                <a:sym typeface="Arial"/>
              </a:defRPr>
            </a:lvl6pPr>
            <a:lvl7pPr marL="0" marR="0" lvl="6" indent="0" algn="r">
              <a:spcBef>
                <a:spcPts val="0"/>
              </a:spcBef>
              <a:spcAft>
                <a:spcPts val="0"/>
              </a:spcAft>
              <a:buNone/>
              <a:defRPr sz="1200" b="0" i="0" u="none" strike="noStrike" cap="none">
                <a:solidFill>
                  <a:srgbClr val="7F7F7F"/>
                </a:solidFill>
                <a:latin typeface="Arial"/>
                <a:ea typeface="Arial"/>
                <a:cs typeface="Arial"/>
                <a:sym typeface="Arial"/>
              </a:defRPr>
            </a:lvl7pPr>
            <a:lvl8pPr marL="0" marR="0" lvl="7" indent="0" algn="r">
              <a:spcBef>
                <a:spcPts val="0"/>
              </a:spcBef>
              <a:spcAft>
                <a:spcPts val="0"/>
              </a:spcAft>
              <a:buNone/>
              <a:defRPr sz="1200" b="0" i="0" u="none" strike="noStrike" cap="none">
                <a:solidFill>
                  <a:srgbClr val="7F7F7F"/>
                </a:solidFill>
                <a:latin typeface="Arial"/>
                <a:ea typeface="Arial"/>
                <a:cs typeface="Arial"/>
                <a:sym typeface="Arial"/>
              </a:defRPr>
            </a:lvl8pPr>
            <a:lvl9pPr marL="0" marR="0" lvl="8" indent="0" algn="r">
              <a:spcBef>
                <a:spcPts val="0"/>
              </a:spcBef>
              <a:spcAft>
                <a:spcPts val="0"/>
              </a:spcAft>
              <a:buNone/>
              <a:defRPr sz="1200" b="0" i="0" u="none" strike="noStrike" cap="none">
                <a:solidFill>
                  <a:srgbClr val="7F7F7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8" name="Google Shape;28;p9"/>
          <p:cNvPicPr preferRelativeResize="0"/>
          <p:nvPr/>
        </p:nvPicPr>
        <p:blipFill rotWithShape="1">
          <a:blip r:embed="rId3">
            <a:alphaModFix/>
          </a:blip>
          <a:srcRect/>
          <a:stretch/>
        </p:blipFill>
        <p:spPr>
          <a:xfrm>
            <a:off x="-7112" y="5463"/>
            <a:ext cx="820736" cy="6847074"/>
          </a:xfrm>
          <a:prstGeom prst="rect">
            <a:avLst/>
          </a:prstGeom>
          <a:noFill/>
          <a:ln>
            <a:noFill/>
          </a:ln>
          <a:effectLst>
            <a:outerShdw blurRad="190500" dist="50800" algn="ctr" rotWithShape="0">
              <a:srgbClr val="000000">
                <a:alpha val="40000"/>
              </a:srgbClr>
            </a:outerShdw>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Content 1 Column Slide">
  <p:cSld name="1_Content 1 Column Slide">
    <p:spTree>
      <p:nvGrpSpPr>
        <p:cNvPr id="1" name="Shape 29"/>
        <p:cNvGrpSpPr/>
        <p:nvPr/>
      </p:nvGrpSpPr>
      <p:grpSpPr>
        <a:xfrm>
          <a:off x="0" y="0"/>
          <a:ext cx="0" cy="0"/>
          <a:chOff x="0" y="0"/>
          <a:chExt cx="0" cy="0"/>
        </a:xfrm>
      </p:grpSpPr>
      <p:pic>
        <p:nvPicPr>
          <p:cNvPr id="30" name="Google Shape;30;p10"/>
          <p:cNvPicPr preferRelativeResize="0"/>
          <p:nvPr/>
        </p:nvPicPr>
        <p:blipFill rotWithShape="1">
          <a:blip r:embed="rId2">
            <a:alphaModFix/>
          </a:blip>
          <a:srcRect/>
          <a:stretch/>
        </p:blipFill>
        <p:spPr>
          <a:xfrm>
            <a:off x="1277938" y="6376988"/>
            <a:ext cx="377825" cy="377825"/>
          </a:xfrm>
          <a:prstGeom prst="rect">
            <a:avLst/>
          </a:prstGeom>
          <a:noFill/>
          <a:ln>
            <a:noFill/>
          </a:ln>
        </p:spPr>
      </p:pic>
      <p:sp>
        <p:nvSpPr>
          <p:cNvPr id="31" name="Google Shape;31;p10"/>
          <p:cNvSpPr txBox="1">
            <a:spLocks noGrp="1"/>
          </p:cNvSpPr>
          <p:nvPr>
            <p:ph type="title"/>
          </p:nvPr>
        </p:nvSpPr>
        <p:spPr>
          <a:xfrm>
            <a:off x="1277650" y="365125"/>
            <a:ext cx="10046043" cy="1325563"/>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SzPts val="1400"/>
              <a:buNone/>
              <a:defRPr sz="3800">
                <a:solidFill>
                  <a:schemeClr val="dk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32" name="Google Shape;32;p10"/>
          <p:cNvSpPr txBox="1">
            <a:spLocks noGrp="1"/>
          </p:cNvSpPr>
          <p:nvPr>
            <p:ph type="body" idx="1"/>
          </p:nvPr>
        </p:nvSpPr>
        <p:spPr>
          <a:xfrm>
            <a:off x="1277650" y="1798320"/>
            <a:ext cx="10058400" cy="4419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rgbClr val="404040"/>
              </a:buClr>
              <a:buSzPts val="1800"/>
              <a:buChar char="•"/>
              <a:defRPr/>
            </a:lvl1pPr>
            <a:lvl2pPr marL="914400" lvl="1" indent="-342900" algn="l">
              <a:lnSpc>
                <a:spcPct val="90000"/>
              </a:lnSpc>
              <a:spcBef>
                <a:spcPts val="500"/>
              </a:spcBef>
              <a:spcAft>
                <a:spcPts val="0"/>
              </a:spcAft>
              <a:buClr>
                <a:srgbClr val="404040"/>
              </a:buClr>
              <a:buSzPts val="1800"/>
              <a:buChar char="•"/>
              <a:defRPr/>
            </a:lvl2pPr>
            <a:lvl3pPr marL="1371600" lvl="2" indent="-342900" algn="l">
              <a:lnSpc>
                <a:spcPct val="90000"/>
              </a:lnSpc>
              <a:spcBef>
                <a:spcPts val="500"/>
              </a:spcBef>
              <a:spcAft>
                <a:spcPts val="0"/>
              </a:spcAft>
              <a:buClr>
                <a:srgbClr val="404040"/>
              </a:buClr>
              <a:buSzPts val="1800"/>
              <a:buChar char="•"/>
              <a:defRPr/>
            </a:lvl3pPr>
            <a:lvl4pPr marL="1828800" lvl="3" indent="-342900" algn="l">
              <a:lnSpc>
                <a:spcPct val="90000"/>
              </a:lnSpc>
              <a:spcBef>
                <a:spcPts val="500"/>
              </a:spcBef>
              <a:spcAft>
                <a:spcPts val="0"/>
              </a:spcAft>
              <a:buClr>
                <a:srgbClr val="404040"/>
              </a:buClr>
              <a:buSzPts val="1800"/>
              <a:buChar char="•"/>
              <a:defRPr/>
            </a:lvl4pPr>
            <a:lvl5pPr marL="2286000" lvl="4" indent="-342900" algn="l">
              <a:lnSpc>
                <a:spcPct val="90000"/>
              </a:lnSpc>
              <a:spcBef>
                <a:spcPts val="500"/>
              </a:spcBef>
              <a:spcAft>
                <a:spcPts val="0"/>
              </a:spcAft>
              <a:buClr>
                <a:srgbClr val="40404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0"/>
          <p:cNvSpPr txBox="1">
            <a:spLocks noGrp="1"/>
          </p:cNvSpPr>
          <p:nvPr>
            <p:ph type="sldNum" idx="12"/>
          </p:nvPr>
        </p:nvSpPr>
        <p:spPr>
          <a:xfrm>
            <a:off x="10437813" y="6356350"/>
            <a:ext cx="915987" cy="365125"/>
          </a:xfrm>
          <a:prstGeom prst="rect">
            <a:avLst/>
          </a:prstGeom>
          <a:noFill/>
          <a:ln>
            <a:noFill/>
          </a:ln>
        </p:spPr>
        <p:txBody>
          <a:bodyPr spcFirstLastPara="1" wrap="square" lIns="91425" tIns="45700" rIns="0" bIns="45700" anchor="ctr" anchorCtr="0">
            <a:noAutofit/>
          </a:bodyPr>
          <a:lstStyle>
            <a:lvl1pPr marL="0" marR="0" lvl="0" indent="0" algn="r">
              <a:spcBef>
                <a:spcPts val="0"/>
              </a:spcBef>
              <a:spcAft>
                <a:spcPts val="0"/>
              </a:spcAft>
              <a:buNone/>
              <a:defRPr sz="1200" b="0" i="0" u="none" strike="noStrike" cap="none">
                <a:solidFill>
                  <a:srgbClr val="7F7F7F"/>
                </a:solidFill>
                <a:latin typeface="Arial"/>
                <a:ea typeface="Arial"/>
                <a:cs typeface="Arial"/>
                <a:sym typeface="Arial"/>
              </a:defRPr>
            </a:lvl1pPr>
            <a:lvl2pPr marL="0" marR="0" lvl="1" indent="0" algn="r">
              <a:spcBef>
                <a:spcPts val="0"/>
              </a:spcBef>
              <a:spcAft>
                <a:spcPts val="0"/>
              </a:spcAft>
              <a:buNone/>
              <a:defRPr sz="1200" b="0" i="0" u="none" strike="noStrike" cap="none">
                <a:solidFill>
                  <a:srgbClr val="7F7F7F"/>
                </a:solidFill>
                <a:latin typeface="Arial"/>
                <a:ea typeface="Arial"/>
                <a:cs typeface="Arial"/>
                <a:sym typeface="Arial"/>
              </a:defRPr>
            </a:lvl2pPr>
            <a:lvl3pPr marL="0" marR="0" lvl="2" indent="0" algn="r">
              <a:spcBef>
                <a:spcPts val="0"/>
              </a:spcBef>
              <a:spcAft>
                <a:spcPts val="0"/>
              </a:spcAft>
              <a:buNone/>
              <a:defRPr sz="1200" b="0" i="0" u="none" strike="noStrike" cap="none">
                <a:solidFill>
                  <a:srgbClr val="7F7F7F"/>
                </a:solidFill>
                <a:latin typeface="Arial"/>
                <a:ea typeface="Arial"/>
                <a:cs typeface="Arial"/>
                <a:sym typeface="Arial"/>
              </a:defRPr>
            </a:lvl3pPr>
            <a:lvl4pPr marL="0" marR="0" lvl="3" indent="0" algn="r">
              <a:spcBef>
                <a:spcPts val="0"/>
              </a:spcBef>
              <a:spcAft>
                <a:spcPts val="0"/>
              </a:spcAft>
              <a:buNone/>
              <a:defRPr sz="1200" b="0" i="0" u="none" strike="noStrike" cap="none">
                <a:solidFill>
                  <a:srgbClr val="7F7F7F"/>
                </a:solidFill>
                <a:latin typeface="Arial"/>
                <a:ea typeface="Arial"/>
                <a:cs typeface="Arial"/>
                <a:sym typeface="Arial"/>
              </a:defRPr>
            </a:lvl4pPr>
            <a:lvl5pPr marL="0" marR="0" lvl="4" indent="0" algn="r">
              <a:spcBef>
                <a:spcPts val="0"/>
              </a:spcBef>
              <a:spcAft>
                <a:spcPts val="0"/>
              </a:spcAft>
              <a:buNone/>
              <a:defRPr sz="1200" b="0" i="0" u="none" strike="noStrike" cap="none">
                <a:solidFill>
                  <a:srgbClr val="7F7F7F"/>
                </a:solidFill>
                <a:latin typeface="Arial"/>
                <a:ea typeface="Arial"/>
                <a:cs typeface="Arial"/>
                <a:sym typeface="Arial"/>
              </a:defRPr>
            </a:lvl5pPr>
            <a:lvl6pPr marL="0" marR="0" lvl="5" indent="0" algn="r">
              <a:spcBef>
                <a:spcPts val="0"/>
              </a:spcBef>
              <a:spcAft>
                <a:spcPts val="0"/>
              </a:spcAft>
              <a:buNone/>
              <a:defRPr sz="1200" b="0" i="0" u="none" strike="noStrike" cap="none">
                <a:solidFill>
                  <a:srgbClr val="7F7F7F"/>
                </a:solidFill>
                <a:latin typeface="Arial"/>
                <a:ea typeface="Arial"/>
                <a:cs typeface="Arial"/>
                <a:sym typeface="Arial"/>
              </a:defRPr>
            </a:lvl6pPr>
            <a:lvl7pPr marL="0" marR="0" lvl="6" indent="0" algn="r">
              <a:spcBef>
                <a:spcPts val="0"/>
              </a:spcBef>
              <a:spcAft>
                <a:spcPts val="0"/>
              </a:spcAft>
              <a:buNone/>
              <a:defRPr sz="1200" b="0" i="0" u="none" strike="noStrike" cap="none">
                <a:solidFill>
                  <a:srgbClr val="7F7F7F"/>
                </a:solidFill>
                <a:latin typeface="Arial"/>
                <a:ea typeface="Arial"/>
                <a:cs typeface="Arial"/>
                <a:sym typeface="Arial"/>
              </a:defRPr>
            </a:lvl7pPr>
            <a:lvl8pPr marL="0" marR="0" lvl="7" indent="0" algn="r">
              <a:spcBef>
                <a:spcPts val="0"/>
              </a:spcBef>
              <a:spcAft>
                <a:spcPts val="0"/>
              </a:spcAft>
              <a:buNone/>
              <a:defRPr sz="1200" b="0" i="0" u="none" strike="noStrike" cap="none">
                <a:solidFill>
                  <a:srgbClr val="7F7F7F"/>
                </a:solidFill>
                <a:latin typeface="Arial"/>
                <a:ea typeface="Arial"/>
                <a:cs typeface="Arial"/>
                <a:sym typeface="Arial"/>
              </a:defRPr>
            </a:lvl8pPr>
            <a:lvl9pPr marL="0" marR="0" lvl="8" indent="0" algn="r">
              <a:spcBef>
                <a:spcPts val="0"/>
              </a:spcBef>
              <a:spcAft>
                <a:spcPts val="0"/>
              </a:spcAft>
              <a:buNone/>
              <a:defRPr sz="1200" b="0" i="0" u="none" strike="noStrike" cap="none">
                <a:solidFill>
                  <a:srgbClr val="7F7F7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0"/>
          <p:cNvPicPr preferRelativeResize="0"/>
          <p:nvPr/>
        </p:nvPicPr>
        <p:blipFill rotWithShape="1">
          <a:blip r:embed="rId3">
            <a:alphaModFix/>
          </a:blip>
          <a:srcRect/>
          <a:stretch/>
        </p:blipFill>
        <p:spPr>
          <a:xfrm>
            <a:off x="-7112" y="5463"/>
            <a:ext cx="820736" cy="6847074"/>
          </a:xfrm>
          <a:prstGeom prst="rect">
            <a:avLst/>
          </a:prstGeom>
          <a:noFill/>
          <a:ln>
            <a:noFill/>
          </a:ln>
          <a:effectLst>
            <a:outerShdw blurRad="190500" dist="50800" algn="ctr" rotWithShape="0">
              <a:srgbClr val="000000">
                <a:alpha val="40000"/>
              </a:srgb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5"/>
        <p:cNvGrpSpPr/>
        <p:nvPr/>
      </p:nvGrpSpPr>
      <p:grpSpPr>
        <a:xfrm>
          <a:off x="0" y="0"/>
          <a:ext cx="0" cy="0"/>
          <a:chOff x="0" y="0"/>
          <a:chExt cx="0" cy="0"/>
        </a:xfrm>
      </p:grpSpPr>
      <p:pic>
        <p:nvPicPr>
          <p:cNvPr id="36" name="Google Shape;36;p11"/>
          <p:cNvPicPr preferRelativeResize="0"/>
          <p:nvPr/>
        </p:nvPicPr>
        <p:blipFill rotWithShape="1">
          <a:blip r:embed="rId2">
            <a:alphaModFix/>
          </a:blip>
          <a:srcRect/>
          <a:stretch/>
        </p:blipFill>
        <p:spPr>
          <a:xfrm>
            <a:off x="830263" y="6376988"/>
            <a:ext cx="377825" cy="377825"/>
          </a:xfrm>
          <a:prstGeom prst="rect">
            <a:avLst/>
          </a:prstGeom>
          <a:noFill/>
          <a:ln>
            <a:noFill/>
          </a:ln>
        </p:spPr>
      </p:pic>
      <p:sp>
        <p:nvSpPr>
          <p:cNvPr id="37" name="Google Shape;37;p11"/>
          <p:cNvSpPr txBox="1">
            <a:spLocks noGrp="1"/>
          </p:cNvSpPr>
          <p:nvPr>
            <p:ph type="sldNum" idx="12"/>
          </p:nvPr>
        </p:nvSpPr>
        <p:spPr>
          <a:xfrm>
            <a:off x="10298113" y="6356350"/>
            <a:ext cx="1055687" cy="365125"/>
          </a:xfrm>
          <a:prstGeom prst="rect">
            <a:avLst/>
          </a:prstGeom>
          <a:noFill/>
          <a:ln>
            <a:noFill/>
          </a:ln>
        </p:spPr>
        <p:txBody>
          <a:bodyPr spcFirstLastPara="1" wrap="square" lIns="91425" tIns="45700" rIns="0" bIns="45700" anchor="ctr" anchorCtr="0">
            <a:noAutofit/>
          </a:bodyPr>
          <a:lstStyle>
            <a:lvl1pPr marL="0" marR="0" lvl="0" indent="0" algn="r">
              <a:spcBef>
                <a:spcPts val="0"/>
              </a:spcBef>
              <a:spcAft>
                <a:spcPts val="0"/>
              </a:spcAft>
              <a:buNone/>
              <a:defRPr sz="1200" b="0" i="0" u="none" strike="noStrike" cap="none">
                <a:solidFill>
                  <a:srgbClr val="7F7F7F"/>
                </a:solidFill>
                <a:latin typeface="Arial"/>
                <a:ea typeface="Arial"/>
                <a:cs typeface="Arial"/>
                <a:sym typeface="Arial"/>
              </a:defRPr>
            </a:lvl1pPr>
            <a:lvl2pPr marL="0" marR="0" lvl="1" indent="0" algn="r">
              <a:spcBef>
                <a:spcPts val="0"/>
              </a:spcBef>
              <a:spcAft>
                <a:spcPts val="0"/>
              </a:spcAft>
              <a:buNone/>
              <a:defRPr sz="1200" b="0" i="0" u="none" strike="noStrike" cap="none">
                <a:solidFill>
                  <a:srgbClr val="7F7F7F"/>
                </a:solidFill>
                <a:latin typeface="Arial"/>
                <a:ea typeface="Arial"/>
                <a:cs typeface="Arial"/>
                <a:sym typeface="Arial"/>
              </a:defRPr>
            </a:lvl2pPr>
            <a:lvl3pPr marL="0" marR="0" lvl="2" indent="0" algn="r">
              <a:spcBef>
                <a:spcPts val="0"/>
              </a:spcBef>
              <a:spcAft>
                <a:spcPts val="0"/>
              </a:spcAft>
              <a:buNone/>
              <a:defRPr sz="1200" b="0" i="0" u="none" strike="noStrike" cap="none">
                <a:solidFill>
                  <a:srgbClr val="7F7F7F"/>
                </a:solidFill>
                <a:latin typeface="Arial"/>
                <a:ea typeface="Arial"/>
                <a:cs typeface="Arial"/>
                <a:sym typeface="Arial"/>
              </a:defRPr>
            </a:lvl3pPr>
            <a:lvl4pPr marL="0" marR="0" lvl="3" indent="0" algn="r">
              <a:spcBef>
                <a:spcPts val="0"/>
              </a:spcBef>
              <a:spcAft>
                <a:spcPts val="0"/>
              </a:spcAft>
              <a:buNone/>
              <a:defRPr sz="1200" b="0" i="0" u="none" strike="noStrike" cap="none">
                <a:solidFill>
                  <a:srgbClr val="7F7F7F"/>
                </a:solidFill>
                <a:latin typeface="Arial"/>
                <a:ea typeface="Arial"/>
                <a:cs typeface="Arial"/>
                <a:sym typeface="Arial"/>
              </a:defRPr>
            </a:lvl4pPr>
            <a:lvl5pPr marL="0" marR="0" lvl="4" indent="0" algn="r">
              <a:spcBef>
                <a:spcPts val="0"/>
              </a:spcBef>
              <a:spcAft>
                <a:spcPts val="0"/>
              </a:spcAft>
              <a:buNone/>
              <a:defRPr sz="1200" b="0" i="0" u="none" strike="noStrike" cap="none">
                <a:solidFill>
                  <a:srgbClr val="7F7F7F"/>
                </a:solidFill>
                <a:latin typeface="Arial"/>
                <a:ea typeface="Arial"/>
                <a:cs typeface="Arial"/>
                <a:sym typeface="Arial"/>
              </a:defRPr>
            </a:lvl5pPr>
            <a:lvl6pPr marL="0" marR="0" lvl="5" indent="0" algn="r">
              <a:spcBef>
                <a:spcPts val="0"/>
              </a:spcBef>
              <a:spcAft>
                <a:spcPts val="0"/>
              </a:spcAft>
              <a:buNone/>
              <a:defRPr sz="1200" b="0" i="0" u="none" strike="noStrike" cap="none">
                <a:solidFill>
                  <a:srgbClr val="7F7F7F"/>
                </a:solidFill>
                <a:latin typeface="Arial"/>
                <a:ea typeface="Arial"/>
                <a:cs typeface="Arial"/>
                <a:sym typeface="Arial"/>
              </a:defRPr>
            </a:lvl6pPr>
            <a:lvl7pPr marL="0" marR="0" lvl="6" indent="0" algn="r">
              <a:spcBef>
                <a:spcPts val="0"/>
              </a:spcBef>
              <a:spcAft>
                <a:spcPts val="0"/>
              </a:spcAft>
              <a:buNone/>
              <a:defRPr sz="1200" b="0" i="0" u="none" strike="noStrike" cap="none">
                <a:solidFill>
                  <a:srgbClr val="7F7F7F"/>
                </a:solidFill>
                <a:latin typeface="Arial"/>
                <a:ea typeface="Arial"/>
                <a:cs typeface="Arial"/>
                <a:sym typeface="Arial"/>
              </a:defRPr>
            </a:lvl7pPr>
            <a:lvl8pPr marL="0" marR="0" lvl="7" indent="0" algn="r">
              <a:spcBef>
                <a:spcPts val="0"/>
              </a:spcBef>
              <a:spcAft>
                <a:spcPts val="0"/>
              </a:spcAft>
              <a:buNone/>
              <a:defRPr sz="1200" b="0" i="0" u="none" strike="noStrike" cap="none">
                <a:solidFill>
                  <a:srgbClr val="7F7F7F"/>
                </a:solidFill>
                <a:latin typeface="Arial"/>
                <a:ea typeface="Arial"/>
                <a:cs typeface="Arial"/>
                <a:sym typeface="Arial"/>
              </a:defRPr>
            </a:lvl8pPr>
            <a:lvl9pPr marL="0" marR="0" lvl="8" indent="0" algn="r">
              <a:spcBef>
                <a:spcPts val="0"/>
              </a:spcBef>
              <a:spcAft>
                <a:spcPts val="0"/>
              </a:spcAft>
              <a:buNone/>
              <a:defRPr sz="1200" b="0" i="0" u="none" strike="noStrike" cap="none">
                <a:solidFill>
                  <a:srgbClr val="7F7F7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1277938" y="365125"/>
            <a:ext cx="10075862"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SzPts val="1400"/>
              <a:buNone/>
              <a:defRPr sz="4400" b="0" i="0" u="none" strike="noStrike" cap="none">
                <a:solidFill>
                  <a:schemeClr val="dk1"/>
                </a:solidFill>
                <a:latin typeface="Georgia"/>
                <a:ea typeface="Georgia"/>
                <a:cs typeface="Georgia"/>
                <a:sym typeface="Georgia"/>
              </a:defRPr>
            </a:lvl1pPr>
            <a:lvl2pPr marR="0" lvl="1" algn="l" rtl="0">
              <a:lnSpc>
                <a:spcPct val="90000"/>
              </a:lnSpc>
              <a:spcBef>
                <a:spcPts val="0"/>
              </a:spcBef>
              <a:spcAft>
                <a:spcPts val="0"/>
              </a:spcAft>
              <a:buSzPts val="1400"/>
              <a:buNone/>
              <a:defRPr sz="4400" b="0" i="0" u="none" strike="noStrike" cap="none">
                <a:solidFill>
                  <a:schemeClr val="dk1"/>
                </a:solidFill>
                <a:latin typeface="Palatino"/>
                <a:ea typeface="Palatino"/>
                <a:cs typeface="Palatino"/>
                <a:sym typeface="Palatino"/>
              </a:defRPr>
            </a:lvl2pPr>
            <a:lvl3pPr marR="0" lvl="2" algn="l" rtl="0">
              <a:lnSpc>
                <a:spcPct val="90000"/>
              </a:lnSpc>
              <a:spcBef>
                <a:spcPts val="0"/>
              </a:spcBef>
              <a:spcAft>
                <a:spcPts val="0"/>
              </a:spcAft>
              <a:buSzPts val="1400"/>
              <a:buNone/>
              <a:defRPr sz="4400" b="0" i="0" u="none" strike="noStrike" cap="none">
                <a:solidFill>
                  <a:schemeClr val="dk1"/>
                </a:solidFill>
                <a:latin typeface="Palatino"/>
                <a:ea typeface="Palatino"/>
                <a:cs typeface="Palatino"/>
                <a:sym typeface="Palatino"/>
              </a:defRPr>
            </a:lvl3pPr>
            <a:lvl4pPr marR="0" lvl="3" algn="l" rtl="0">
              <a:lnSpc>
                <a:spcPct val="90000"/>
              </a:lnSpc>
              <a:spcBef>
                <a:spcPts val="0"/>
              </a:spcBef>
              <a:spcAft>
                <a:spcPts val="0"/>
              </a:spcAft>
              <a:buSzPts val="1400"/>
              <a:buNone/>
              <a:defRPr sz="4400" b="0" i="0" u="none" strike="noStrike" cap="none">
                <a:solidFill>
                  <a:schemeClr val="dk1"/>
                </a:solidFill>
                <a:latin typeface="Palatino"/>
                <a:ea typeface="Palatino"/>
                <a:cs typeface="Palatino"/>
                <a:sym typeface="Palatino"/>
              </a:defRPr>
            </a:lvl4pPr>
            <a:lvl5pPr marR="0" lvl="4" algn="l" rtl="0">
              <a:lnSpc>
                <a:spcPct val="90000"/>
              </a:lnSpc>
              <a:spcBef>
                <a:spcPts val="0"/>
              </a:spcBef>
              <a:spcAft>
                <a:spcPts val="0"/>
              </a:spcAft>
              <a:buSzPts val="1400"/>
              <a:buNone/>
              <a:defRPr sz="4400" b="0" i="0" u="none" strike="noStrike" cap="none">
                <a:solidFill>
                  <a:schemeClr val="dk1"/>
                </a:solidFill>
                <a:latin typeface="Palatino"/>
                <a:ea typeface="Palatino"/>
                <a:cs typeface="Palatino"/>
                <a:sym typeface="Palatino"/>
              </a:defRPr>
            </a:lvl5pPr>
            <a:lvl6pPr marR="0" lvl="5" algn="l" rtl="0">
              <a:lnSpc>
                <a:spcPct val="90000"/>
              </a:lnSpc>
              <a:spcBef>
                <a:spcPts val="0"/>
              </a:spcBef>
              <a:spcAft>
                <a:spcPts val="0"/>
              </a:spcAft>
              <a:buSzPts val="1400"/>
              <a:buNone/>
              <a:defRPr sz="4400" b="0" i="0" u="none" strike="noStrike" cap="none">
                <a:solidFill>
                  <a:srgbClr val="10476C"/>
                </a:solidFill>
                <a:latin typeface="Palatino"/>
                <a:ea typeface="Palatino"/>
                <a:cs typeface="Palatino"/>
                <a:sym typeface="Palatino"/>
              </a:defRPr>
            </a:lvl6pPr>
            <a:lvl7pPr marR="0" lvl="6" algn="l" rtl="0">
              <a:lnSpc>
                <a:spcPct val="90000"/>
              </a:lnSpc>
              <a:spcBef>
                <a:spcPts val="0"/>
              </a:spcBef>
              <a:spcAft>
                <a:spcPts val="0"/>
              </a:spcAft>
              <a:buSzPts val="1400"/>
              <a:buNone/>
              <a:defRPr sz="4400" b="0" i="0" u="none" strike="noStrike" cap="none">
                <a:solidFill>
                  <a:srgbClr val="10476C"/>
                </a:solidFill>
                <a:latin typeface="Palatino"/>
                <a:ea typeface="Palatino"/>
                <a:cs typeface="Palatino"/>
                <a:sym typeface="Palatino"/>
              </a:defRPr>
            </a:lvl7pPr>
            <a:lvl8pPr marR="0" lvl="7" algn="l" rtl="0">
              <a:lnSpc>
                <a:spcPct val="90000"/>
              </a:lnSpc>
              <a:spcBef>
                <a:spcPts val="0"/>
              </a:spcBef>
              <a:spcAft>
                <a:spcPts val="0"/>
              </a:spcAft>
              <a:buSzPts val="1400"/>
              <a:buNone/>
              <a:defRPr sz="4400" b="0" i="0" u="none" strike="noStrike" cap="none">
                <a:solidFill>
                  <a:srgbClr val="10476C"/>
                </a:solidFill>
                <a:latin typeface="Palatino"/>
                <a:ea typeface="Palatino"/>
                <a:cs typeface="Palatino"/>
                <a:sym typeface="Palatino"/>
              </a:defRPr>
            </a:lvl8pPr>
            <a:lvl9pPr marR="0" lvl="8" algn="l" rtl="0">
              <a:lnSpc>
                <a:spcPct val="90000"/>
              </a:lnSpc>
              <a:spcBef>
                <a:spcPts val="0"/>
              </a:spcBef>
              <a:spcAft>
                <a:spcPts val="0"/>
              </a:spcAft>
              <a:buSzPts val="1400"/>
              <a:buNone/>
              <a:defRPr sz="4400" b="0" i="0" u="none" strike="noStrike" cap="none">
                <a:solidFill>
                  <a:srgbClr val="10476C"/>
                </a:solidFill>
                <a:latin typeface="Palatino"/>
                <a:ea typeface="Palatino"/>
                <a:cs typeface="Palatino"/>
                <a:sym typeface="Palatino"/>
              </a:defRPr>
            </a:lvl9pPr>
          </a:lstStyle>
          <a:p>
            <a:endParaRPr/>
          </a:p>
        </p:txBody>
      </p:sp>
      <p:sp>
        <p:nvSpPr>
          <p:cNvPr id="11" name="Google Shape;11;p6"/>
          <p:cNvSpPr txBox="1">
            <a:spLocks noGrp="1"/>
          </p:cNvSpPr>
          <p:nvPr>
            <p:ph type="body" idx="1"/>
          </p:nvPr>
        </p:nvSpPr>
        <p:spPr>
          <a:xfrm>
            <a:off x="1289050" y="1825625"/>
            <a:ext cx="10064750" cy="4351338"/>
          </a:xfrm>
          <a:prstGeom prst="rect">
            <a:avLst/>
          </a:prstGeom>
          <a:noFill/>
          <a:ln>
            <a:noFill/>
          </a:ln>
        </p:spPr>
        <p:txBody>
          <a:bodyPr spcFirstLastPara="1" wrap="square" lIns="91425" tIns="45700" rIns="91425" bIns="45700" anchor="t" anchorCtr="0">
            <a:noAutofit/>
          </a:bodyPr>
          <a:lstStyle>
            <a:lvl1pPr marL="457200" marR="0" lvl="0" indent="-381000" algn="l" rtl="0">
              <a:lnSpc>
                <a:spcPct val="90000"/>
              </a:lnSpc>
              <a:spcBef>
                <a:spcPts val="1000"/>
              </a:spcBef>
              <a:spcAft>
                <a:spcPts val="0"/>
              </a:spcAft>
              <a:buClr>
                <a:srgbClr val="404040"/>
              </a:buClr>
              <a:buSzPts val="2400"/>
              <a:buFont typeface="Arial"/>
              <a:buChar char="•"/>
              <a:defRPr sz="2400" b="0" i="0" u="none" strike="noStrike" cap="none">
                <a:solidFill>
                  <a:srgbClr val="404040"/>
                </a:solidFill>
                <a:latin typeface="Arial"/>
                <a:ea typeface="Arial"/>
                <a:cs typeface="Arial"/>
                <a:sym typeface="Arial"/>
              </a:defRPr>
            </a:lvl1pPr>
            <a:lvl2pPr marL="914400" marR="0" lvl="1" indent="-368300" algn="l" rtl="0">
              <a:lnSpc>
                <a:spcPct val="90000"/>
              </a:lnSpc>
              <a:spcBef>
                <a:spcPts val="500"/>
              </a:spcBef>
              <a:spcAft>
                <a:spcPts val="0"/>
              </a:spcAft>
              <a:buClr>
                <a:srgbClr val="404040"/>
              </a:buClr>
              <a:buSzPts val="2200"/>
              <a:buFont typeface="Arial"/>
              <a:buChar char="•"/>
              <a:defRPr sz="2200" b="0" i="0" u="none" strike="noStrike" cap="none">
                <a:solidFill>
                  <a:srgbClr val="404040"/>
                </a:solidFill>
                <a:latin typeface="Arial"/>
                <a:ea typeface="Arial"/>
                <a:cs typeface="Arial"/>
                <a:sym typeface="Arial"/>
              </a:defRPr>
            </a:lvl2pPr>
            <a:lvl3pPr marL="1371600" marR="0" lvl="2" indent="-355600" algn="l" rtl="0">
              <a:lnSpc>
                <a:spcPct val="90000"/>
              </a:lnSpc>
              <a:spcBef>
                <a:spcPts val="500"/>
              </a:spcBef>
              <a:spcAft>
                <a:spcPts val="0"/>
              </a:spcAft>
              <a:buClr>
                <a:srgbClr val="404040"/>
              </a:buClr>
              <a:buSzPts val="2000"/>
              <a:buFont typeface="Arial"/>
              <a:buChar char="•"/>
              <a:defRPr sz="2000" b="0" i="0" u="none" strike="noStrike" cap="none">
                <a:solidFill>
                  <a:srgbClr val="404040"/>
                </a:solidFill>
                <a:latin typeface="Arial"/>
                <a:ea typeface="Arial"/>
                <a:cs typeface="Arial"/>
                <a:sym typeface="Arial"/>
              </a:defRPr>
            </a:lvl3pPr>
            <a:lvl4pPr marL="1828800" marR="0" lvl="3" indent="-342900" algn="l" rtl="0">
              <a:lnSpc>
                <a:spcPct val="90000"/>
              </a:lnSpc>
              <a:spcBef>
                <a:spcPts val="500"/>
              </a:spcBef>
              <a:spcAft>
                <a:spcPts val="0"/>
              </a:spcAft>
              <a:buClr>
                <a:srgbClr val="404040"/>
              </a:buClr>
              <a:buSzPts val="1800"/>
              <a:buFont typeface="Arial"/>
              <a:buChar char="•"/>
              <a:defRPr sz="1800" b="0" i="0" u="none" strike="noStrike" cap="none">
                <a:solidFill>
                  <a:srgbClr val="404040"/>
                </a:solidFill>
                <a:latin typeface="Arial"/>
                <a:ea typeface="Arial"/>
                <a:cs typeface="Arial"/>
                <a:sym typeface="Arial"/>
              </a:defRPr>
            </a:lvl4pPr>
            <a:lvl5pPr marL="2286000" marR="0" lvl="4" indent="-342900" algn="l" rtl="0">
              <a:lnSpc>
                <a:spcPct val="90000"/>
              </a:lnSpc>
              <a:spcBef>
                <a:spcPts val="500"/>
              </a:spcBef>
              <a:spcAft>
                <a:spcPts val="0"/>
              </a:spcAft>
              <a:buClr>
                <a:srgbClr val="404040"/>
              </a:buClr>
              <a:buSzPts val="1800"/>
              <a:buFont typeface="Arial"/>
              <a:buChar char="•"/>
              <a:defRPr sz="1800" b="0" i="0" u="none" strike="noStrike" cap="none">
                <a:solidFill>
                  <a:srgbClr val="404040"/>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6"/>
          <p:cNvSpPr txBox="1">
            <a:spLocks noGrp="1"/>
          </p:cNvSpPr>
          <p:nvPr>
            <p:ph type="sldNum" idx="12"/>
          </p:nvPr>
        </p:nvSpPr>
        <p:spPr>
          <a:xfrm>
            <a:off x="10437813" y="6356350"/>
            <a:ext cx="915987" cy="365125"/>
          </a:xfrm>
          <a:prstGeom prst="rect">
            <a:avLst/>
          </a:prstGeom>
          <a:noFill/>
          <a:ln>
            <a:noFill/>
          </a:ln>
        </p:spPr>
        <p:txBody>
          <a:bodyPr spcFirstLastPara="1" wrap="square" lIns="91425" tIns="45700" rIns="0" bIns="45700" anchor="ctr" anchorCtr="0">
            <a:noAutofit/>
          </a:bodyPr>
          <a:lstStyle>
            <a:lvl1pPr marL="0" marR="0" lvl="0" indent="0" algn="r" rtl="0">
              <a:spcBef>
                <a:spcPts val="0"/>
              </a:spcBef>
              <a:spcAft>
                <a:spcPts val="0"/>
              </a:spcAft>
              <a:buNone/>
              <a:defRPr sz="1200" b="0" i="0" u="none" strike="noStrike" cap="none">
                <a:solidFill>
                  <a:srgbClr val="7F7F7F"/>
                </a:solidFill>
                <a:latin typeface="Arial"/>
                <a:ea typeface="Arial"/>
                <a:cs typeface="Arial"/>
                <a:sym typeface="Arial"/>
              </a:defRPr>
            </a:lvl1pPr>
            <a:lvl2pPr marL="0" marR="0" lvl="1" indent="0" algn="r" rtl="0">
              <a:spcBef>
                <a:spcPts val="0"/>
              </a:spcBef>
              <a:spcAft>
                <a:spcPts val="0"/>
              </a:spcAft>
              <a:buNone/>
              <a:defRPr sz="1200" b="0" i="0" u="none" strike="noStrike" cap="none">
                <a:solidFill>
                  <a:srgbClr val="7F7F7F"/>
                </a:solidFill>
                <a:latin typeface="Arial"/>
                <a:ea typeface="Arial"/>
                <a:cs typeface="Arial"/>
                <a:sym typeface="Arial"/>
              </a:defRPr>
            </a:lvl2pPr>
            <a:lvl3pPr marL="0" marR="0" lvl="2" indent="0" algn="r" rtl="0">
              <a:spcBef>
                <a:spcPts val="0"/>
              </a:spcBef>
              <a:spcAft>
                <a:spcPts val="0"/>
              </a:spcAft>
              <a:buNone/>
              <a:defRPr sz="1200" b="0" i="0" u="none" strike="noStrike" cap="none">
                <a:solidFill>
                  <a:srgbClr val="7F7F7F"/>
                </a:solidFill>
                <a:latin typeface="Arial"/>
                <a:ea typeface="Arial"/>
                <a:cs typeface="Arial"/>
                <a:sym typeface="Arial"/>
              </a:defRPr>
            </a:lvl3pPr>
            <a:lvl4pPr marL="0" marR="0" lvl="3" indent="0" algn="r" rtl="0">
              <a:spcBef>
                <a:spcPts val="0"/>
              </a:spcBef>
              <a:spcAft>
                <a:spcPts val="0"/>
              </a:spcAft>
              <a:buNone/>
              <a:defRPr sz="1200" b="0" i="0" u="none" strike="noStrike" cap="none">
                <a:solidFill>
                  <a:srgbClr val="7F7F7F"/>
                </a:solidFill>
                <a:latin typeface="Arial"/>
                <a:ea typeface="Arial"/>
                <a:cs typeface="Arial"/>
                <a:sym typeface="Arial"/>
              </a:defRPr>
            </a:lvl4pPr>
            <a:lvl5pPr marL="0" marR="0" lvl="4" indent="0" algn="r" rtl="0">
              <a:spcBef>
                <a:spcPts val="0"/>
              </a:spcBef>
              <a:spcAft>
                <a:spcPts val="0"/>
              </a:spcAft>
              <a:buNone/>
              <a:defRPr sz="1200" b="0" i="0" u="none" strike="noStrike" cap="none">
                <a:solidFill>
                  <a:srgbClr val="7F7F7F"/>
                </a:solidFill>
                <a:latin typeface="Arial"/>
                <a:ea typeface="Arial"/>
                <a:cs typeface="Arial"/>
                <a:sym typeface="Arial"/>
              </a:defRPr>
            </a:lvl5pPr>
            <a:lvl6pPr marL="0" marR="0" lvl="5" indent="0" algn="r" rtl="0">
              <a:spcBef>
                <a:spcPts val="0"/>
              </a:spcBef>
              <a:spcAft>
                <a:spcPts val="0"/>
              </a:spcAft>
              <a:buNone/>
              <a:defRPr sz="1200" b="0" i="0" u="none" strike="noStrike" cap="none">
                <a:solidFill>
                  <a:srgbClr val="7F7F7F"/>
                </a:solidFill>
                <a:latin typeface="Arial"/>
                <a:ea typeface="Arial"/>
                <a:cs typeface="Arial"/>
                <a:sym typeface="Arial"/>
              </a:defRPr>
            </a:lvl6pPr>
            <a:lvl7pPr marL="0" marR="0" lvl="6" indent="0" algn="r" rtl="0">
              <a:spcBef>
                <a:spcPts val="0"/>
              </a:spcBef>
              <a:spcAft>
                <a:spcPts val="0"/>
              </a:spcAft>
              <a:buNone/>
              <a:defRPr sz="1200" b="0" i="0" u="none" strike="noStrike" cap="none">
                <a:solidFill>
                  <a:srgbClr val="7F7F7F"/>
                </a:solidFill>
                <a:latin typeface="Arial"/>
                <a:ea typeface="Arial"/>
                <a:cs typeface="Arial"/>
                <a:sym typeface="Arial"/>
              </a:defRPr>
            </a:lvl7pPr>
            <a:lvl8pPr marL="0" marR="0" lvl="7" indent="0" algn="r" rtl="0">
              <a:spcBef>
                <a:spcPts val="0"/>
              </a:spcBef>
              <a:spcAft>
                <a:spcPts val="0"/>
              </a:spcAft>
              <a:buNone/>
              <a:defRPr sz="1200" b="0" i="0" u="none" strike="noStrike" cap="none">
                <a:solidFill>
                  <a:srgbClr val="7F7F7F"/>
                </a:solidFill>
                <a:latin typeface="Arial"/>
                <a:ea typeface="Arial"/>
                <a:cs typeface="Arial"/>
                <a:sym typeface="Arial"/>
              </a:defRPr>
            </a:lvl8pPr>
            <a:lvl9pPr marL="0" marR="0" lvl="8" indent="0" algn="r" rtl="0">
              <a:spcBef>
                <a:spcPts val="0"/>
              </a:spcBef>
              <a:spcAft>
                <a:spcPts val="0"/>
              </a:spcAft>
              <a:buNone/>
              <a:defRPr sz="1200" b="0" i="0" u="none" strike="noStrike" cap="none">
                <a:solidFill>
                  <a:srgbClr val="7F7F7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xkcd.com/552"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Google Shape;42;p1"/>
          <p:cNvSpPr txBox="1">
            <a:spLocks noGrp="1"/>
          </p:cNvSpPr>
          <p:nvPr>
            <p:ph type="title"/>
          </p:nvPr>
        </p:nvSpPr>
        <p:spPr>
          <a:xfrm>
            <a:off x="958850" y="4683125"/>
            <a:ext cx="10433050" cy="1736725"/>
          </a:xfrm>
          <a:prstGeom prst="rect">
            <a:avLst/>
          </a:prstGeom>
          <a:noFill/>
          <a:ln>
            <a:noFill/>
          </a:ln>
        </p:spPr>
        <p:txBody>
          <a:bodyPr spcFirstLastPara="1" wrap="square" lIns="91425" tIns="45700" rIns="91425" bIns="45700" anchor="t" anchorCtr="0">
            <a:normAutofit/>
          </a:bodyPr>
          <a:lstStyle/>
          <a:p>
            <a:pPr marL="0" lvl="0" indent="0" algn="ctr" rtl="0">
              <a:lnSpc>
                <a:spcPct val="140000"/>
              </a:lnSpc>
              <a:spcBef>
                <a:spcPts val="0"/>
              </a:spcBef>
              <a:spcAft>
                <a:spcPts val="0"/>
              </a:spcAft>
              <a:buNone/>
            </a:pPr>
            <a:r>
              <a:rPr lang="en-US" b="1">
                <a:latin typeface="Arial"/>
                <a:ea typeface="Arial"/>
                <a:cs typeface="Arial"/>
                <a:sym typeface="Arial"/>
              </a:rPr>
              <a:t>Transforming Institutional Use of Data</a:t>
            </a:r>
            <a:endParaRPr b="1">
              <a:latin typeface="Arial"/>
              <a:ea typeface="Arial"/>
              <a:cs typeface="Arial"/>
              <a:sym typeface="Arial"/>
            </a:endParaRPr>
          </a:p>
          <a:p>
            <a:pPr marL="0" lvl="0" indent="0" algn="l" rtl="0">
              <a:lnSpc>
                <a:spcPct val="140000"/>
              </a:lnSpc>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g170f26aa2cc_0_21"/>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Shifting the Discussions on Data</a:t>
            </a:r>
            <a:endParaRPr/>
          </a:p>
        </p:txBody>
      </p:sp>
      <p:sp>
        <p:nvSpPr>
          <p:cNvPr id="110" name="Google Shape;110;g170f26aa2cc_0_21"/>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dirty="0"/>
              <a:t>It is imperative that local senates drive the conversations about what data the college should be tracking and what measures the faculty need to improve instruction and student success.</a:t>
            </a:r>
            <a:endParaRPr dirty="0"/>
          </a:p>
          <a:p>
            <a:pPr marL="457200" lvl="0" indent="-342900" algn="l" rtl="0">
              <a:spcBef>
                <a:spcPts val="0"/>
              </a:spcBef>
              <a:spcAft>
                <a:spcPts val="0"/>
              </a:spcAft>
              <a:buSzPts val="1800"/>
              <a:buChar char="•"/>
            </a:pPr>
            <a:r>
              <a:rPr lang="en-US" dirty="0"/>
              <a:t>This does not mean that every faculty member must love looking at numbers, but they must understand what the numbers mean and be able to provide context on how they are interpreted.</a:t>
            </a:r>
            <a:endParaRPr dirty="0"/>
          </a:p>
          <a:p>
            <a:pPr marL="457200" lvl="0" indent="-342900" algn="l" rtl="0">
              <a:spcBef>
                <a:spcPts val="0"/>
              </a:spcBef>
              <a:spcAft>
                <a:spcPts val="0"/>
              </a:spcAft>
              <a:buSzPts val="1800"/>
              <a:buChar char="•"/>
            </a:pPr>
            <a:r>
              <a:rPr lang="en-US" dirty="0"/>
              <a:t>We are talking about people, not just numbers and if faculty do not advocate for the needs of students then who will?</a:t>
            </a:r>
            <a:endParaRPr dirty="0"/>
          </a:p>
          <a:p>
            <a:pPr marL="457200" lvl="0" indent="-342900" algn="l" rtl="0">
              <a:spcBef>
                <a:spcPts val="0"/>
              </a:spcBef>
              <a:spcAft>
                <a:spcPts val="0"/>
              </a:spcAft>
              <a:buSzPts val="1800"/>
              <a:buChar char="•"/>
            </a:pPr>
            <a:r>
              <a:rPr lang="en-US" dirty="0"/>
              <a:t>Context is important, and that’s the way we center authentic voices and lived experiences.</a:t>
            </a:r>
            <a:endParaRPr dirty="0"/>
          </a:p>
        </p:txBody>
      </p:sp>
      <p:sp>
        <p:nvSpPr>
          <p:cNvPr id="111" name="Google Shape;111;g170f26aa2cc_0_21"/>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g170f26aa2cc_0_35"/>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You Must Have Access</a:t>
            </a:r>
            <a:endParaRPr/>
          </a:p>
        </p:txBody>
      </p:sp>
      <p:sp>
        <p:nvSpPr>
          <p:cNvPr id="118" name="Google Shape;118;g170f26aa2cc_0_35"/>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a:t>Faculty should have access to the same information that administration has. How can we be active participants in discussions based on information we have never seen?</a:t>
            </a:r>
            <a:endParaRPr/>
          </a:p>
          <a:p>
            <a:pPr marL="457200" lvl="0" indent="-342900" algn="l" rtl="0">
              <a:spcBef>
                <a:spcPts val="0"/>
              </a:spcBef>
              <a:spcAft>
                <a:spcPts val="0"/>
              </a:spcAft>
              <a:buSzPts val="1800"/>
              <a:buChar char="•"/>
            </a:pPr>
            <a:r>
              <a:rPr lang="en-US"/>
              <a:t>If the information that your college is tracking doesn’t answer the questions you have, meet with your research office and discuss the questions you are trying to answer. Your institutional researchers are there to help.</a:t>
            </a:r>
            <a:endParaRPr/>
          </a:p>
          <a:p>
            <a:pPr marL="914400" lvl="1" indent="-342900" algn="l" rtl="0">
              <a:spcBef>
                <a:spcPts val="0"/>
              </a:spcBef>
              <a:spcAft>
                <a:spcPts val="0"/>
              </a:spcAft>
              <a:buSzPts val="1800"/>
              <a:buChar char="•"/>
            </a:pPr>
            <a:r>
              <a:rPr lang="en-US"/>
              <a:t>Examples:  Further data disaggregation, surveys of student needs pre-enrollment, graduate exit interviews/surveys.</a:t>
            </a:r>
            <a:endParaRPr/>
          </a:p>
          <a:p>
            <a:pPr marL="457200" lvl="0" indent="-342900" algn="l" rtl="0">
              <a:spcBef>
                <a:spcPts val="0"/>
              </a:spcBef>
              <a:spcAft>
                <a:spcPts val="0"/>
              </a:spcAft>
              <a:buSzPts val="1800"/>
              <a:buChar char="•"/>
            </a:pPr>
            <a:r>
              <a:rPr lang="en-US"/>
              <a:t>We must determine how to share our students successes - re-define what does student success look like.</a:t>
            </a:r>
            <a:endParaRPr/>
          </a:p>
          <a:p>
            <a:pPr marL="457200" lvl="0" indent="-342900" algn="l" rtl="0">
              <a:spcBef>
                <a:spcPts val="0"/>
              </a:spcBef>
              <a:spcAft>
                <a:spcPts val="0"/>
              </a:spcAft>
              <a:buSzPts val="1800"/>
              <a:buChar char="•"/>
            </a:pPr>
            <a:r>
              <a:rPr lang="en-US"/>
              <a:t>We must look for information that will tell us (where needed) how to improve instructional and student services.</a:t>
            </a:r>
            <a:endParaRPr/>
          </a:p>
        </p:txBody>
      </p:sp>
      <p:sp>
        <p:nvSpPr>
          <p:cNvPr id="119" name="Google Shape;119;g170f26aa2cc_0_35"/>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g170f26aa2cc_0_49"/>
          <p:cNvSpPr txBox="1">
            <a:spLocks noGrp="1"/>
          </p:cNvSpPr>
          <p:nvPr>
            <p:ph type="title"/>
          </p:nvPr>
        </p:nvSpPr>
        <p:spPr>
          <a:xfrm>
            <a:off x="1283800" y="1165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Data Disaggregation</a:t>
            </a:r>
            <a:endParaRPr/>
          </a:p>
        </p:txBody>
      </p:sp>
      <p:sp>
        <p:nvSpPr>
          <p:cNvPr id="126" name="Google Shape;126;g170f26aa2cc_0_49"/>
          <p:cNvSpPr txBox="1">
            <a:spLocks noGrp="1"/>
          </p:cNvSpPr>
          <p:nvPr>
            <p:ph type="body" idx="1"/>
          </p:nvPr>
        </p:nvSpPr>
        <p:spPr>
          <a:xfrm>
            <a:off x="1277650" y="1442220"/>
            <a:ext cx="10058400" cy="44196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Quantitative</a:t>
            </a:r>
            <a:endParaRPr/>
          </a:p>
          <a:p>
            <a:pPr marL="457200" lvl="0" indent="-342900" algn="l" rtl="0">
              <a:spcBef>
                <a:spcPts val="1000"/>
              </a:spcBef>
              <a:spcAft>
                <a:spcPts val="0"/>
              </a:spcAft>
              <a:buSzPts val="1800"/>
              <a:buChar char="•"/>
            </a:pPr>
            <a:r>
              <a:rPr lang="en-US"/>
              <a:t>Data disaggregation is essential to determine if there are disproportionate impacts for different populations.</a:t>
            </a:r>
            <a:endParaRPr/>
          </a:p>
          <a:p>
            <a:pPr marL="457200" lvl="0" indent="-342900" algn="l" rtl="0">
              <a:spcBef>
                <a:spcPts val="0"/>
              </a:spcBef>
              <a:spcAft>
                <a:spcPts val="0"/>
              </a:spcAft>
              <a:buSzPts val="1800"/>
              <a:buChar char="•"/>
            </a:pPr>
            <a:r>
              <a:rPr lang="en-US"/>
              <a:t>Does your disaggregation go beyond the required groups for the SEA program?</a:t>
            </a:r>
            <a:endParaRPr/>
          </a:p>
          <a:p>
            <a:pPr marL="457200" lvl="0" indent="-342900" algn="l" rtl="0">
              <a:spcBef>
                <a:spcPts val="0"/>
              </a:spcBef>
              <a:spcAft>
                <a:spcPts val="0"/>
              </a:spcAft>
              <a:buSzPts val="1800"/>
              <a:buChar char="•"/>
            </a:pPr>
            <a:r>
              <a:rPr lang="en-US"/>
              <a:t>Does your campus have specific populations that are not common in the system? Are they part of your data disaggregation?</a:t>
            </a:r>
            <a:endParaRPr/>
          </a:p>
          <a:p>
            <a:pPr marL="0" lvl="0" indent="0" algn="l" rtl="0">
              <a:spcBef>
                <a:spcPts val="1000"/>
              </a:spcBef>
              <a:spcAft>
                <a:spcPts val="0"/>
              </a:spcAft>
              <a:buNone/>
            </a:pPr>
            <a:r>
              <a:rPr lang="en-US"/>
              <a:t>Qualitative</a:t>
            </a:r>
            <a:endParaRPr/>
          </a:p>
          <a:p>
            <a:pPr marL="457200" lvl="0" indent="-342900" algn="l" rtl="0">
              <a:spcBef>
                <a:spcPts val="1000"/>
              </a:spcBef>
              <a:spcAft>
                <a:spcPts val="0"/>
              </a:spcAft>
              <a:buSzPts val="1800"/>
              <a:buChar char="•"/>
            </a:pPr>
            <a:r>
              <a:rPr lang="en-US"/>
              <a:t>When collecting qualitative data, how are the surveys or focus groups structured?  Are you inviting representative students to respond?  Do the students feel safe responding?</a:t>
            </a:r>
            <a:endParaRPr/>
          </a:p>
          <a:p>
            <a:pPr marL="457200" lvl="0" indent="-342900" algn="l" rtl="0">
              <a:spcBef>
                <a:spcPts val="0"/>
              </a:spcBef>
              <a:spcAft>
                <a:spcPts val="0"/>
              </a:spcAft>
              <a:buSzPts val="1800"/>
              <a:buChar char="•"/>
            </a:pPr>
            <a:r>
              <a:rPr lang="en-US"/>
              <a:t>As faculty share student stories, are faculty supported and heard?  Are the faculty made to feel safe responding?</a:t>
            </a:r>
            <a:endParaRPr/>
          </a:p>
        </p:txBody>
      </p:sp>
      <p:sp>
        <p:nvSpPr>
          <p:cNvPr id="127" name="Google Shape;127;g170f26aa2cc_0_49"/>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g1785093d3ae_0_17"/>
          <p:cNvSpPr txBox="1">
            <a:spLocks noGrp="1"/>
          </p:cNvSpPr>
          <p:nvPr>
            <p:ph type="title"/>
          </p:nvPr>
        </p:nvSpPr>
        <p:spPr>
          <a:xfrm>
            <a:off x="1277650" y="629575"/>
            <a:ext cx="10046100" cy="7542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Data Interpretation</a:t>
            </a:r>
            <a:endParaRPr/>
          </a:p>
        </p:txBody>
      </p:sp>
      <p:sp>
        <p:nvSpPr>
          <p:cNvPr id="134" name="Google Shape;134;g1785093d3ae_0_17"/>
          <p:cNvSpPr txBox="1">
            <a:spLocks noGrp="1"/>
          </p:cNvSpPr>
          <p:nvPr>
            <p:ph type="body" idx="1"/>
          </p:nvPr>
        </p:nvSpPr>
        <p:spPr>
          <a:xfrm>
            <a:off x="1277650" y="1288772"/>
            <a:ext cx="5843700" cy="46794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dirty="0"/>
              <a:t>Carefully consider conclusions:</a:t>
            </a:r>
            <a:endParaRPr dirty="0"/>
          </a:p>
          <a:p>
            <a:pPr marL="914400" lvl="1" indent="-342900" algn="l" rtl="0">
              <a:spcBef>
                <a:spcPts val="0"/>
              </a:spcBef>
              <a:spcAft>
                <a:spcPts val="0"/>
              </a:spcAft>
              <a:buSzPts val="1800"/>
              <a:buChar char="•"/>
            </a:pPr>
            <a:r>
              <a:rPr lang="en-US" i="1" dirty="0"/>
              <a:t>e.g.</a:t>
            </a:r>
            <a:r>
              <a:rPr lang="en-US" dirty="0"/>
              <a:t> Over 25% of burglaries occur between Memorial Day and Labor Day</a:t>
            </a:r>
            <a:endParaRPr dirty="0"/>
          </a:p>
          <a:p>
            <a:pPr marL="457200" lvl="0" indent="-342900" algn="l" rtl="0">
              <a:spcBef>
                <a:spcPts val="0"/>
              </a:spcBef>
              <a:spcAft>
                <a:spcPts val="0"/>
              </a:spcAft>
              <a:buSzPts val="1800"/>
              <a:buChar char="•"/>
            </a:pPr>
            <a:r>
              <a:rPr lang="en-US" dirty="0"/>
              <a:t>Limitations of observational studies:</a:t>
            </a:r>
            <a:endParaRPr dirty="0"/>
          </a:p>
          <a:p>
            <a:pPr marL="914400" lvl="1" indent="-342900" algn="l" rtl="0">
              <a:spcBef>
                <a:spcPts val="0"/>
              </a:spcBef>
              <a:spcAft>
                <a:spcPts val="0"/>
              </a:spcAft>
              <a:buSzPts val="1800"/>
              <a:buChar char="•"/>
            </a:pPr>
            <a:r>
              <a:rPr lang="en-US" dirty="0"/>
              <a:t>Systematic differences between populations are not captured</a:t>
            </a:r>
            <a:endParaRPr dirty="0"/>
          </a:p>
          <a:p>
            <a:pPr marL="1371600" lvl="2" indent="-342900" algn="l" rtl="0">
              <a:spcBef>
                <a:spcPts val="0"/>
              </a:spcBef>
              <a:spcAft>
                <a:spcPts val="0"/>
              </a:spcAft>
              <a:buSzPts val="1800"/>
              <a:buChar char="•"/>
            </a:pPr>
            <a:r>
              <a:rPr lang="en-US" dirty="0"/>
              <a:t>Controlled, randomized studies are necessary</a:t>
            </a:r>
            <a:endParaRPr dirty="0"/>
          </a:p>
          <a:p>
            <a:pPr marL="914400" lvl="1" indent="-342900" algn="l" rtl="0">
              <a:spcBef>
                <a:spcPts val="0"/>
              </a:spcBef>
              <a:spcAft>
                <a:spcPts val="0"/>
              </a:spcAft>
              <a:buSzPts val="1800"/>
              <a:buChar char="•"/>
            </a:pPr>
            <a:r>
              <a:rPr lang="en-US" dirty="0"/>
              <a:t>Correlation does not imply causation</a:t>
            </a:r>
            <a:endParaRPr dirty="0"/>
          </a:p>
          <a:p>
            <a:pPr marL="0" lvl="0" indent="0" algn="l" rtl="0">
              <a:spcBef>
                <a:spcPts val="1000"/>
              </a:spcBef>
              <a:spcAft>
                <a:spcPts val="0"/>
              </a:spcAft>
              <a:buNone/>
            </a:pPr>
            <a:r>
              <a:rPr lang="en-US" dirty="0"/>
              <a:t>	</a:t>
            </a:r>
            <a:endParaRPr dirty="0"/>
          </a:p>
          <a:p>
            <a:pPr marL="0" lvl="0" indent="0" algn="l" rtl="0">
              <a:spcBef>
                <a:spcPts val="1000"/>
              </a:spcBef>
              <a:spcAft>
                <a:spcPts val="0"/>
              </a:spcAft>
              <a:buNone/>
            </a:pPr>
            <a:endParaRPr dirty="0"/>
          </a:p>
          <a:p>
            <a:pPr marL="0" lvl="0" indent="0" algn="l" rtl="0">
              <a:spcBef>
                <a:spcPts val="1000"/>
              </a:spcBef>
              <a:spcAft>
                <a:spcPts val="0"/>
              </a:spcAft>
              <a:buNone/>
            </a:pPr>
            <a:r>
              <a:rPr lang="en-US" sz="1200" dirty="0"/>
              <a:t>Sources:</a:t>
            </a:r>
            <a:endParaRPr sz="1200" dirty="0"/>
          </a:p>
          <a:p>
            <a:pPr marL="0" lvl="0" indent="0" algn="l" rtl="0">
              <a:spcBef>
                <a:spcPts val="1000"/>
              </a:spcBef>
              <a:spcAft>
                <a:spcPts val="0"/>
              </a:spcAft>
              <a:buNone/>
            </a:pPr>
            <a:r>
              <a:rPr lang="en-US" sz="1000" dirty="0" err="1"/>
              <a:t>Sies</a:t>
            </a:r>
            <a:r>
              <a:rPr lang="en-US" sz="1000" dirty="0"/>
              <a:t>, H. (1988)  “A New Parameter for Sex Education.” </a:t>
            </a:r>
            <a:r>
              <a:rPr lang="en-US" sz="1000" i="1" dirty="0"/>
              <a:t>Nature.</a:t>
            </a:r>
            <a:r>
              <a:rPr lang="en-US" sz="1000" dirty="0"/>
              <a:t> 332: 495</a:t>
            </a:r>
            <a:endParaRPr sz="1000" dirty="0"/>
          </a:p>
          <a:p>
            <a:pPr marL="0" lvl="0" indent="0" algn="l" rtl="0">
              <a:spcBef>
                <a:spcPts val="800"/>
              </a:spcBef>
              <a:spcAft>
                <a:spcPts val="0"/>
              </a:spcAft>
              <a:buNone/>
            </a:pPr>
            <a:r>
              <a:rPr lang="en-US" sz="1100" u="sng" dirty="0">
                <a:solidFill>
                  <a:srgbClr val="044C7F"/>
                </a:solidFill>
                <a:hlinkClick r:id="rId3">
                  <a:extLst>
                    <a:ext uri="{A12FA001-AC4F-418D-AE19-62706E023703}">
                      <ahyp:hlinkClr xmlns:ahyp="http://schemas.microsoft.com/office/drawing/2018/hyperlinkcolor" val="tx"/>
                    </a:ext>
                  </a:extLst>
                </a:hlinkClick>
              </a:rPr>
              <a:t>https://xkcd.com/552/</a:t>
            </a:r>
            <a:endParaRPr sz="1000" dirty="0"/>
          </a:p>
        </p:txBody>
      </p:sp>
      <p:sp>
        <p:nvSpPr>
          <p:cNvPr id="135" name="Google Shape;135;g1785093d3ae_0_17"/>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pic>
        <p:nvPicPr>
          <p:cNvPr id="136" name="Google Shape;136;g1785093d3ae_0_17"/>
          <p:cNvPicPr preferRelativeResize="0"/>
          <p:nvPr/>
        </p:nvPicPr>
        <p:blipFill>
          <a:blip r:embed="rId4">
            <a:alphaModFix/>
          </a:blip>
          <a:stretch>
            <a:fillRect/>
          </a:stretch>
        </p:blipFill>
        <p:spPr>
          <a:xfrm>
            <a:off x="7215250" y="731925"/>
            <a:ext cx="4765851" cy="3174582"/>
          </a:xfrm>
          <a:prstGeom prst="rect">
            <a:avLst/>
          </a:prstGeom>
          <a:noFill/>
          <a:ln>
            <a:noFill/>
          </a:ln>
        </p:spPr>
      </p:pic>
      <p:pic>
        <p:nvPicPr>
          <p:cNvPr id="137" name="Google Shape;137;g1785093d3ae_0_17"/>
          <p:cNvPicPr preferRelativeResize="0"/>
          <p:nvPr/>
        </p:nvPicPr>
        <p:blipFill>
          <a:blip r:embed="rId5">
            <a:alphaModFix/>
          </a:blip>
          <a:stretch>
            <a:fillRect/>
          </a:stretch>
        </p:blipFill>
        <p:spPr>
          <a:xfrm>
            <a:off x="5674125" y="4563347"/>
            <a:ext cx="5387813" cy="21715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170f26aa2cc_0_42"/>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Program Review</a:t>
            </a:r>
            <a:endParaRPr/>
          </a:p>
        </p:txBody>
      </p:sp>
      <p:sp>
        <p:nvSpPr>
          <p:cNvPr id="144" name="Google Shape;144;g170f26aa2cc_0_42"/>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a:t>We are all convinced that our programs are great and that we are doing an amazing job for our students and program review is our opportunity to show it.</a:t>
            </a:r>
            <a:endParaRPr/>
          </a:p>
          <a:p>
            <a:pPr marL="457200" lvl="0" indent="-342900" algn="l" rtl="0">
              <a:spcBef>
                <a:spcPts val="0"/>
              </a:spcBef>
              <a:spcAft>
                <a:spcPts val="0"/>
              </a:spcAft>
              <a:buSzPts val="1800"/>
              <a:buChar char="•"/>
            </a:pPr>
            <a:r>
              <a:rPr lang="en-US"/>
              <a:t>Who determines what data is part of your program review?</a:t>
            </a:r>
            <a:endParaRPr/>
          </a:p>
          <a:p>
            <a:pPr marL="457200" lvl="0" indent="-342900" algn="l" rtl="0">
              <a:spcBef>
                <a:spcPts val="0"/>
              </a:spcBef>
              <a:spcAft>
                <a:spcPts val="0"/>
              </a:spcAft>
              <a:buSzPts val="1800"/>
              <a:buChar char="•"/>
            </a:pPr>
            <a:r>
              <a:rPr lang="en-US"/>
              <a:t>Does your program review only include quantitative data or does it include qualitative data like student satisfaction surveys?</a:t>
            </a:r>
            <a:endParaRPr/>
          </a:p>
          <a:p>
            <a:pPr marL="457200" lvl="0" indent="-342900" algn="l" rtl="0">
              <a:spcBef>
                <a:spcPts val="0"/>
              </a:spcBef>
              <a:spcAft>
                <a:spcPts val="0"/>
              </a:spcAft>
              <a:buSzPts val="1800"/>
              <a:buChar char="•"/>
            </a:pPr>
            <a:r>
              <a:rPr lang="en-US"/>
              <a:t>Whatever information faculty need to tell the full story of their programs and their students should be available and incorporated. </a:t>
            </a:r>
            <a:endParaRPr/>
          </a:p>
          <a:p>
            <a:pPr marL="457200" lvl="0" indent="-342900" algn="l" rtl="0">
              <a:spcBef>
                <a:spcPts val="0"/>
              </a:spcBef>
              <a:spcAft>
                <a:spcPts val="0"/>
              </a:spcAft>
              <a:buSzPts val="1800"/>
              <a:buChar char="•"/>
            </a:pPr>
            <a:r>
              <a:rPr lang="en-US"/>
              <a:t>Processes for program review are part of 10+1 and your senate needs to ensure your model includes everything necessary to develop a complete picture of how well you serve students.</a:t>
            </a:r>
            <a:endParaRPr/>
          </a:p>
        </p:txBody>
      </p:sp>
      <p:sp>
        <p:nvSpPr>
          <p:cNvPr id="145" name="Google Shape;145;g170f26aa2cc_0_42"/>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g170f26aa2cc_0_56"/>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Exploring Instructional Modalities</a:t>
            </a:r>
            <a:endParaRPr/>
          </a:p>
        </p:txBody>
      </p:sp>
      <p:sp>
        <p:nvSpPr>
          <p:cNvPr id="152" name="Google Shape;152;g170f26aa2cc_0_56"/>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a:t>As colleges have begun to move past the pandemic, there is an increased push to offer more synchronous and asynchronous online courses because “this is what the students want”</a:t>
            </a:r>
            <a:endParaRPr/>
          </a:p>
          <a:p>
            <a:pPr marL="457200" lvl="0" indent="-342900" algn="l" rtl="0">
              <a:spcBef>
                <a:spcPts val="0"/>
              </a:spcBef>
              <a:spcAft>
                <a:spcPts val="0"/>
              </a:spcAft>
              <a:buSzPts val="1800"/>
              <a:buChar char="•"/>
            </a:pPr>
            <a:r>
              <a:rPr lang="en-US"/>
              <a:t>Is your college tracking the success in face-to-face, face-to-face and asynchronous hybrid, synchronous online, and asynchronous online?</a:t>
            </a:r>
            <a:endParaRPr/>
          </a:p>
          <a:p>
            <a:pPr marL="457200" lvl="0" indent="-342900" algn="l" rtl="0">
              <a:spcBef>
                <a:spcPts val="0"/>
              </a:spcBef>
              <a:spcAft>
                <a:spcPts val="0"/>
              </a:spcAft>
              <a:buSzPts val="1800"/>
              <a:buChar char="•"/>
            </a:pPr>
            <a:r>
              <a:rPr lang="en-US"/>
              <a:t>Is your college pushing for hyflex instruction? Is there any data to support the effectiveness of this modality in your discipline?</a:t>
            </a:r>
            <a:endParaRPr/>
          </a:p>
          <a:p>
            <a:pPr marL="457200" lvl="0" indent="-342900" algn="l" rtl="0">
              <a:spcBef>
                <a:spcPts val="0"/>
              </a:spcBef>
              <a:spcAft>
                <a:spcPts val="0"/>
              </a:spcAft>
              <a:buSzPts val="1800"/>
              <a:buChar char="•"/>
            </a:pPr>
            <a:r>
              <a:rPr lang="en-US"/>
              <a:t>Ask questions about the data presented - are they from out of state, at what sort of institution were the data collected, what discipline, how many students?</a:t>
            </a:r>
            <a:endParaRPr/>
          </a:p>
          <a:p>
            <a:pPr marL="457200" lvl="0" indent="-342900" algn="l" rtl="0">
              <a:spcBef>
                <a:spcPts val="0"/>
              </a:spcBef>
              <a:spcAft>
                <a:spcPts val="0"/>
              </a:spcAft>
              <a:buSzPts val="1800"/>
              <a:buChar char="•"/>
            </a:pPr>
            <a:r>
              <a:rPr lang="en-US"/>
              <a:t>Make good decisions that focus on equitable student success rather than focusing exclusively on equitable access.</a:t>
            </a:r>
            <a:endParaRPr/>
          </a:p>
        </p:txBody>
      </p:sp>
      <p:sp>
        <p:nvSpPr>
          <p:cNvPr id="153" name="Google Shape;153;g170f26aa2cc_0_56"/>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170f26aa2cc_0_63"/>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Summary</a:t>
            </a:r>
            <a:endParaRPr/>
          </a:p>
        </p:txBody>
      </p:sp>
      <p:sp>
        <p:nvSpPr>
          <p:cNvPr id="160" name="Google Shape;160;g170f26aa2cc_0_63"/>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a:t>We are working at data centered colleges and faculty and senates cannot sit by and let administration decide what is really important.</a:t>
            </a:r>
            <a:endParaRPr/>
          </a:p>
          <a:p>
            <a:pPr marL="457200" lvl="0" indent="-342900" algn="l" rtl="0">
              <a:spcBef>
                <a:spcPts val="0"/>
              </a:spcBef>
              <a:spcAft>
                <a:spcPts val="0"/>
              </a:spcAft>
              <a:buSzPts val="1800"/>
              <a:buChar char="•"/>
            </a:pPr>
            <a:r>
              <a:rPr lang="en-US"/>
              <a:t>Engage your institutional research to determine what data is being collected and if there are opportunities to collect additional information.</a:t>
            </a:r>
            <a:endParaRPr/>
          </a:p>
          <a:p>
            <a:pPr marL="457200" lvl="0" indent="-342900" algn="l" rtl="0">
              <a:spcBef>
                <a:spcPts val="0"/>
              </a:spcBef>
              <a:spcAft>
                <a:spcPts val="0"/>
              </a:spcAft>
              <a:buSzPts val="1800"/>
              <a:buChar char="•"/>
            </a:pPr>
            <a:r>
              <a:rPr lang="en-US"/>
              <a:t>Your college will have lots of quantitative data, but qualitative data is important to provide a complete picture.</a:t>
            </a:r>
            <a:endParaRPr/>
          </a:p>
          <a:p>
            <a:pPr marL="457200" lvl="0" indent="-342900" algn="l" rtl="0">
              <a:spcBef>
                <a:spcPts val="0"/>
              </a:spcBef>
              <a:spcAft>
                <a:spcPts val="0"/>
              </a:spcAft>
              <a:buSzPts val="1800"/>
              <a:buChar char="•"/>
            </a:pPr>
            <a:r>
              <a:rPr lang="en-US"/>
              <a:t>Faculty must analyze data about student demand and success in different modalities and scheduling should be about data not funding.</a:t>
            </a:r>
            <a:endParaRPr/>
          </a:p>
          <a:p>
            <a:pPr marL="457200" lvl="0" indent="0" algn="l" rtl="0">
              <a:spcBef>
                <a:spcPts val="1000"/>
              </a:spcBef>
              <a:spcAft>
                <a:spcPts val="0"/>
              </a:spcAft>
              <a:buNone/>
            </a:pPr>
            <a:endParaRPr/>
          </a:p>
        </p:txBody>
      </p:sp>
      <p:sp>
        <p:nvSpPr>
          <p:cNvPr id="161" name="Google Shape;161;g170f26aa2cc_0_63"/>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1785093d3ae_0_10"/>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Thank You</a:t>
            </a:r>
            <a:endParaRPr/>
          </a:p>
        </p:txBody>
      </p:sp>
      <p:sp>
        <p:nvSpPr>
          <p:cNvPr id="168" name="Google Shape;168;g1785093d3ae_0_10"/>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endParaRPr/>
          </a:p>
          <a:p>
            <a:pPr marL="0" lvl="0" indent="0" algn="l" rtl="0">
              <a:spcBef>
                <a:spcPts val="1000"/>
              </a:spcBef>
              <a:spcAft>
                <a:spcPts val="0"/>
              </a:spcAft>
              <a:buNone/>
            </a:pPr>
            <a:endParaRPr/>
          </a:p>
          <a:p>
            <a:pPr marL="0" lvl="0" indent="0" algn="l" rtl="0">
              <a:spcBef>
                <a:spcPts val="1000"/>
              </a:spcBef>
              <a:spcAft>
                <a:spcPts val="0"/>
              </a:spcAft>
              <a:buNone/>
            </a:pPr>
            <a:r>
              <a:rPr lang="en-US"/>
              <a:t>Please share ideas and questions.</a:t>
            </a:r>
            <a:endParaRPr/>
          </a:p>
          <a:p>
            <a:pPr marL="0" lvl="0" indent="0" algn="l" rtl="0">
              <a:spcBef>
                <a:spcPts val="1000"/>
              </a:spcBef>
              <a:spcAft>
                <a:spcPts val="0"/>
              </a:spcAft>
              <a:buNone/>
            </a:pPr>
            <a:endParaRPr/>
          </a:p>
          <a:p>
            <a:pPr marL="0" lvl="0" indent="0" algn="l" rtl="0">
              <a:spcBef>
                <a:spcPts val="1000"/>
              </a:spcBef>
              <a:spcAft>
                <a:spcPts val="0"/>
              </a:spcAft>
              <a:buNone/>
            </a:pPr>
            <a:r>
              <a:rPr lang="en-US"/>
              <a:t>info@asccc.org</a:t>
            </a:r>
            <a:endParaRPr/>
          </a:p>
        </p:txBody>
      </p:sp>
      <p:sp>
        <p:nvSpPr>
          <p:cNvPr id="169" name="Google Shape;169;g1785093d3ae_0_10"/>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2"/>
          <p:cNvSpPr txBox="1">
            <a:spLocks noGrp="1"/>
          </p:cNvSpPr>
          <p:nvPr>
            <p:ph type="title"/>
          </p:nvPr>
        </p:nvSpPr>
        <p:spPr>
          <a:xfrm>
            <a:off x="2795450" y="403412"/>
            <a:ext cx="8558347" cy="168576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None/>
            </a:pPr>
            <a:r>
              <a:rPr lang="en-US"/>
              <a:t>Presenters</a:t>
            </a:r>
            <a:endParaRPr/>
          </a:p>
        </p:txBody>
      </p:sp>
      <p:sp>
        <p:nvSpPr>
          <p:cNvPr id="48" name="Google Shape;48;p2"/>
          <p:cNvSpPr txBox="1">
            <a:spLocks noGrp="1"/>
          </p:cNvSpPr>
          <p:nvPr>
            <p:ph type="body" idx="1"/>
          </p:nvPr>
        </p:nvSpPr>
        <p:spPr>
          <a:xfrm>
            <a:off x="829994" y="2662568"/>
            <a:ext cx="10523806" cy="3569419"/>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404040"/>
              </a:buClr>
              <a:buSzPts val="2400"/>
              <a:buFont typeface="Arial"/>
              <a:buNone/>
            </a:pPr>
            <a:endParaRPr/>
          </a:p>
          <a:p>
            <a:pPr marL="0" marR="0" lvl="0" indent="0" algn="l" rtl="0">
              <a:lnSpc>
                <a:spcPct val="90000"/>
              </a:lnSpc>
              <a:spcBef>
                <a:spcPts val="0"/>
              </a:spcBef>
              <a:spcAft>
                <a:spcPts val="0"/>
              </a:spcAft>
              <a:buClr>
                <a:srgbClr val="404040"/>
              </a:buClr>
              <a:buSzPts val="2400"/>
              <a:buFont typeface="Arial"/>
              <a:buNone/>
            </a:pPr>
            <a:r>
              <a:rPr lang="en-US" b="1"/>
              <a:t>Craig Rutan</a:t>
            </a:r>
            <a:endParaRPr b="1"/>
          </a:p>
          <a:p>
            <a:pPr marL="457200" marR="0" lvl="0" indent="-381000" algn="l" rtl="0">
              <a:lnSpc>
                <a:spcPct val="90000"/>
              </a:lnSpc>
              <a:spcBef>
                <a:spcPts val="0"/>
              </a:spcBef>
              <a:spcAft>
                <a:spcPts val="0"/>
              </a:spcAft>
              <a:buSzPts val="2400"/>
              <a:buChar char="●"/>
            </a:pPr>
            <a:r>
              <a:rPr lang="en-US"/>
              <a:t>Santiago Canyon College</a:t>
            </a:r>
            <a:endParaRPr/>
          </a:p>
          <a:p>
            <a:pPr marL="457200" marR="0" lvl="0" indent="-381000" algn="l" rtl="0">
              <a:lnSpc>
                <a:spcPct val="90000"/>
              </a:lnSpc>
              <a:spcBef>
                <a:spcPts val="0"/>
              </a:spcBef>
              <a:spcAft>
                <a:spcPts val="0"/>
              </a:spcAft>
              <a:buSzPts val="2400"/>
              <a:buChar char="●"/>
            </a:pPr>
            <a:r>
              <a:rPr lang="en-US"/>
              <a:t>ASCCC Data and Research Committee</a:t>
            </a:r>
            <a:endParaRPr/>
          </a:p>
          <a:p>
            <a:pPr marL="0" marR="0" lvl="0" indent="0" algn="l" rtl="0">
              <a:lnSpc>
                <a:spcPct val="90000"/>
              </a:lnSpc>
              <a:spcBef>
                <a:spcPts val="0"/>
              </a:spcBef>
              <a:spcAft>
                <a:spcPts val="0"/>
              </a:spcAft>
              <a:buClr>
                <a:srgbClr val="404040"/>
              </a:buClr>
              <a:buSzPts val="2400"/>
              <a:buFont typeface="Arial"/>
              <a:buNone/>
            </a:pPr>
            <a:endParaRPr/>
          </a:p>
          <a:p>
            <a:pPr marL="0" marR="0" lvl="0" indent="0" algn="l" rtl="0">
              <a:lnSpc>
                <a:spcPct val="90000"/>
              </a:lnSpc>
              <a:spcBef>
                <a:spcPts val="0"/>
              </a:spcBef>
              <a:spcAft>
                <a:spcPts val="0"/>
              </a:spcAft>
              <a:buClr>
                <a:srgbClr val="404040"/>
              </a:buClr>
              <a:buSzPts val="2400"/>
              <a:buFont typeface="Arial"/>
              <a:buNone/>
            </a:pPr>
            <a:r>
              <a:rPr lang="en-US" b="1"/>
              <a:t>Eric Wada</a:t>
            </a:r>
            <a:endParaRPr b="1"/>
          </a:p>
          <a:p>
            <a:pPr marL="457200" marR="0" lvl="0" indent="-381000" algn="l" rtl="0">
              <a:lnSpc>
                <a:spcPct val="90000"/>
              </a:lnSpc>
              <a:spcBef>
                <a:spcPts val="0"/>
              </a:spcBef>
              <a:spcAft>
                <a:spcPts val="0"/>
              </a:spcAft>
              <a:buSzPts val="2400"/>
              <a:buChar char="●"/>
            </a:pPr>
            <a:r>
              <a:rPr lang="en-US"/>
              <a:t>Folsom Lake College</a:t>
            </a:r>
            <a:endParaRPr/>
          </a:p>
          <a:p>
            <a:pPr marL="457200" marR="0" lvl="0" indent="-381000" algn="l" rtl="0">
              <a:lnSpc>
                <a:spcPct val="90000"/>
              </a:lnSpc>
              <a:spcBef>
                <a:spcPts val="0"/>
              </a:spcBef>
              <a:spcAft>
                <a:spcPts val="0"/>
              </a:spcAft>
              <a:buSzPts val="2400"/>
              <a:buChar char="●"/>
            </a:pPr>
            <a:r>
              <a:rPr lang="en-US"/>
              <a:t>ASCCC North Representative</a:t>
            </a:r>
            <a:endParaRPr/>
          </a:p>
        </p:txBody>
      </p:sp>
      <p:sp>
        <p:nvSpPr>
          <p:cNvPr id="49" name="Google Shape;49;p2"/>
          <p:cNvSpPr txBox="1">
            <a:spLocks noGrp="1"/>
          </p:cNvSpPr>
          <p:nvPr>
            <p:ph type="sldNum" idx="12"/>
          </p:nvPr>
        </p:nvSpPr>
        <p:spPr>
          <a:xfrm>
            <a:off x="10437813" y="6356350"/>
            <a:ext cx="915987" cy="365125"/>
          </a:xfrm>
          <a:prstGeom prst="rect">
            <a:avLst/>
          </a:prstGeom>
          <a:noFill/>
          <a:ln>
            <a:noFill/>
          </a:ln>
        </p:spPr>
        <p:txBody>
          <a:bodyPr spcFirstLastPara="1" wrap="square" lIns="91425" tIns="45700" rIns="0"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4"/>
          <p:cNvSpPr txBox="1">
            <a:spLocks noGrp="1"/>
          </p:cNvSpPr>
          <p:nvPr>
            <p:ph type="title"/>
          </p:nvPr>
        </p:nvSpPr>
        <p:spPr>
          <a:xfrm>
            <a:off x="1277650" y="365125"/>
            <a:ext cx="10046043" cy="1325563"/>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None/>
            </a:pPr>
            <a:r>
              <a:rPr lang="en-US"/>
              <a:t>Description</a:t>
            </a:r>
            <a:endParaRPr/>
          </a:p>
        </p:txBody>
      </p:sp>
      <p:sp>
        <p:nvSpPr>
          <p:cNvPr id="55" name="Google Shape;55;p4"/>
          <p:cNvSpPr txBox="1">
            <a:spLocks noGrp="1"/>
          </p:cNvSpPr>
          <p:nvPr>
            <p:ph type="body" idx="1"/>
          </p:nvPr>
        </p:nvSpPr>
        <p:spPr>
          <a:xfrm>
            <a:off x="1277650" y="1798320"/>
            <a:ext cx="10058400" cy="4419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n-US">
                <a:solidFill>
                  <a:srgbClr val="0A0A0A"/>
                </a:solidFill>
                <a:highlight>
                  <a:srgbClr val="FFFFFF"/>
                </a:highlight>
              </a:rPr>
              <a:t>Have you ever heard the phrases “I am not a data person” or “That isn’t what I am seeing in my class?" The data presented to us only seems to tell part of the story and it may not represent the individual challenges you have seen your faculty and students tackle every day. Academic senates must be actively engaged in determining what data is being tracked, determining what it really means, and deciding what still needs to be explored to work towards equitable student success.</a:t>
            </a:r>
            <a:endParaRPr sz="3600"/>
          </a:p>
        </p:txBody>
      </p:sp>
      <p:sp>
        <p:nvSpPr>
          <p:cNvPr id="56" name="Google Shape;56;p4"/>
          <p:cNvSpPr txBox="1">
            <a:spLocks noGrp="1"/>
          </p:cNvSpPr>
          <p:nvPr>
            <p:ph type="sldNum" idx="12"/>
          </p:nvPr>
        </p:nvSpPr>
        <p:spPr>
          <a:xfrm>
            <a:off x="10437813" y="6356350"/>
            <a:ext cx="915987" cy="365125"/>
          </a:xfrm>
          <a:prstGeom prst="rect">
            <a:avLst/>
          </a:prstGeom>
          <a:noFill/>
          <a:ln>
            <a:noFill/>
          </a:ln>
        </p:spPr>
        <p:txBody>
          <a:bodyPr spcFirstLastPara="1" wrap="square" lIns="91425" tIns="45700" rIns="0"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g1785093d3ae_0_3"/>
          <p:cNvSpPr txBox="1">
            <a:spLocks noGrp="1"/>
          </p:cNvSpPr>
          <p:nvPr>
            <p:ph type="title"/>
          </p:nvPr>
        </p:nvSpPr>
        <p:spPr>
          <a:xfrm>
            <a:off x="1277650" y="365125"/>
            <a:ext cx="10046100" cy="132570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None/>
            </a:pPr>
            <a:r>
              <a:rPr lang="en-US"/>
              <a:t>Preliminaries</a:t>
            </a:r>
            <a:endParaRPr/>
          </a:p>
        </p:txBody>
      </p:sp>
      <p:sp>
        <p:nvSpPr>
          <p:cNvPr id="62" name="Google Shape;62;g1785093d3ae_0_3"/>
          <p:cNvSpPr txBox="1">
            <a:spLocks noGrp="1"/>
          </p:cNvSpPr>
          <p:nvPr>
            <p:ph type="body" idx="1"/>
          </p:nvPr>
        </p:nvSpPr>
        <p:spPr>
          <a:xfrm>
            <a:off x="1277650" y="1798320"/>
            <a:ext cx="10058400" cy="4419600"/>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0"/>
              </a:spcBef>
              <a:spcAft>
                <a:spcPts val="0"/>
              </a:spcAft>
              <a:buSzPts val="1800"/>
              <a:buChar char="•"/>
            </a:pPr>
            <a:r>
              <a:rPr lang="en-US"/>
              <a:t>Nearly every meeting that happens on a campus, whether in person or on Zoom, will include the discussion of reports and some type of data.</a:t>
            </a:r>
            <a:endParaRPr/>
          </a:p>
          <a:p>
            <a:pPr marL="457200" lvl="0" indent="-342900" algn="l" rtl="0">
              <a:lnSpc>
                <a:spcPct val="90000"/>
              </a:lnSpc>
              <a:spcBef>
                <a:spcPts val="0"/>
              </a:spcBef>
              <a:spcAft>
                <a:spcPts val="0"/>
              </a:spcAft>
              <a:buSzPts val="1800"/>
              <a:buChar char="•"/>
            </a:pPr>
            <a:r>
              <a:rPr lang="en-US"/>
              <a:t>The collection of data isn’t something new, but the increased use of data has made framing it even more important.</a:t>
            </a:r>
            <a:endParaRPr/>
          </a:p>
          <a:p>
            <a:pPr marL="457200" lvl="0" indent="-342900" algn="l" rtl="0">
              <a:lnSpc>
                <a:spcPct val="90000"/>
              </a:lnSpc>
              <a:spcBef>
                <a:spcPts val="0"/>
              </a:spcBef>
              <a:spcAft>
                <a:spcPts val="0"/>
              </a:spcAft>
              <a:buSzPts val="1800"/>
              <a:buChar char="•"/>
            </a:pPr>
            <a:r>
              <a:rPr lang="en-US"/>
              <a:t>Faculty must work with administration to guide research questions and determine what is most important. We are the ones that meet with students and we must ensure that students do not just become another number on a page. </a:t>
            </a:r>
            <a:endParaRPr/>
          </a:p>
        </p:txBody>
      </p:sp>
      <p:sp>
        <p:nvSpPr>
          <p:cNvPr id="63" name="Google Shape;63;g1785093d3ae_0_3"/>
          <p:cNvSpPr txBox="1">
            <a:spLocks noGrp="1"/>
          </p:cNvSpPr>
          <p:nvPr>
            <p:ph type="sldNum" idx="12"/>
          </p:nvPr>
        </p:nvSpPr>
        <p:spPr>
          <a:xfrm>
            <a:off x="10437813" y="6356350"/>
            <a:ext cx="915900" cy="365100"/>
          </a:xfrm>
          <a:prstGeom prst="rect">
            <a:avLst/>
          </a:prstGeom>
          <a:noFill/>
          <a:ln>
            <a:noFill/>
          </a:ln>
        </p:spPr>
        <p:txBody>
          <a:bodyPr spcFirstLastPara="1" wrap="square" lIns="91425" tIns="45700" rIns="0" bIns="45700" anchor="ctr"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g170f26aa2cc_0_0"/>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Types of Data</a:t>
            </a:r>
            <a:endParaRPr/>
          </a:p>
        </p:txBody>
      </p:sp>
      <p:sp>
        <p:nvSpPr>
          <p:cNvPr id="70" name="Google Shape;70;g170f26aa2cc_0_0"/>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rmAutofit/>
          </a:bodyPr>
          <a:lstStyle/>
          <a:p>
            <a:pPr marL="457200" lvl="0" indent="-342900" algn="l" rtl="0">
              <a:spcBef>
                <a:spcPts val="1000"/>
              </a:spcBef>
              <a:spcAft>
                <a:spcPts val="0"/>
              </a:spcAft>
              <a:buSzPts val="1800"/>
              <a:buChar char="•"/>
            </a:pPr>
            <a:r>
              <a:rPr lang="en-US"/>
              <a:t>Our colleges collect data about everything that we do, but there are certain things that you might encounter more than others. These include:</a:t>
            </a:r>
            <a:endParaRPr/>
          </a:p>
          <a:p>
            <a:pPr marL="914400" lvl="1" indent="-342900" algn="l" rtl="0">
              <a:spcBef>
                <a:spcPts val="0"/>
              </a:spcBef>
              <a:spcAft>
                <a:spcPts val="0"/>
              </a:spcAft>
              <a:buSzPts val="1800"/>
              <a:buChar char="•"/>
            </a:pPr>
            <a:r>
              <a:rPr lang="en-US" b="1"/>
              <a:t>Throughput</a:t>
            </a:r>
            <a:r>
              <a:rPr lang="en-US"/>
              <a:t> - How many students successfully complete transfer level mathematics or English in one year.</a:t>
            </a:r>
            <a:endParaRPr/>
          </a:p>
          <a:p>
            <a:pPr marL="914400" lvl="1" indent="-342900" algn="l" rtl="0">
              <a:spcBef>
                <a:spcPts val="0"/>
              </a:spcBef>
              <a:spcAft>
                <a:spcPts val="0"/>
              </a:spcAft>
              <a:buSzPts val="1800"/>
              <a:buChar char="•"/>
            </a:pPr>
            <a:r>
              <a:rPr lang="en-US" b="1"/>
              <a:t>Retention</a:t>
            </a:r>
            <a:r>
              <a:rPr lang="en-US"/>
              <a:t> - The percentage of students that remain in a course until the end (measured relative to census).</a:t>
            </a:r>
            <a:endParaRPr/>
          </a:p>
          <a:p>
            <a:pPr marL="914400" lvl="1" indent="-342900" algn="l" rtl="0">
              <a:spcBef>
                <a:spcPts val="0"/>
              </a:spcBef>
              <a:spcAft>
                <a:spcPts val="0"/>
              </a:spcAft>
              <a:buSzPts val="1800"/>
              <a:buChar char="•"/>
            </a:pPr>
            <a:r>
              <a:rPr lang="en-US" b="1"/>
              <a:t>Persistence</a:t>
            </a:r>
            <a:r>
              <a:rPr lang="en-US"/>
              <a:t> - Percentage of students that enroll in the next term.</a:t>
            </a:r>
            <a:endParaRPr/>
          </a:p>
          <a:p>
            <a:pPr marL="914400" lvl="1" indent="-342900" algn="l" rtl="0">
              <a:spcBef>
                <a:spcPts val="0"/>
              </a:spcBef>
              <a:spcAft>
                <a:spcPts val="0"/>
              </a:spcAft>
              <a:buSzPts val="1800"/>
              <a:buChar char="•"/>
            </a:pPr>
            <a:r>
              <a:rPr lang="en-US" b="1"/>
              <a:t>FTES Generation</a:t>
            </a:r>
            <a:r>
              <a:rPr lang="en-US"/>
              <a:t> - How many full time equivalent students will the college be paid for.</a:t>
            </a:r>
            <a:endParaRPr/>
          </a:p>
          <a:p>
            <a:pPr marL="914400" lvl="1" indent="-342900" algn="l" rtl="0">
              <a:spcBef>
                <a:spcPts val="0"/>
              </a:spcBef>
              <a:spcAft>
                <a:spcPts val="0"/>
              </a:spcAft>
              <a:buSzPts val="1800"/>
              <a:buChar char="•"/>
            </a:pPr>
            <a:r>
              <a:rPr lang="en-US" b="1"/>
              <a:t>Efficiency (or productivity)</a:t>
            </a:r>
            <a:r>
              <a:rPr lang="en-US"/>
              <a:t> - Often shown with average class size or FTES/FTEF (full time equivalent faculty).</a:t>
            </a:r>
            <a:endParaRPr/>
          </a:p>
          <a:p>
            <a:pPr marL="914400" lvl="1" indent="-342900" algn="l" rtl="0">
              <a:spcBef>
                <a:spcPts val="0"/>
              </a:spcBef>
              <a:spcAft>
                <a:spcPts val="0"/>
              </a:spcAft>
              <a:buSzPts val="1800"/>
              <a:buChar char="•"/>
            </a:pPr>
            <a:r>
              <a:rPr lang="en-US" b="1"/>
              <a:t>Outcomes </a:t>
            </a:r>
            <a:r>
              <a:rPr lang="en-US"/>
              <a:t>- ADT, degree/certificate completion, transfers, CTE units</a:t>
            </a:r>
            <a:endParaRPr/>
          </a:p>
        </p:txBody>
      </p:sp>
      <p:sp>
        <p:nvSpPr>
          <p:cNvPr id="71" name="Google Shape;71;g170f26aa2cc_0_0"/>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g170f26aa2cc_0_14"/>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Why Do Some Measures Seem More Important?</a:t>
            </a:r>
            <a:endParaRPr/>
          </a:p>
        </p:txBody>
      </p:sp>
      <p:sp>
        <p:nvSpPr>
          <p:cNvPr id="78" name="Google Shape;78;g170f26aa2cc_0_14"/>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a:t>Nearly every measure that we hear about is driven by compliance and funding.</a:t>
            </a:r>
            <a:endParaRPr/>
          </a:p>
          <a:p>
            <a:pPr marL="914400" lvl="1" indent="-342900" algn="l" rtl="0">
              <a:spcBef>
                <a:spcPts val="0"/>
              </a:spcBef>
              <a:spcAft>
                <a:spcPts val="0"/>
              </a:spcAft>
              <a:buSzPts val="1800"/>
              <a:buChar char="•"/>
            </a:pPr>
            <a:r>
              <a:rPr lang="en-US"/>
              <a:t>Compliance with something being monitored by the Chancellor’s Office (AB705, SEA Program, etc.)</a:t>
            </a:r>
            <a:endParaRPr/>
          </a:p>
          <a:p>
            <a:pPr marL="914400" lvl="1" indent="-342900" algn="l" rtl="0">
              <a:spcBef>
                <a:spcPts val="0"/>
              </a:spcBef>
              <a:spcAft>
                <a:spcPts val="0"/>
              </a:spcAft>
              <a:buSzPts val="1800"/>
              <a:buChar char="•"/>
            </a:pPr>
            <a:r>
              <a:rPr lang="en-US"/>
              <a:t>Increasing the amount of funding for the college through enrollment and performance metrics in the SCFF</a:t>
            </a:r>
            <a:endParaRPr/>
          </a:p>
          <a:p>
            <a:pPr marL="457200" lvl="0" indent="-342900" algn="l" rtl="0">
              <a:spcBef>
                <a:spcPts val="0"/>
              </a:spcBef>
              <a:spcAft>
                <a:spcPts val="0"/>
              </a:spcAft>
              <a:buSzPts val="1800"/>
              <a:buChar char="•"/>
            </a:pPr>
            <a:r>
              <a:rPr lang="en-US"/>
              <a:t>There are legislative and external influences on college priorities and decisions.</a:t>
            </a:r>
            <a:endParaRPr/>
          </a:p>
        </p:txBody>
      </p:sp>
      <p:sp>
        <p:nvSpPr>
          <p:cNvPr id="79" name="Google Shape;79;g170f26aa2cc_0_14"/>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g170f26aa2cc_0_28"/>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What Story Do These Measures Tell?</a:t>
            </a:r>
            <a:endParaRPr/>
          </a:p>
        </p:txBody>
      </p:sp>
      <p:sp>
        <p:nvSpPr>
          <p:cNvPr id="86" name="Google Shape;86;g170f26aa2cc_0_28"/>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a:t>Efficiency, throughput, completion of ADTs, etc. are all important details about how well our colleges are doing in some areas.</a:t>
            </a:r>
            <a:endParaRPr/>
          </a:p>
          <a:p>
            <a:pPr marL="457200" lvl="0" indent="-342900" algn="l" rtl="0">
              <a:spcBef>
                <a:spcPts val="0"/>
              </a:spcBef>
              <a:spcAft>
                <a:spcPts val="0"/>
              </a:spcAft>
              <a:buSzPts val="1800"/>
              <a:buChar char="•"/>
            </a:pPr>
            <a:r>
              <a:rPr lang="en-US"/>
              <a:t>It seems like many details that we used to care about have been forgotten. Measures like:</a:t>
            </a:r>
            <a:endParaRPr/>
          </a:p>
          <a:p>
            <a:pPr marL="914400" lvl="1" indent="-342900" algn="l" rtl="0">
              <a:spcBef>
                <a:spcPts val="0"/>
              </a:spcBef>
              <a:spcAft>
                <a:spcPts val="0"/>
              </a:spcAft>
              <a:buSzPts val="1800"/>
              <a:buChar char="•"/>
            </a:pPr>
            <a:r>
              <a:rPr lang="en-US"/>
              <a:t>Course success rates</a:t>
            </a:r>
            <a:endParaRPr/>
          </a:p>
          <a:p>
            <a:pPr marL="914400" lvl="1" indent="-342900" algn="l" rtl="0">
              <a:spcBef>
                <a:spcPts val="0"/>
              </a:spcBef>
              <a:spcAft>
                <a:spcPts val="0"/>
              </a:spcAft>
              <a:buSzPts val="1800"/>
              <a:buChar char="•"/>
            </a:pPr>
            <a:r>
              <a:rPr lang="en-US"/>
              <a:t>Grade distributions in courses</a:t>
            </a:r>
            <a:endParaRPr/>
          </a:p>
          <a:p>
            <a:pPr marL="914400" lvl="1" indent="-342900" algn="l" rtl="0">
              <a:spcBef>
                <a:spcPts val="0"/>
              </a:spcBef>
              <a:spcAft>
                <a:spcPts val="0"/>
              </a:spcAft>
              <a:buSzPts val="1800"/>
              <a:buChar char="•"/>
            </a:pPr>
            <a:r>
              <a:rPr lang="en-US"/>
              <a:t>Completion of course sequences</a:t>
            </a:r>
            <a:endParaRPr/>
          </a:p>
          <a:p>
            <a:pPr marL="914400" lvl="1" indent="-342900" algn="l" rtl="0">
              <a:spcBef>
                <a:spcPts val="0"/>
              </a:spcBef>
              <a:spcAft>
                <a:spcPts val="0"/>
              </a:spcAft>
              <a:buSzPts val="1800"/>
              <a:buChar char="•"/>
            </a:pPr>
            <a:r>
              <a:rPr lang="en-US"/>
              <a:t>Students being able to transfer to the school of their dreams</a:t>
            </a:r>
            <a:endParaRPr/>
          </a:p>
          <a:p>
            <a:pPr marL="914400" lvl="1" indent="-342900" algn="l" rtl="0">
              <a:spcBef>
                <a:spcPts val="0"/>
              </a:spcBef>
              <a:spcAft>
                <a:spcPts val="0"/>
              </a:spcAft>
              <a:buSzPts val="1800"/>
              <a:buChar char="•"/>
            </a:pPr>
            <a:r>
              <a:rPr lang="en-US"/>
              <a:t>Students completing their desired degrees after transfer</a:t>
            </a:r>
            <a:endParaRPr/>
          </a:p>
          <a:p>
            <a:pPr marL="0" lvl="0" indent="0" algn="l" rtl="0">
              <a:spcBef>
                <a:spcPts val="1000"/>
              </a:spcBef>
              <a:spcAft>
                <a:spcPts val="0"/>
              </a:spcAft>
              <a:buNone/>
            </a:pPr>
            <a:endParaRPr/>
          </a:p>
        </p:txBody>
      </p:sp>
      <p:sp>
        <p:nvSpPr>
          <p:cNvPr id="87" name="Google Shape;87;g170f26aa2cc_0_28"/>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g170f26aa2cc_0_7"/>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a:t>Are We a Business or a College?</a:t>
            </a:r>
            <a:endParaRPr/>
          </a:p>
        </p:txBody>
      </p:sp>
      <p:sp>
        <p:nvSpPr>
          <p:cNvPr id="94" name="Google Shape;94;g170f26aa2cc_0_7"/>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dirty="0"/>
              <a:t>The focus of faculty is on their students, the focus of administration is about the fiscal health of the college. How do we align these two different perspectives?</a:t>
            </a:r>
            <a:endParaRPr dirty="0"/>
          </a:p>
          <a:p>
            <a:pPr marL="457200" lvl="0" indent="-342900" algn="l" rtl="0">
              <a:spcBef>
                <a:spcPts val="0"/>
              </a:spcBef>
              <a:spcAft>
                <a:spcPts val="0"/>
              </a:spcAft>
              <a:buSzPts val="1800"/>
              <a:buChar char="•"/>
            </a:pPr>
            <a:r>
              <a:rPr lang="en-US" dirty="0"/>
              <a:t>If a college is not financially stable then it will not be able to hire full time faculty, offer support services to students, and offer all of the course sections that students need.</a:t>
            </a:r>
            <a:endParaRPr dirty="0"/>
          </a:p>
          <a:p>
            <a:pPr marL="457200" lvl="0" indent="-342900" algn="l" rtl="0">
              <a:spcBef>
                <a:spcPts val="0"/>
              </a:spcBef>
              <a:spcAft>
                <a:spcPts val="0"/>
              </a:spcAft>
              <a:buSzPts val="1800"/>
              <a:buChar char="•"/>
            </a:pPr>
            <a:r>
              <a:rPr lang="en-US" dirty="0"/>
              <a:t>At our center we are here to support and educate students and we must shift the data conversations to ensure that is not forgotten in the pursuit of increased funding and improved performance in system level metrics.</a:t>
            </a:r>
            <a:endParaRPr dirty="0"/>
          </a:p>
          <a:p>
            <a:pPr marL="457200" lvl="0" indent="-342900" algn="l" rtl="0">
              <a:spcBef>
                <a:spcPts val="0"/>
              </a:spcBef>
              <a:spcAft>
                <a:spcPts val="0"/>
              </a:spcAft>
              <a:buSzPts val="1800"/>
              <a:buChar char="•"/>
            </a:pPr>
            <a:r>
              <a:rPr lang="en-US" dirty="0"/>
              <a:t>While we need to be fiscally responsible, we cannot sacrifice the needs of individual students and let them become part of aggregated numbers on a page.</a:t>
            </a:r>
            <a:endParaRPr dirty="0"/>
          </a:p>
        </p:txBody>
      </p:sp>
      <p:sp>
        <p:nvSpPr>
          <p:cNvPr id="95" name="Google Shape;95;g170f26aa2cc_0_7"/>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g176829f39e6_0_0"/>
          <p:cNvSpPr txBox="1">
            <a:spLocks noGrp="1"/>
          </p:cNvSpPr>
          <p:nvPr>
            <p:ph type="title"/>
          </p:nvPr>
        </p:nvSpPr>
        <p:spPr>
          <a:xfrm>
            <a:off x="1277650" y="365125"/>
            <a:ext cx="10046100" cy="1325700"/>
          </a:xfrm>
          <a:prstGeom prst="rect">
            <a:avLst/>
          </a:prstGeom>
        </p:spPr>
        <p:txBody>
          <a:bodyPr spcFirstLastPara="1" wrap="square" lIns="91425" tIns="45700" rIns="91425" bIns="45700" anchor="b" anchorCtr="0">
            <a:normAutofit/>
          </a:bodyPr>
          <a:lstStyle/>
          <a:p>
            <a:pPr marL="0" lvl="0" indent="0" algn="l" rtl="0">
              <a:spcBef>
                <a:spcPts val="0"/>
              </a:spcBef>
              <a:spcAft>
                <a:spcPts val="0"/>
              </a:spcAft>
              <a:buNone/>
            </a:pPr>
            <a:r>
              <a:rPr lang="en-US" dirty="0"/>
              <a:t>Limitations of Quantitative Data</a:t>
            </a:r>
            <a:endParaRPr dirty="0"/>
          </a:p>
        </p:txBody>
      </p:sp>
      <p:sp>
        <p:nvSpPr>
          <p:cNvPr id="102" name="Google Shape;102;g176829f39e6_0_0"/>
          <p:cNvSpPr txBox="1">
            <a:spLocks noGrp="1"/>
          </p:cNvSpPr>
          <p:nvPr>
            <p:ph type="body" idx="1"/>
          </p:nvPr>
        </p:nvSpPr>
        <p:spPr>
          <a:xfrm>
            <a:off x="1277650" y="1798320"/>
            <a:ext cx="10058400" cy="4419600"/>
          </a:xfrm>
          <a:prstGeom prst="rect">
            <a:avLst/>
          </a:prstGeom>
        </p:spPr>
        <p:txBody>
          <a:bodyPr spcFirstLastPara="1" wrap="square" lIns="91425" tIns="45700" rIns="91425" bIns="45700" anchor="t" anchorCtr="0">
            <a:noAutofit/>
          </a:bodyPr>
          <a:lstStyle/>
          <a:p>
            <a:pPr marL="457200" lvl="0" indent="-342900" algn="l" rtl="0">
              <a:spcBef>
                <a:spcPts val="1000"/>
              </a:spcBef>
              <a:spcAft>
                <a:spcPts val="0"/>
              </a:spcAft>
              <a:buSzPts val="1800"/>
              <a:buChar char="•"/>
            </a:pPr>
            <a:r>
              <a:rPr lang="en-US" dirty="0"/>
              <a:t>When the focus is on the numbers, and the numbers are not contextualized, the focus tends to stray away from instructional programs and equitable student success.</a:t>
            </a:r>
            <a:endParaRPr dirty="0"/>
          </a:p>
          <a:p>
            <a:pPr marL="914400" lvl="1" indent="-342900" algn="l" rtl="0">
              <a:spcBef>
                <a:spcPts val="0"/>
              </a:spcBef>
              <a:spcAft>
                <a:spcPts val="0"/>
              </a:spcAft>
              <a:buSzPts val="1800"/>
              <a:buChar char="•"/>
            </a:pPr>
            <a:r>
              <a:rPr lang="en-US" dirty="0"/>
              <a:t>Discussions centering on how to increase enrollment without increasing capacity to support learning.</a:t>
            </a:r>
            <a:endParaRPr dirty="0"/>
          </a:p>
          <a:p>
            <a:pPr marL="914400" lvl="1" indent="-342900" algn="l" rtl="0">
              <a:spcBef>
                <a:spcPts val="0"/>
              </a:spcBef>
              <a:spcAft>
                <a:spcPts val="0"/>
              </a:spcAft>
              <a:buSzPts val="1800"/>
              <a:buChar char="•"/>
            </a:pPr>
            <a:r>
              <a:rPr lang="en-US" dirty="0"/>
              <a:t>Earning more money while spending less on instructional and student support programs.</a:t>
            </a:r>
            <a:endParaRPr dirty="0"/>
          </a:p>
          <a:p>
            <a:pPr marL="914400" lvl="1" indent="-342900" algn="l" rtl="0">
              <a:spcBef>
                <a:spcPts val="0"/>
              </a:spcBef>
              <a:spcAft>
                <a:spcPts val="0"/>
              </a:spcAft>
              <a:buSzPts val="1800"/>
              <a:buChar char="•"/>
            </a:pPr>
            <a:r>
              <a:rPr lang="en-US" dirty="0"/>
              <a:t>One-size fits all is not an equitable strategy.</a:t>
            </a:r>
            <a:endParaRPr dirty="0"/>
          </a:p>
          <a:p>
            <a:pPr marL="457200" lvl="0" indent="-342900" algn="l" rtl="0">
              <a:spcBef>
                <a:spcPts val="0"/>
              </a:spcBef>
              <a:spcAft>
                <a:spcPts val="0"/>
              </a:spcAft>
              <a:buSzPts val="1800"/>
              <a:buChar char="•"/>
            </a:pPr>
            <a:r>
              <a:rPr lang="en-US" dirty="0"/>
              <a:t>Quantitative data are easier to obtain, less expensive to collect and analyze, and can provide quick answers.  They can start the conversations.</a:t>
            </a:r>
            <a:endParaRPr dirty="0"/>
          </a:p>
          <a:p>
            <a:pPr marL="457200" lvl="0" indent="-342900" algn="l" rtl="0">
              <a:spcBef>
                <a:spcPts val="0"/>
              </a:spcBef>
              <a:spcAft>
                <a:spcPts val="0"/>
              </a:spcAft>
              <a:buSzPts val="1800"/>
              <a:buChar char="•"/>
            </a:pPr>
            <a:r>
              <a:rPr lang="en-US" dirty="0"/>
              <a:t>If too narrowly-focused, or if the data collection methods are not robust, our analysis will be biased.</a:t>
            </a:r>
            <a:endParaRPr dirty="0"/>
          </a:p>
          <a:p>
            <a:pPr marL="0" lvl="0" indent="0" algn="l" rtl="0">
              <a:spcBef>
                <a:spcPts val="1000"/>
              </a:spcBef>
              <a:spcAft>
                <a:spcPts val="0"/>
              </a:spcAft>
              <a:buNone/>
            </a:pPr>
            <a:endParaRPr dirty="0"/>
          </a:p>
        </p:txBody>
      </p:sp>
      <p:sp>
        <p:nvSpPr>
          <p:cNvPr id="103" name="Google Shape;103;g176829f39e6_0_0"/>
          <p:cNvSpPr txBox="1">
            <a:spLocks noGrp="1"/>
          </p:cNvSpPr>
          <p:nvPr>
            <p:ph type="sldNum" idx="12"/>
          </p:nvPr>
        </p:nvSpPr>
        <p:spPr>
          <a:xfrm>
            <a:off x="10437813" y="6356350"/>
            <a:ext cx="915900" cy="365100"/>
          </a:xfrm>
          <a:prstGeom prst="rect">
            <a:avLst/>
          </a:prstGeom>
        </p:spPr>
        <p:txBody>
          <a:bodyPr spcFirstLastPara="1" wrap="square" lIns="91425" tIns="45700" rIns="0"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ASCCC Curriculum Inst. 2020 Theme">
  <a:themeElements>
    <a:clrScheme name="ASCCC Fall Plenary 2022">
      <a:dk1>
        <a:srgbClr val="07827C"/>
      </a:dk1>
      <a:lt1>
        <a:srgbClr val="FFFFFF"/>
      </a:lt1>
      <a:dk2>
        <a:srgbClr val="265E76"/>
      </a:dk2>
      <a:lt2>
        <a:srgbClr val="F8E8B9"/>
      </a:lt2>
      <a:accent1>
        <a:srgbClr val="2B2425"/>
      </a:accent1>
      <a:accent2>
        <a:srgbClr val="F15746"/>
      </a:accent2>
      <a:accent3>
        <a:srgbClr val="62C1AE"/>
      </a:accent3>
      <a:accent4>
        <a:srgbClr val="E8831D"/>
      </a:accent4>
      <a:accent5>
        <a:srgbClr val="B13635"/>
      </a:accent5>
      <a:accent6>
        <a:srgbClr val="D6BE78"/>
      </a:accent6>
      <a:hlink>
        <a:srgbClr val="06827B"/>
      </a:hlink>
      <a:folHlink>
        <a:srgbClr val="06827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1539</Words>
  <Application>Microsoft Macintosh PowerPoint</Application>
  <PresentationFormat>Widescreen</PresentationFormat>
  <Paragraphs>147</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Georgia</vt:lpstr>
      <vt:lpstr>Palatino</vt:lpstr>
      <vt:lpstr>ASCCC Curriculum Inst. 2020 Theme</vt:lpstr>
      <vt:lpstr>Transforming Institutional Use of Data </vt:lpstr>
      <vt:lpstr>Presenters</vt:lpstr>
      <vt:lpstr>Description</vt:lpstr>
      <vt:lpstr>Preliminaries</vt:lpstr>
      <vt:lpstr>Types of Data</vt:lpstr>
      <vt:lpstr>Why Do Some Measures Seem More Important?</vt:lpstr>
      <vt:lpstr>What Story Do These Measures Tell?</vt:lpstr>
      <vt:lpstr>Are We a Business or a College?</vt:lpstr>
      <vt:lpstr>Limitations of Quantitative Data</vt:lpstr>
      <vt:lpstr>Shifting the Discussions on Data</vt:lpstr>
      <vt:lpstr>You Must Have Access</vt:lpstr>
      <vt:lpstr>Data Disaggregation</vt:lpstr>
      <vt:lpstr>Data Interpretation</vt:lpstr>
      <vt:lpstr>Program Review</vt:lpstr>
      <vt:lpstr>Exploring Instructional Modalities</vt:lpstr>
      <vt:lpstr>Summary</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Transforming Institutional Use of Data </dc:title>
  <dc:creator>Eric Wada</dc:creator>
  <cp:lastModifiedBy>Pablo Martin</cp:lastModifiedBy>
  <cp:revision>2</cp:revision>
  <dcterms:created xsi:type="dcterms:W3CDTF">2022-10-20T23:57:43Z</dcterms:created>
  <dcterms:modified xsi:type="dcterms:W3CDTF">2022-11-03T19:05:03Z</dcterms:modified>
</cp:coreProperties>
</file>