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7"/>
  </p:notesMasterIdLst>
  <p:sldIdLst>
    <p:sldId id="256" r:id="rId2"/>
    <p:sldId id="3324" r:id="rId3"/>
    <p:sldId id="3307" r:id="rId4"/>
    <p:sldId id="3325" r:id="rId5"/>
    <p:sldId id="3320" r:id="rId6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3" orient="horz" pos="480" userDrawn="1">
          <p15:clr>
            <a:srgbClr val="A4A3A4"/>
          </p15:clr>
        </p15:guide>
        <p15:guide id="54" pos="14398" userDrawn="1">
          <p15:clr>
            <a:srgbClr val="A4A3A4"/>
          </p15:clr>
        </p15:guide>
        <p15:guide id="55" orient="horz" pos="8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52"/>
    <a:srgbClr val="CCF6FF"/>
    <a:srgbClr val="5178B3"/>
    <a:srgbClr val="2CB3EB"/>
    <a:srgbClr val="FC0D1B"/>
    <a:srgbClr val="FA7B87"/>
    <a:srgbClr val="FB4756"/>
    <a:srgbClr val="CA252D"/>
    <a:srgbClr val="FA4069"/>
    <a:srgbClr val="F63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4" autoAdjust="0"/>
    <p:restoredTop sz="95439" autoAdjust="0"/>
  </p:normalViewPr>
  <p:slideViewPr>
    <p:cSldViewPr snapToGrid="0" snapToObjects="1">
      <p:cViewPr varScale="1">
        <p:scale>
          <a:sx n="32" d="100"/>
          <a:sy n="32" d="100"/>
        </p:scale>
        <p:origin x="138" y="270"/>
      </p:cViewPr>
      <p:guideLst>
        <p:guide pos="958"/>
        <p:guide orient="horz" pos="480"/>
        <p:guide pos="14398"/>
        <p:guide orient="horz" pos="816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11/8/2022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E9F07-BD2A-0558-BBBA-7ACDD3D9B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7206" y="2244726"/>
            <a:ext cx="18283238" cy="4775200"/>
          </a:xfrm>
        </p:spPr>
        <p:txBody>
          <a:bodyPr anchor="b"/>
          <a:lstStyle>
            <a:lvl1pPr algn="ctr">
              <a:defRPr sz="1199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9F439A-E6AC-1226-5C97-ECCD7368B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7206" y="7204076"/>
            <a:ext cx="18283238" cy="3311524"/>
          </a:xfrm>
        </p:spPr>
        <p:txBody>
          <a:bodyPr/>
          <a:lstStyle>
            <a:lvl1pPr marL="0" indent="0" algn="ctr">
              <a:buNone/>
              <a:defRPr sz="4799"/>
            </a:lvl1pPr>
            <a:lvl2pPr marL="914171" indent="0" algn="ctr">
              <a:buNone/>
              <a:defRPr sz="3999"/>
            </a:lvl2pPr>
            <a:lvl3pPr marL="1828343" indent="0" algn="ctr">
              <a:buNone/>
              <a:defRPr sz="3599"/>
            </a:lvl3pPr>
            <a:lvl4pPr marL="2742514" indent="0" algn="ctr">
              <a:buNone/>
              <a:defRPr sz="3199"/>
            </a:lvl4pPr>
            <a:lvl5pPr marL="3656686" indent="0" algn="ctr">
              <a:buNone/>
              <a:defRPr sz="3199"/>
            </a:lvl5pPr>
            <a:lvl6pPr marL="4570857" indent="0" algn="ctr">
              <a:buNone/>
              <a:defRPr sz="3199"/>
            </a:lvl6pPr>
            <a:lvl7pPr marL="5485028" indent="0" algn="ctr">
              <a:buNone/>
              <a:defRPr sz="3199"/>
            </a:lvl7pPr>
            <a:lvl8pPr marL="6399200" indent="0" algn="ctr">
              <a:buNone/>
              <a:defRPr sz="3199"/>
            </a:lvl8pPr>
            <a:lvl9pPr marL="7313371" indent="0" algn="ctr">
              <a:buNone/>
              <a:defRPr sz="3199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0DC09-13E3-0D4E-3EB4-A2E78C75E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80BC-2C6B-554D-A1B8-A78A59243B0D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C07DF-1317-33C4-DDED-EC9B2C6F2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F3958-F473-AFBC-5904-36D8776EF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643B-AF91-3D40-9D54-AFAF6FEF5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DCE74D3-9E86-F741-801B-8E753FD8B727}"/>
              </a:ext>
            </a:extLst>
          </p:cNvPr>
          <p:cNvSpPr/>
          <p:nvPr userDrawn="1"/>
        </p:nvSpPr>
        <p:spPr>
          <a:xfrm>
            <a:off x="22137628" y="738460"/>
            <a:ext cx="701749" cy="701749"/>
          </a:xfrm>
          <a:prstGeom prst="ellipse">
            <a:avLst/>
          </a:prstGeom>
          <a:solidFill>
            <a:srgbClr val="FFD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22137628" y="719470"/>
            <a:ext cx="731520" cy="731520"/>
          </a:xfrm>
          <a:prstGeom prst="ellipse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fld id="{C2130A1F-96FE-9345-9E91-FD9BE4197128}" type="slidenum">
              <a:rPr lang="en-US" sz="2400" b="0" i="0" spc="0" smtClean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pPr algn="ctr"/>
              <a:t>‹#›</a:t>
            </a:fld>
            <a:endParaRPr lang="en-US" sz="2800" b="0" i="0" spc="0" dirty="0">
              <a:solidFill>
                <a:schemeClr val="bg1"/>
              </a:solidFill>
              <a:latin typeface="Poppins Medium" pitchFamily="2" charset="77"/>
              <a:cs typeface="Poppins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480" userDrawn="1">
          <p15:clr>
            <a:srgbClr val="A4A3A4"/>
          </p15:clr>
        </p15:guide>
        <p15:guide id="4" pos="1439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CAA19-4126-DD9B-176B-388EB4F3AD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V HSI Award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F376FE-0754-5EF7-8DEF-07D13E7DC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398" dirty="0">
                <a:solidFill>
                  <a:schemeClr val="tx2"/>
                </a:solidFill>
              </a:rPr>
              <a:t>Overview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71A63B-2FBB-9E11-A8E0-60DEFCC81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4312" y="505441"/>
            <a:ext cx="6874923" cy="348097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CD0EAF0-788F-16F0-68D3-A51E524707FD}"/>
              </a:ext>
            </a:extLst>
          </p:cNvPr>
          <p:cNvSpPr/>
          <p:nvPr/>
        </p:nvSpPr>
        <p:spPr>
          <a:xfrm>
            <a:off x="22094456" y="505441"/>
            <a:ext cx="914400" cy="1259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F29D6D-EB49-FB89-A1A2-58B71E515C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7424" y="8589655"/>
            <a:ext cx="4220190" cy="42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02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5451">
            <a:extLst>
              <a:ext uri="{FF2B5EF4-FFF2-40B4-BE49-F238E27FC236}">
                <a16:creationId xmlns:a16="http://schemas.microsoft.com/office/drawing/2014/main" id="{85A4EA89-B9EC-AE48-87DA-BA1563AC8FB4}"/>
              </a:ext>
            </a:extLst>
          </p:cNvPr>
          <p:cNvSpPr/>
          <p:nvPr/>
        </p:nvSpPr>
        <p:spPr>
          <a:xfrm>
            <a:off x="14473196" y="2837691"/>
            <a:ext cx="7387743" cy="9858677"/>
          </a:xfrm>
          <a:prstGeom prst="roundRect">
            <a:avLst>
              <a:gd name="adj" fmla="val 8249"/>
            </a:avLst>
          </a:pr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0" name="Shape 55452">
            <a:extLst>
              <a:ext uri="{FF2B5EF4-FFF2-40B4-BE49-F238E27FC236}">
                <a16:creationId xmlns:a16="http://schemas.microsoft.com/office/drawing/2014/main" id="{284854AA-49B8-514F-91E3-64FA28CC6052}"/>
              </a:ext>
            </a:extLst>
          </p:cNvPr>
          <p:cNvSpPr/>
          <p:nvPr/>
        </p:nvSpPr>
        <p:spPr>
          <a:xfrm>
            <a:off x="15088900" y="7220864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1" name="Shape 55453">
            <a:extLst>
              <a:ext uri="{FF2B5EF4-FFF2-40B4-BE49-F238E27FC236}">
                <a16:creationId xmlns:a16="http://schemas.microsoft.com/office/drawing/2014/main" id="{911C14AC-CE62-F443-AA72-89B8E3C24C56}"/>
              </a:ext>
            </a:extLst>
          </p:cNvPr>
          <p:cNvSpPr/>
          <p:nvPr/>
        </p:nvSpPr>
        <p:spPr>
          <a:xfrm>
            <a:off x="16398544" y="7220864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2" name="Shape 55454">
            <a:extLst>
              <a:ext uri="{FF2B5EF4-FFF2-40B4-BE49-F238E27FC236}">
                <a16:creationId xmlns:a16="http://schemas.microsoft.com/office/drawing/2014/main" id="{71E4B284-1D61-5B4B-915C-A9943BD1D4C3}"/>
              </a:ext>
            </a:extLst>
          </p:cNvPr>
          <p:cNvSpPr/>
          <p:nvPr/>
        </p:nvSpPr>
        <p:spPr>
          <a:xfrm>
            <a:off x="17708190" y="7220864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3" name="Shape 55455">
            <a:extLst>
              <a:ext uri="{FF2B5EF4-FFF2-40B4-BE49-F238E27FC236}">
                <a16:creationId xmlns:a16="http://schemas.microsoft.com/office/drawing/2014/main" id="{6FB7846E-9956-5941-8D07-DE479384F156}"/>
              </a:ext>
            </a:extLst>
          </p:cNvPr>
          <p:cNvSpPr/>
          <p:nvPr/>
        </p:nvSpPr>
        <p:spPr>
          <a:xfrm>
            <a:off x="19017837" y="7220864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4" name="Shape 55456">
            <a:extLst>
              <a:ext uri="{FF2B5EF4-FFF2-40B4-BE49-F238E27FC236}">
                <a16:creationId xmlns:a16="http://schemas.microsoft.com/office/drawing/2014/main" id="{9EE70D2A-2C78-1344-8E5D-7A3AB22B5A02}"/>
              </a:ext>
            </a:extLst>
          </p:cNvPr>
          <p:cNvSpPr/>
          <p:nvPr/>
        </p:nvSpPr>
        <p:spPr>
          <a:xfrm>
            <a:off x="20327481" y="7220864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5" name="Shape 55457">
            <a:extLst>
              <a:ext uri="{FF2B5EF4-FFF2-40B4-BE49-F238E27FC236}">
                <a16:creationId xmlns:a16="http://schemas.microsoft.com/office/drawing/2014/main" id="{AE88F973-D45B-DE4C-A823-A81B1B4858FA}"/>
              </a:ext>
            </a:extLst>
          </p:cNvPr>
          <p:cNvSpPr/>
          <p:nvPr/>
        </p:nvSpPr>
        <p:spPr>
          <a:xfrm>
            <a:off x="15088900" y="8491622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6" name="Shape 55458">
            <a:extLst>
              <a:ext uri="{FF2B5EF4-FFF2-40B4-BE49-F238E27FC236}">
                <a16:creationId xmlns:a16="http://schemas.microsoft.com/office/drawing/2014/main" id="{D76B7C5A-FEDE-364E-A380-B11DDB8CFA83}"/>
              </a:ext>
            </a:extLst>
          </p:cNvPr>
          <p:cNvSpPr/>
          <p:nvPr/>
        </p:nvSpPr>
        <p:spPr>
          <a:xfrm>
            <a:off x="16398544" y="8491622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7" name="Shape 55459">
            <a:extLst>
              <a:ext uri="{FF2B5EF4-FFF2-40B4-BE49-F238E27FC236}">
                <a16:creationId xmlns:a16="http://schemas.microsoft.com/office/drawing/2014/main" id="{34FFC54C-B41D-E748-8EE7-A166F310F298}"/>
              </a:ext>
            </a:extLst>
          </p:cNvPr>
          <p:cNvSpPr/>
          <p:nvPr/>
        </p:nvSpPr>
        <p:spPr>
          <a:xfrm>
            <a:off x="17708190" y="8491622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8" name="Shape 55460">
            <a:extLst>
              <a:ext uri="{FF2B5EF4-FFF2-40B4-BE49-F238E27FC236}">
                <a16:creationId xmlns:a16="http://schemas.microsoft.com/office/drawing/2014/main" id="{B68F1C80-F5DA-E24E-9ACF-B195E516E0D9}"/>
              </a:ext>
            </a:extLst>
          </p:cNvPr>
          <p:cNvSpPr/>
          <p:nvPr/>
        </p:nvSpPr>
        <p:spPr>
          <a:xfrm>
            <a:off x="19017837" y="8491622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9" name="Shape 55461">
            <a:extLst>
              <a:ext uri="{FF2B5EF4-FFF2-40B4-BE49-F238E27FC236}">
                <a16:creationId xmlns:a16="http://schemas.microsoft.com/office/drawing/2014/main" id="{BA226D3B-8314-5044-8E78-FEC1C8438D05}"/>
              </a:ext>
            </a:extLst>
          </p:cNvPr>
          <p:cNvSpPr/>
          <p:nvPr/>
        </p:nvSpPr>
        <p:spPr>
          <a:xfrm>
            <a:off x="20327481" y="8491622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0" name="Shape 55462">
            <a:extLst>
              <a:ext uri="{FF2B5EF4-FFF2-40B4-BE49-F238E27FC236}">
                <a16:creationId xmlns:a16="http://schemas.microsoft.com/office/drawing/2014/main" id="{0991A2FC-F99E-D649-9674-B8BE4D97FBDA}"/>
              </a:ext>
            </a:extLst>
          </p:cNvPr>
          <p:cNvSpPr/>
          <p:nvPr/>
        </p:nvSpPr>
        <p:spPr>
          <a:xfrm>
            <a:off x="15088900" y="9762380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1" name="Shape 55463">
            <a:extLst>
              <a:ext uri="{FF2B5EF4-FFF2-40B4-BE49-F238E27FC236}">
                <a16:creationId xmlns:a16="http://schemas.microsoft.com/office/drawing/2014/main" id="{FFADB96A-402F-2246-A79B-3AEFD2BE0422}"/>
              </a:ext>
            </a:extLst>
          </p:cNvPr>
          <p:cNvSpPr/>
          <p:nvPr/>
        </p:nvSpPr>
        <p:spPr>
          <a:xfrm>
            <a:off x="16398544" y="9762380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2" name="Shape 55464">
            <a:extLst>
              <a:ext uri="{FF2B5EF4-FFF2-40B4-BE49-F238E27FC236}">
                <a16:creationId xmlns:a16="http://schemas.microsoft.com/office/drawing/2014/main" id="{5DEC556C-4531-FA45-BB5F-81D47DE8E331}"/>
              </a:ext>
            </a:extLst>
          </p:cNvPr>
          <p:cNvSpPr/>
          <p:nvPr/>
        </p:nvSpPr>
        <p:spPr>
          <a:xfrm>
            <a:off x="17708190" y="9762380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3" name="Shape 55465">
            <a:extLst>
              <a:ext uri="{FF2B5EF4-FFF2-40B4-BE49-F238E27FC236}">
                <a16:creationId xmlns:a16="http://schemas.microsoft.com/office/drawing/2014/main" id="{3A8A0FF4-6280-3144-B224-0E3C16A52A0E}"/>
              </a:ext>
            </a:extLst>
          </p:cNvPr>
          <p:cNvSpPr/>
          <p:nvPr/>
        </p:nvSpPr>
        <p:spPr>
          <a:xfrm>
            <a:off x="19017837" y="9762380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4" name="Shape 55466">
            <a:extLst>
              <a:ext uri="{FF2B5EF4-FFF2-40B4-BE49-F238E27FC236}">
                <a16:creationId xmlns:a16="http://schemas.microsoft.com/office/drawing/2014/main" id="{DE1C8F1C-D730-9747-A22F-6653AA332A86}"/>
              </a:ext>
            </a:extLst>
          </p:cNvPr>
          <p:cNvSpPr/>
          <p:nvPr/>
        </p:nvSpPr>
        <p:spPr>
          <a:xfrm>
            <a:off x="20327481" y="9762380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5" name="Shape 55467">
            <a:extLst>
              <a:ext uri="{FF2B5EF4-FFF2-40B4-BE49-F238E27FC236}">
                <a16:creationId xmlns:a16="http://schemas.microsoft.com/office/drawing/2014/main" id="{C05D9F28-B091-0A43-B2E7-FE01762BA9A8}"/>
              </a:ext>
            </a:extLst>
          </p:cNvPr>
          <p:cNvSpPr/>
          <p:nvPr/>
        </p:nvSpPr>
        <p:spPr>
          <a:xfrm>
            <a:off x="15088900" y="11033141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6" name="Shape 55468">
            <a:extLst>
              <a:ext uri="{FF2B5EF4-FFF2-40B4-BE49-F238E27FC236}">
                <a16:creationId xmlns:a16="http://schemas.microsoft.com/office/drawing/2014/main" id="{9CADCC1B-1EF1-5F46-9916-9EA1BF6EFBA3}"/>
              </a:ext>
            </a:extLst>
          </p:cNvPr>
          <p:cNvSpPr/>
          <p:nvPr/>
        </p:nvSpPr>
        <p:spPr>
          <a:xfrm>
            <a:off x="16398544" y="11033141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7" name="Shape 55469">
            <a:extLst>
              <a:ext uri="{FF2B5EF4-FFF2-40B4-BE49-F238E27FC236}">
                <a16:creationId xmlns:a16="http://schemas.microsoft.com/office/drawing/2014/main" id="{9106C21A-F2E3-3345-8170-A0A7EA1B1159}"/>
              </a:ext>
            </a:extLst>
          </p:cNvPr>
          <p:cNvSpPr/>
          <p:nvPr/>
        </p:nvSpPr>
        <p:spPr>
          <a:xfrm>
            <a:off x="17708190" y="11033141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8" name="Shape 55470">
            <a:extLst>
              <a:ext uri="{FF2B5EF4-FFF2-40B4-BE49-F238E27FC236}">
                <a16:creationId xmlns:a16="http://schemas.microsoft.com/office/drawing/2014/main" id="{39304FAD-64D3-A54A-811B-59FA69DAFB80}"/>
              </a:ext>
            </a:extLst>
          </p:cNvPr>
          <p:cNvSpPr/>
          <p:nvPr/>
        </p:nvSpPr>
        <p:spPr>
          <a:xfrm>
            <a:off x="19017837" y="11033141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9" name="Shape 55471">
            <a:extLst>
              <a:ext uri="{FF2B5EF4-FFF2-40B4-BE49-F238E27FC236}">
                <a16:creationId xmlns:a16="http://schemas.microsoft.com/office/drawing/2014/main" id="{A79C0240-B141-3B4F-9AAD-AD62A7830B89}"/>
              </a:ext>
            </a:extLst>
          </p:cNvPr>
          <p:cNvSpPr/>
          <p:nvPr/>
        </p:nvSpPr>
        <p:spPr>
          <a:xfrm>
            <a:off x="20327481" y="11033141"/>
            <a:ext cx="917756" cy="938405"/>
          </a:xfrm>
          <a:prstGeom prst="roundRect">
            <a:avLst>
              <a:gd name="adj" fmla="val 10991"/>
            </a:avLst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8" name="Shape 55473">
            <a:extLst>
              <a:ext uri="{FF2B5EF4-FFF2-40B4-BE49-F238E27FC236}">
                <a16:creationId xmlns:a16="http://schemas.microsoft.com/office/drawing/2014/main" id="{839C6C35-BADE-DD46-823E-C6E07D728B4F}"/>
              </a:ext>
            </a:extLst>
          </p:cNvPr>
          <p:cNvSpPr/>
          <p:nvPr/>
        </p:nvSpPr>
        <p:spPr>
          <a:xfrm>
            <a:off x="15088900" y="3453395"/>
            <a:ext cx="6156337" cy="2451402"/>
          </a:xfrm>
          <a:prstGeom prst="roundRect">
            <a:avLst>
              <a:gd name="adj" fmla="val 11113"/>
            </a:avLst>
          </a:pr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369F6C9-BF20-2E4E-935D-358A62DA8DF7}"/>
              </a:ext>
            </a:extLst>
          </p:cNvPr>
          <p:cNvSpPr txBox="1"/>
          <p:nvPr/>
        </p:nvSpPr>
        <p:spPr>
          <a:xfrm>
            <a:off x="10806094" y="612372"/>
            <a:ext cx="27655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Basics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45DDB72-7219-0640-8C9A-08F80E23E1B6}"/>
              </a:ext>
            </a:extLst>
          </p:cNvPr>
          <p:cNvSpPr txBox="1"/>
          <p:nvPr/>
        </p:nvSpPr>
        <p:spPr>
          <a:xfrm>
            <a:off x="9770547" y="1575186"/>
            <a:ext cx="4836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30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Miramar’s first HSI grant.</a:t>
            </a:r>
          </a:p>
        </p:txBody>
      </p:sp>
      <p:sp>
        <p:nvSpPr>
          <p:cNvPr id="53" name="Shape 63921">
            <a:extLst>
              <a:ext uri="{FF2B5EF4-FFF2-40B4-BE49-F238E27FC236}">
                <a16:creationId xmlns:a16="http://schemas.microsoft.com/office/drawing/2014/main" id="{A07621EF-EE01-3A4F-9B3E-920F5BA8FDFD}"/>
              </a:ext>
            </a:extLst>
          </p:cNvPr>
          <p:cNvSpPr/>
          <p:nvPr/>
        </p:nvSpPr>
        <p:spPr>
          <a:xfrm>
            <a:off x="2297303" y="10400744"/>
            <a:ext cx="1579350" cy="1579354"/>
          </a:xfrm>
          <a:prstGeom prst="ellipse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54" name="Shape 63926">
            <a:extLst>
              <a:ext uri="{FF2B5EF4-FFF2-40B4-BE49-F238E27FC236}">
                <a16:creationId xmlns:a16="http://schemas.microsoft.com/office/drawing/2014/main" id="{F92E4ECA-04D7-624A-AC46-42D8B4850BB3}"/>
              </a:ext>
            </a:extLst>
          </p:cNvPr>
          <p:cNvSpPr/>
          <p:nvPr/>
        </p:nvSpPr>
        <p:spPr>
          <a:xfrm>
            <a:off x="2297303" y="3512937"/>
            <a:ext cx="1579350" cy="1579350"/>
          </a:xfrm>
          <a:prstGeom prst="ellipse">
            <a:avLst/>
          </a:prstGeom>
          <a:solidFill>
            <a:schemeClr val="accent1">
              <a:lumMod val="90000"/>
              <a:lumOff val="10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55" name="Shape 63931">
            <a:extLst>
              <a:ext uri="{FF2B5EF4-FFF2-40B4-BE49-F238E27FC236}">
                <a16:creationId xmlns:a16="http://schemas.microsoft.com/office/drawing/2014/main" id="{AD41DF7E-1319-8446-900C-FF1CD84B10F4}"/>
              </a:ext>
            </a:extLst>
          </p:cNvPr>
          <p:cNvSpPr/>
          <p:nvPr/>
        </p:nvSpPr>
        <p:spPr>
          <a:xfrm>
            <a:off x="2297303" y="6956309"/>
            <a:ext cx="1579350" cy="1579350"/>
          </a:xfrm>
          <a:prstGeom prst="ellipse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0689201-15B8-3B46-920A-31BBAFB599BA}"/>
              </a:ext>
            </a:extLst>
          </p:cNvPr>
          <p:cNvSpPr txBox="1"/>
          <p:nvPr/>
        </p:nvSpPr>
        <p:spPr>
          <a:xfrm>
            <a:off x="4376063" y="3501938"/>
            <a:ext cx="43781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~$2.8M over 5 years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377E2D07-92A8-1446-9FD6-1C2547444D49}"/>
              </a:ext>
            </a:extLst>
          </p:cNvPr>
          <p:cNvSpPr txBox="1">
            <a:spLocks/>
          </p:cNvSpPr>
          <p:nvPr/>
        </p:nvSpPr>
        <p:spPr>
          <a:xfrm>
            <a:off x="4380304" y="4122124"/>
            <a:ext cx="7801866" cy="199849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sz="3600" dirty="0"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Year 1: ~$583K; Year 2: ~$593K; Year 3: ~$568K; Year 4: ~$538K; Year 5: ~$498K</a:t>
            </a:r>
          </a:p>
          <a:p>
            <a:pPr algn="l">
              <a:lnSpc>
                <a:spcPts val="3500"/>
              </a:lnSpc>
            </a:pPr>
            <a:r>
              <a:rPr lang="en-US" sz="3600" dirty="0"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 indirect &amp; no matching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D00F4E7-29CD-DB41-AECA-3FAF9910AE7A}"/>
              </a:ext>
            </a:extLst>
          </p:cNvPr>
          <p:cNvSpPr txBox="1"/>
          <p:nvPr/>
        </p:nvSpPr>
        <p:spPr>
          <a:xfrm>
            <a:off x="4376063" y="6966137"/>
            <a:ext cx="86276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Focus: Improve STEM Student Outcomes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AD30FE93-6F52-6641-B94C-58D245E52BD1}"/>
              </a:ext>
            </a:extLst>
          </p:cNvPr>
          <p:cNvSpPr txBox="1">
            <a:spLocks/>
          </p:cNvSpPr>
          <p:nvPr/>
        </p:nvSpPr>
        <p:spPr>
          <a:xfrm>
            <a:off x="4380304" y="7586323"/>
            <a:ext cx="7801866" cy="188769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sz="3600" dirty="0"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Uses a student journey framework: connection, entry, progress, completion with outcomes measures for Hispanic &amp; low-income students.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471BE7D-5A76-EC4D-81A9-09A0F7FB204E}"/>
              </a:ext>
            </a:extLst>
          </p:cNvPr>
          <p:cNvSpPr txBox="1"/>
          <p:nvPr/>
        </p:nvSpPr>
        <p:spPr>
          <a:xfrm>
            <a:off x="4376063" y="10431402"/>
            <a:ext cx="866294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Alignment with Guided Pathways Efforts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31DCD4DD-2A04-A540-B5D1-FF7C2630DB50}"/>
              </a:ext>
            </a:extLst>
          </p:cNvPr>
          <p:cNvSpPr txBox="1">
            <a:spLocks/>
          </p:cNvSpPr>
          <p:nvPr/>
        </p:nvSpPr>
        <p:spPr>
          <a:xfrm>
            <a:off x="4380304" y="11051588"/>
            <a:ext cx="8319696" cy="143885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sz="3600" dirty="0"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Clarify the path for students, help them enter and stay, and ensure their learning in STEM.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57D527A-C3CF-DF43-9EB7-8D6CC736744D}"/>
              </a:ext>
            </a:extLst>
          </p:cNvPr>
          <p:cNvSpPr txBox="1"/>
          <p:nvPr/>
        </p:nvSpPr>
        <p:spPr>
          <a:xfrm>
            <a:off x="15398346" y="4171266"/>
            <a:ext cx="4403770" cy="101566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6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$2,799,955</a:t>
            </a:r>
          </a:p>
        </p:txBody>
      </p:sp>
    </p:spTree>
    <p:extLst>
      <p:ext uri="{BB962C8B-B14F-4D97-AF65-F5344CB8AC3E}">
        <p14:creationId xmlns:p14="http://schemas.microsoft.com/office/powerpoint/2010/main" val="364120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694673" y="612372"/>
            <a:ext cx="89883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Key Roles &amp;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770538" y="1575186"/>
            <a:ext cx="4836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tx2"/>
                </a:solidFill>
                <a:latin typeface="Poppins Light" pitchFamily="2" charset="77"/>
                <a:cs typeface="Poppins Light" pitchFamily="2" charset="77"/>
              </a:rPr>
              <a:t>Miramar’s first HSI grant.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7E14DBE-D50F-7242-9EDC-245B72AE2B67}"/>
              </a:ext>
            </a:extLst>
          </p:cNvPr>
          <p:cNvGrpSpPr/>
          <p:nvPr/>
        </p:nvGrpSpPr>
        <p:grpSpPr>
          <a:xfrm>
            <a:off x="7477866" y="3379861"/>
            <a:ext cx="9579648" cy="9565548"/>
            <a:chOff x="8283712" y="4637314"/>
            <a:chExt cx="8075531" cy="8063645"/>
          </a:xfrm>
        </p:grpSpPr>
        <p:sp>
          <p:nvSpPr>
            <p:cNvPr id="42" name="Shape">
              <a:extLst>
                <a:ext uri="{FF2B5EF4-FFF2-40B4-BE49-F238E27FC236}">
                  <a16:creationId xmlns:a16="http://schemas.microsoft.com/office/drawing/2014/main" id="{0CD3F2E9-1EA2-4E4A-B43E-89134BF6569A}"/>
                </a:ext>
              </a:extLst>
            </p:cNvPr>
            <p:cNvSpPr/>
            <p:nvPr/>
          </p:nvSpPr>
          <p:spPr>
            <a:xfrm>
              <a:off x="8939701" y="4637314"/>
              <a:ext cx="6540501" cy="2863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63" y="0"/>
                  </a:moveTo>
                  <a:lnTo>
                    <a:pt x="0" y="8274"/>
                  </a:lnTo>
                  <a:lnTo>
                    <a:pt x="10870" y="19333"/>
                  </a:lnTo>
                  <a:lnTo>
                    <a:pt x="21600" y="8480"/>
                  </a:lnTo>
                  <a:lnTo>
                    <a:pt x="10663" y="0"/>
                  </a:lnTo>
                  <a:close/>
                  <a:moveTo>
                    <a:pt x="1270" y="10412"/>
                  </a:moveTo>
                  <a:lnTo>
                    <a:pt x="1270" y="18532"/>
                  </a:lnTo>
                  <a:cubicBezTo>
                    <a:pt x="1039" y="18787"/>
                    <a:pt x="881" y="19312"/>
                    <a:pt x="876" y="19931"/>
                  </a:cubicBezTo>
                  <a:cubicBezTo>
                    <a:pt x="870" y="20849"/>
                    <a:pt x="1195" y="21600"/>
                    <a:pt x="1596" y="21600"/>
                  </a:cubicBezTo>
                  <a:cubicBezTo>
                    <a:pt x="1997" y="21600"/>
                    <a:pt x="2322" y="20849"/>
                    <a:pt x="2315" y="19931"/>
                  </a:cubicBezTo>
                  <a:cubicBezTo>
                    <a:pt x="2311" y="19312"/>
                    <a:pt x="2153" y="18787"/>
                    <a:pt x="1922" y="18532"/>
                  </a:cubicBezTo>
                  <a:lnTo>
                    <a:pt x="1922" y="11169"/>
                  </a:lnTo>
                  <a:lnTo>
                    <a:pt x="1270" y="10412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3" name="Shape">
              <a:extLst>
                <a:ext uri="{FF2B5EF4-FFF2-40B4-BE49-F238E27FC236}">
                  <a16:creationId xmlns:a16="http://schemas.microsoft.com/office/drawing/2014/main" id="{ACDB2F3A-D7B0-654E-A935-488E6E118904}"/>
                </a:ext>
              </a:extLst>
            </p:cNvPr>
            <p:cNvSpPr/>
            <p:nvPr/>
          </p:nvSpPr>
          <p:spPr>
            <a:xfrm>
              <a:off x="10685930" y="6621332"/>
              <a:ext cx="3162829" cy="2794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extrusionOk="0">
                  <a:moveTo>
                    <a:pt x="20574" y="0"/>
                  </a:moveTo>
                  <a:lnTo>
                    <a:pt x="10317" y="5416"/>
                  </a:lnTo>
                  <a:lnTo>
                    <a:pt x="205" y="78"/>
                  </a:lnTo>
                  <a:cubicBezTo>
                    <a:pt x="10" y="1519"/>
                    <a:pt x="-57" y="3134"/>
                    <a:pt x="52" y="4985"/>
                  </a:cubicBezTo>
                  <a:cubicBezTo>
                    <a:pt x="100" y="5790"/>
                    <a:pt x="527" y="7139"/>
                    <a:pt x="640" y="7967"/>
                  </a:cubicBezTo>
                  <a:cubicBezTo>
                    <a:pt x="702" y="8419"/>
                    <a:pt x="763" y="8421"/>
                    <a:pt x="809" y="8746"/>
                  </a:cubicBezTo>
                  <a:cubicBezTo>
                    <a:pt x="756" y="8722"/>
                    <a:pt x="435" y="8560"/>
                    <a:pt x="314" y="9015"/>
                  </a:cubicBezTo>
                  <a:cubicBezTo>
                    <a:pt x="123" y="9738"/>
                    <a:pt x="467" y="11580"/>
                    <a:pt x="864" y="13275"/>
                  </a:cubicBezTo>
                  <a:lnTo>
                    <a:pt x="17495" y="21600"/>
                  </a:lnTo>
                  <a:cubicBezTo>
                    <a:pt x="17697" y="20100"/>
                    <a:pt x="18470" y="19581"/>
                    <a:pt x="18760" y="17325"/>
                  </a:cubicBezTo>
                  <a:cubicBezTo>
                    <a:pt x="18837" y="16720"/>
                    <a:pt x="19640" y="16697"/>
                    <a:pt x="20236" y="14397"/>
                  </a:cubicBezTo>
                  <a:cubicBezTo>
                    <a:pt x="20837" y="12079"/>
                    <a:pt x="21543" y="8762"/>
                    <a:pt x="20786" y="8702"/>
                  </a:cubicBezTo>
                  <a:cubicBezTo>
                    <a:pt x="20693" y="8694"/>
                    <a:pt x="20593" y="8725"/>
                    <a:pt x="20490" y="8785"/>
                  </a:cubicBezTo>
                  <a:cubicBezTo>
                    <a:pt x="20386" y="8845"/>
                    <a:pt x="20278" y="8934"/>
                    <a:pt x="20168" y="9044"/>
                  </a:cubicBezTo>
                  <a:cubicBezTo>
                    <a:pt x="20300" y="8219"/>
                    <a:pt x="20578" y="6360"/>
                    <a:pt x="20646" y="4985"/>
                  </a:cubicBezTo>
                  <a:cubicBezTo>
                    <a:pt x="20744" y="3018"/>
                    <a:pt x="20723" y="1394"/>
                    <a:pt x="20574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4" name="Shape">
              <a:extLst>
                <a:ext uri="{FF2B5EF4-FFF2-40B4-BE49-F238E27FC236}">
                  <a16:creationId xmlns:a16="http://schemas.microsoft.com/office/drawing/2014/main" id="{612356EE-D037-1846-8045-84AE31CBC7A2}"/>
                </a:ext>
              </a:extLst>
            </p:cNvPr>
            <p:cNvSpPr/>
            <p:nvPr/>
          </p:nvSpPr>
          <p:spPr>
            <a:xfrm>
              <a:off x="8414858" y="8454216"/>
              <a:ext cx="3955306" cy="3490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86" y="0"/>
                  </a:moveTo>
                  <a:cubicBezTo>
                    <a:pt x="13301" y="60"/>
                    <a:pt x="13316" y="127"/>
                    <a:pt x="13331" y="184"/>
                  </a:cubicBezTo>
                  <a:cubicBezTo>
                    <a:pt x="13814" y="2042"/>
                    <a:pt x="14443" y="2056"/>
                    <a:pt x="14538" y="2528"/>
                  </a:cubicBezTo>
                  <a:cubicBezTo>
                    <a:pt x="14821" y="3926"/>
                    <a:pt x="15386" y="5404"/>
                    <a:pt x="15632" y="5598"/>
                  </a:cubicBezTo>
                  <a:cubicBezTo>
                    <a:pt x="15632" y="5598"/>
                    <a:pt x="15526" y="7879"/>
                    <a:pt x="15044" y="9428"/>
                  </a:cubicBezTo>
                  <a:cubicBezTo>
                    <a:pt x="14834" y="10101"/>
                    <a:pt x="14638" y="9225"/>
                    <a:pt x="14161" y="10063"/>
                  </a:cubicBezTo>
                  <a:cubicBezTo>
                    <a:pt x="13393" y="11412"/>
                    <a:pt x="7591" y="14327"/>
                    <a:pt x="3460" y="16120"/>
                  </a:cubicBezTo>
                  <a:cubicBezTo>
                    <a:pt x="1769" y="16853"/>
                    <a:pt x="677" y="18369"/>
                    <a:pt x="460" y="19279"/>
                  </a:cubicBezTo>
                  <a:cubicBezTo>
                    <a:pt x="309" y="19915"/>
                    <a:pt x="152" y="20741"/>
                    <a:pt x="0" y="21600"/>
                  </a:cubicBezTo>
                  <a:lnTo>
                    <a:pt x="15953" y="18240"/>
                  </a:lnTo>
                  <a:lnTo>
                    <a:pt x="21600" y="4073"/>
                  </a:lnTo>
                  <a:lnTo>
                    <a:pt x="13286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5" name="Shape">
              <a:extLst>
                <a:ext uri="{FF2B5EF4-FFF2-40B4-BE49-F238E27FC236}">
                  <a16:creationId xmlns:a16="http://schemas.microsoft.com/office/drawing/2014/main" id="{15099DA1-03D8-F14C-933F-C0E6F4ACE6ED}"/>
                </a:ext>
              </a:extLst>
            </p:cNvPr>
            <p:cNvSpPr/>
            <p:nvPr/>
          </p:nvSpPr>
          <p:spPr>
            <a:xfrm>
              <a:off x="11468608" y="9156199"/>
              <a:ext cx="3335051" cy="2221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500" y="0"/>
                  </a:moveTo>
                  <a:lnTo>
                    <a:pt x="0" y="21600"/>
                  </a:lnTo>
                  <a:lnTo>
                    <a:pt x="21600" y="15570"/>
                  </a:lnTo>
                  <a:cubicBezTo>
                    <a:pt x="20263" y="14776"/>
                    <a:pt x="18896" y="13971"/>
                    <a:pt x="16861" y="12712"/>
                  </a:cubicBezTo>
                  <a:cubicBezTo>
                    <a:pt x="14105" y="11008"/>
                    <a:pt x="13487" y="8540"/>
                    <a:pt x="13693" y="9048"/>
                  </a:cubicBezTo>
                  <a:cubicBezTo>
                    <a:pt x="13277" y="8024"/>
                    <a:pt x="12988" y="9004"/>
                    <a:pt x="12720" y="8087"/>
                  </a:cubicBezTo>
                  <a:cubicBezTo>
                    <a:pt x="12283" y="6588"/>
                    <a:pt x="12099" y="4788"/>
                    <a:pt x="11998" y="3572"/>
                  </a:cubicBezTo>
                  <a:lnTo>
                    <a:pt x="650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6" name="Shape">
              <a:extLst>
                <a:ext uri="{FF2B5EF4-FFF2-40B4-BE49-F238E27FC236}">
                  <a16:creationId xmlns:a16="http://schemas.microsoft.com/office/drawing/2014/main" id="{506B0705-6CF6-7345-9019-019C93E378A4}"/>
                </a:ext>
              </a:extLst>
            </p:cNvPr>
            <p:cNvSpPr/>
            <p:nvPr/>
          </p:nvSpPr>
          <p:spPr>
            <a:xfrm>
              <a:off x="8283712" y="11192453"/>
              <a:ext cx="4728878" cy="1508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506" y="12283"/>
                  </a:lnTo>
                  <a:cubicBezTo>
                    <a:pt x="286" y="15895"/>
                    <a:pt x="92" y="19571"/>
                    <a:pt x="0" y="21600"/>
                  </a:cubicBezTo>
                  <a:lnTo>
                    <a:pt x="18489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7" name="Shape">
              <a:extLst>
                <a:ext uri="{FF2B5EF4-FFF2-40B4-BE49-F238E27FC236}">
                  <a16:creationId xmlns:a16="http://schemas.microsoft.com/office/drawing/2014/main" id="{98E0873C-9F95-184E-9BB5-B01688667AEA}"/>
                </a:ext>
              </a:extLst>
            </p:cNvPr>
            <p:cNvSpPr/>
            <p:nvPr/>
          </p:nvSpPr>
          <p:spPr>
            <a:xfrm>
              <a:off x="12453158" y="10827525"/>
              <a:ext cx="3906085" cy="1873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951" y="0"/>
                  </a:moveTo>
                  <a:lnTo>
                    <a:pt x="3829" y="3923"/>
                  </a:lnTo>
                  <a:lnTo>
                    <a:pt x="0" y="21600"/>
                  </a:lnTo>
                  <a:lnTo>
                    <a:pt x="21600" y="21600"/>
                  </a:lnTo>
                  <a:cubicBezTo>
                    <a:pt x="21525" y="18607"/>
                    <a:pt x="21348" y="15689"/>
                    <a:pt x="21080" y="12848"/>
                  </a:cubicBezTo>
                  <a:cubicBezTo>
                    <a:pt x="20809" y="9992"/>
                    <a:pt x="20419" y="6986"/>
                    <a:pt x="19296" y="4991"/>
                  </a:cubicBezTo>
                  <a:cubicBezTo>
                    <a:pt x="18740" y="4005"/>
                    <a:pt x="18001" y="3482"/>
                    <a:pt x="17286" y="2776"/>
                  </a:cubicBezTo>
                  <a:cubicBezTo>
                    <a:pt x="16310" y="1811"/>
                    <a:pt x="15268" y="831"/>
                    <a:pt x="13951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38" name="Circle">
            <a:extLst>
              <a:ext uri="{FF2B5EF4-FFF2-40B4-BE49-F238E27FC236}">
                <a16:creationId xmlns:a16="http://schemas.microsoft.com/office/drawing/2014/main" id="{D0773D6E-9F91-114C-B85E-92E396072B45}"/>
              </a:ext>
            </a:extLst>
          </p:cNvPr>
          <p:cNvSpPr>
            <a:spLocks noChangeAspect="1"/>
          </p:cNvSpPr>
          <p:nvPr/>
        </p:nvSpPr>
        <p:spPr>
          <a:xfrm>
            <a:off x="1560459" y="3775849"/>
            <a:ext cx="581232" cy="581232"/>
          </a:xfrm>
          <a:prstGeom prst="diamond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34" name="Circle">
            <a:extLst>
              <a:ext uri="{FF2B5EF4-FFF2-40B4-BE49-F238E27FC236}">
                <a16:creationId xmlns:a16="http://schemas.microsoft.com/office/drawing/2014/main" id="{B7ABAED4-E7F5-734F-920B-25AA1453BA52}"/>
              </a:ext>
            </a:extLst>
          </p:cNvPr>
          <p:cNvSpPr>
            <a:spLocks noChangeAspect="1"/>
          </p:cNvSpPr>
          <p:nvPr/>
        </p:nvSpPr>
        <p:spPr>
          <a:xfrm>
            <a:off x="1560459" y="7259580"/>
            <a:ext cx="581232" cy="581232"/>
          </a:xfrm>
          <a:prstGeom prst="diamond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30" name="Circle">
            <a:extLst>
              <a:ext uri="{FF2B5EF4-FFF2-40B4-BE49-F238E27FC236}">
                <a16:creationId xmlns:a16="http://schemas.microsoft.com/office/drawing/2014/main" id="{8802262F-E4CF-F44F-83D0-8760C0DC4F13}"/>
              </a:ext>
            </a:extLst>
          </p:cNvPr>
          <p:cNvSpPr>
            <a:spLocks noChangeAspect="1"/>
          </p:cNvSpPr>
          <p:nvPr/>
        </p:nvSpPr>
        <p:spPr>
          <a:xfrm>
            <a:off x="1560459" y="10838147"/>
            <a:ext cx="581232" cy="581232"/>
          </a:xfrm>
          <a:prstGeom prst="diamond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6" name="Circle">
            <a:extLst>
              <a:ext uri="{FF2B5EF4-FFF2-40B4-BE49-F238E27FC236}">
                <a16:creationId xmlns:a16="http://schemas.microsoft.com/office/drawing/2014/main" id="{7CDAC856-53B6-7D4E-8AC5-88F7D9CD8102}"/>
              </a:ext>
            </a:extLst>
          </p:cNvPr>
          <p:cNvSpPr/>
          <p:nvPr/>
        </p:nvSpPr>
        <p:spPr>
          <a:xfrm>
            <a:off x="17600720" y="3776421"/>
            <a:ext cx="580660" cy="580660"/>
          </a:xfrm>
          <a:prstGeom prst="diamond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2" name="Circle">
            <a:extLst>
              <a:ext uri="{FF2B5EF4-FFF2-40B4-BE49-F238E27FC236}">
                <a16:creationId xmlns:a16="http://schemas.microsoft.com/office/drawing/2014/main" id="{04883ECF-0AB8-0B45-9881-085F09AC4473}"/>
              </a:ext>
            </a:extLst>
          </p:cNvPr>
          <p:cNvSpPr/>
          <p:nvPr/>
        </p:nvSpPr>
        <p:spPr>
          <a:xfrm>
            <a:off x="17600720" y="7323947"/>
            <a:ext cx="580660" cy="580660"/>
          </a:xfrm>
          <a:prstGeom prst="diamond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8" name="Circle">
            <a:extLst>
              <a:ext uri="{FF2B5EF4-FFF2-40B4-BE49-F238E27FC236}">
                <a16:creationId xmlns:a16="http://schemas.microsoft.com/office/drawing/2014/main" id="{BAB0DEB3-1445-D942-936E-E3D8D25017E1}"/>
              </a:ext>
            </a:extLst>
          </p:cNvPr>
          <p:cNvSpPr/>
          <p:nvPr/>
        </p:nvSpPr>
        <p:spPr>
          <a:xfrm>
            <a:off x="17600720" y="10966309"/>
            <a:ext cx="580660" cy="580660"/>
          </a:xfrm>
          <a:prstGeom prst="diamond">
            <a:avLst/>
          </a:prstGeom>
          <a:solidFill>
            <a:schemeClr val="accent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4B9500-E769-154D-A44C-61F574DE6DAF}"/>
              </a:ext>
            </a:extLst>
          </p:cNvPr>
          <p:cNvSpPr txBox="1"/>
          <p:nvPr/>
        </p:nvSpPr>
        <p:spPr>
          <a:xfrm>
            <a:off x="2311896" y="3772306"/>
            <a:ext cx="516359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Bridge-to-College Lead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4498A0D-E985-1246-B459-FFCCBD65641E}"/>
              </a:ext>
            </a:extLst>
          </p:cNvPr>
          <p:cNvSpPr txBox="1">
            <a:spLocks/>
          </p:cNvSpPr>
          <p:nvPr/>
        </p:nvSpPr>
        <p:spPr>
          <a:xfrm>
            <a:off x="2316137" y="4392492"/>
            <a:ext cx="5159352" cy="139634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Coordinates with Outreach Dept. to implement STEM-specific activities.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EE3E77D-8E99-D246-AED8-B89017AD56C0}"/>
              </a:ext>
            </a:extLst>
          </p:cNvPr>
          <p:cNvSpPr txBox="1"/>
          <p:nvPr/>
        </p:nvSpPr>
        <p:spPr>
          <a:xfrm>
            <a:off x="2311896" y="7235416"/>
            <a:ext cx="35333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STEM Counselor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CAD3AD58-5D40-194A-95F6-7D4FBCCBE54F}"/>
              </a:ext>
            </a:extLst>
          </p:cNvPr>
          <p:cNvSpPr txBox="1">
            <a:spLocks/>
          </p:cNvSpPr>
          <p:nvPr/>
        </p:nvSpPr>
        <p:spPr>
          <a:xfrm>
            <a:off x="2316137" y="7855602"/>
            <a:ext cx="4477248" cy="184518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Provides critical STEM pathway counseling and works closely with the bridge-to-college lead.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DA5D376-7A31-5248-B3B0-7FE71DCC327B}"/>
              </a:ext>
            </a:extLst>
          </p:cNvPr>
          <p:cNvSpPr txBox="1"/>
          <p:nvPr/>
        </p:nvSpPr>
        <p:spPr>
          <a:xfrm>
            <a:off x="2311896" y="10817113"/>
            <a:ext cx="358944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Faculty Mentors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702881F6-8118-A941-96D0-F1CBA5871DB0}"/>
              </a:ext>
            </a:extLst>
          </p:cNvPr>
          <p:cNvSpPr txBox="1">
            <a:spLocks/>
          </p:cNvSpPr>
          <p:nvPr/>
        </p:nvSpPr>
        <p:spPr>
          <a:xfrm>
            <a:off x="2316137" y="11437299"/>
            <a:ext cx="4477248" cy="139634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Up to 20 faculty to mentor Hispanic STEM students annually.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6713EA2-1177-B842-B1A2-B46CEFF4D682}"/>
              </a:ext>
            </a:extLst>
          </p:cNvPr>
          <p:cNvSpPr txBox="1"/>
          <p:nvPr/>
        </p:nvSpPr>
        <p:spPr>
          <a:xfrm>
            <a:off x="18384758" y="3772306"/>
            <a:ext cx="562846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Research/Internship Lead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8013E062-6CC0-0B41-9144-F94B56D60D4E}"/>
              </a:ext>
            </a:extLst>
          </p:cNvPr>
          <p:cNvSpPr txBox="1">
            <a:spLocks/>
          </p:cNvSpPr>
          <p:nvPr/>
        </p:nvSpPr>
        <p:spPr>
          <a:xfrm>
            <a:off x="18388998" y="4392492"/>
            <a:ext cx="5624223" cy="229402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Coordinates research opportunities within the college and with external partners. Supports research/internship faculty involved in implementation.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61CEB44-0415-F241-A4B7-F79AB38C8545}"/>
              </a:ext>
            </a:extLst>
          </p:cNvPr>
          <p:cNvSpPr txBox="1"/>
          <p:nvPr/>
        </p:nvSpPr>
        <p:spPr>
          <a:xfrm>
            <a:off x="18384758" y="7201845"/>
            <a:ext cx="5416868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Peer-Led Team Learning 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Leaders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451D7293-3786-1B45-A359-0FCE0DB6C870}"/>
              </a:ext>
            </a:extLst>
          </p:cNvPr>
          <p:cNvSpPr txBox="1">
            <a:spLocks/>
          </p:cNvSpPr>
          <p:nvPr/>
        </p:nvSpPr>
        <p:spPr>
          <a:xfrm>
            <a:off x="18388998" y="8259637"/>
            <a:ext cx="5616005" cy="184518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Up to 20 PLTL leaders will provide cohort leadership, tutoring, and peer-to-peer mentoring in core gateway courses annually.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B3F4D9F-182C-5C4D-A310-7BA438691F0E}"/>
              </a:ext>
            </a:extLst>
          </p:cNvPr>
          <p:cNvSpPr txBox="1"/>
          <p:nvPr/>
        </p:nvSpPr>
        <p:spPr>
          <a:xfrm>
            <a:off x="18384758" y="10826072"/>
            <a:ext cx="5787162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STEM Teaching &amp; Learning 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Lead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D9C0706A-ECEE-4542-BDAB-CF7B05FE7433}"/>
              </a:ext>
            </a:extLst>
          </p:cNvPr>
          <p:cNvSpPr txBox="1">
            <a:spLocks/>
          </p:cNvSpPr>
          <p:nvPr/>
        </p:nvSpPr>
        <p:spPr>
          <a:xfrm>
            <a:off x="18388998" y="12011454"/>
            <a:ext cx="4979001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Coordinates of all professional development activities for STEM faculty.</a:t>
            </a:r>
          </a:p>
        </p:txBody>
      </p:sp>
    </p:spTree>
    <p:extLst>
      <p:ext uri="{BB962C8B-B14F-4D97-AF65-F5344CB8AC3E}">
        <p14:creationId xmlns:p14="http://schemas.microsoft.com/office/powerpoint/2010/main" val="187938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35723B53-D887-004F-8ACC-654ED9CF472C}"/>
              </a:ext>
            </a:extLst>
          </p:cNvPr>
          <p:cNvGrpSpPr/>
          <p:nvPr/>
        </p:nvGrpSpPr>
        <p:grpSpPr>
          <a:xfrm>
            <a:off x="15043355" y="2540639"/>
            <a:ext cx="5046805" cy="10363601"/>
            <a:chOff x="4827825" y="2393154"/>
            <a:chExt cx="4348528" cy="8929691"/>
          </a:xfrm>
        </p:grpSpPr>
        <p:sp>
          <p:nvSpPr>
            <p:cNvPr id="19" name="Shape 50645">
              <a:extLst>
                <a:ext uri="{FF2B5EF4-FFF2-40B4-BE49-F238E27FC236}">
                  <a16:creationId xmlns:a16="http://schemas.microsoft.com/office/drawing/2014/main" id="{6DCF1C98-6BC1-AE47-A623-AA1DFFC93457}"/>
                </a:ext>
              </a:extLst>
            </p:cNvPr>
            <p:cNvSpPr/>
            <p:nvPr/>
          </p:nvSpPr>
          <p:spPr>
            <a:xfrm>
              <a:off x="4827825" y="2393154"/>
              <a:ext cx="4348528" cy="8929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82" extrusionOk="0">
                  <a:moveTo>
                    <a:pt x="13294" y="1"/>
                  </a:moveTo>
                  <a:lnTo>
                    <a:pt x="13294" y="972"/>
                  </a:lnTo>
                  <a:cubicBezTo>
                    <a:pt x="15224" y="977"/>
                    <a:pt x="16973" y="1388"/>
                    <a:pt x="18142" y="2064"/>
                  </a:cubicBezTo>
                  <a:cubicBezTo>
                    <a:pt x="19098" y="2616"/>
                    <a:pt x="19641" y="3329"/>
                    <a:pt x="19625" y="4089"/>
                  </a:cubicBezTo>
                  <a:cubicBezTo>
                    <a:pt x="19623" y="4158"/>
                    <a:pt x="19617" y="4228"/>
                    <a:pt x="19606" y="4298"/>
                  </a:cubicBezTo>
                  <a:cubicBezTo>
                    <a:pt x="19606" y="4389"/>
                    <a:pt x="19606" y="4481"/>
                    <a:pt x="19606" y="4571"/>
                  </a:cubicBezTo>
                  <a:cubicBezTo>
                    <a:pt x="19606" y="8460"/>
                    <a:pt x="19585" y="12349"/>
                    <a:pt x="19544" y="16238"/>
                  </a:cubicBezTo>
                  <a:cubicBezTo>
                    <a:pt x="19544" y="17399"/>
                    <a:pt x="18608" y="18496"/>
                    <a:pt x="16907" y="19331"/>
                  </a:cubicBezTo>
                  <a:cubicBezTo>
                    <a:pt x="15217" y="20160"/>
                    <a:pt x="13008" y="20617"/>
                    <a:pt x="10685" y="20617"/>
                  </a:cubicBezTo>
                  <a:cubicBezTo>
                    <a:pt x="5884" y="20617"/>
                    <a:pt x="1976" y="18653"/>
                    <a:pt x="1976" y="16238"/>
                  </a:cubicBezTo>
                  <a:lnTo>
                    <a:pt x="1976" y="5346"/>
                  </a:lnTo>
                  <a:cubicBezTo>
                    <a:pt x="1976" y="5080"/>
                    <a:pt x="1534" y="4864"/>
                    <a:pt x="988" y="4864"/>
                  </a:cubicBezTo>
                  <a:cubicBezTo>
                    <a:pt x="442" y="4864"/>
                    <a:pt x="0" y="5080"/>
                    <a:pt x="0" y="5346"/>
                  </a:cubicBezTo>
                  <a:lnTo>
                    <a:pt x="0" y="16238"/>
                  </a:lnTo>
                  <a:cubicBezTo>
                    <a:pt x="0" y="19185"/>
                    <a:pt x="4794" y="21582"/>
                    <a:pt x="10685" y="21582"/>
                  </a:cubicBezTo>
                  <a:cubicBezTo>
                    <a:pt x="13538" y="21582"/>
                    <a:pt x="16246" y="21023"/>
                    <a:pt x="18309" y="20011"/>
                  </a:cubicBezTo>
                  <a:cubicBezTo>
                    <a:pt x="20381" y="18994"/>
                    <a:pt x="21521" y="17655"/>
                    <a:pt x="21521" y="16238"/>
                  </a:cubicBezTo>
                  <a:lnTo>
                    <a:pt x="21521" y="4298"/>
                  </a:lnTo>
                  <a:cubicBezTo>
                    <a:pt x="21600" y="2731"/>
                    <a:pt x="20560" y="1557"/>
                    <a:pt x="18550" y="811"/>
                  </a:cubicBezTo>
                  <a:cubicBezTo>
                    <a:pt x="17044" y="252"/>
                    <a:pt x="15185" y="-18"/>
                    <a:pt x="13294" y="1"/>
                  </a:cubicBezTo>
                  <a:close/>
                  <a:moveTo>
                    <a:pt x="11985" y="1034"/>
                  </a:moveTo>
                  <a:cubicBezTo>
                    <a:pt x="11590" y="1075"/>
                    <a:pt x="11206" y="1134"/>
                    <a:pt x="10836" y="1210"/>
                  </a:cubicBezTo>
                  <a:cubicBezTo>
                    <a:pt x="11206" y="1134"/>
                    <a:pt x="11590" y="1075"/>
                    <a:pt x="11985" y="1034"/>
                  </a:cubicBezTo>
                  <a:close/>
                  <a:moveTo>
                    <a:pt x="9777" y="1491"/>
                  </a:moveTo>
                  <a:cubicBezTo>
                    <a:pt x="9442" y="1601"/>
                    <a:pt x="9125" y="1727"/>
                    <a:pt x="8835" y="1868"/>
                  </a:cubicBezTo>
                  <a:cubicBezTo>
                    <a:pt x="9125" y="1727"/>
                    <a:pt x="9442" y="1601"/>
                    <a:pt x="9777" y="1491"/>
                  </a:cubicBezTo>
                  <a:close/>
                  <a:moveTo>
                    <a:pt x="8007" y="2364"/>
                  </a:moveTo>
                  <a:cubicBezTo>
                    <a:pt x="7650" y="2631"/>
                    <a:pt x="7378" y="2925"/>
                    <a:pt x="7195" y="3243"/>
                  </a:cubicBezTo>
                  <a:cubicBezTo>
                    <a:pt x="7379" y="2926"/>
                    <a:pt x="7650" y="2630"/>
                    <a:pt x="8007" y="2364"/>
                  </a:cubicBezTo>
                  <a:close/>
                  <a:moveTo>
                    <a:pt x="16317" y="6415"/>
                  </a:moveTo>
                  <a:cubicBezTo>
                    <a:pt x="16371" y="6441"/>
                    <a:pt x="16404" y="6476"/>
                    <a:pt x="16444" y="6507"/>
                  </a:cubicBezTo>
                  <a:cubicBezTo>
                    <a:pt x="16404" y="6476"/>
                    <a:pt x="16371" y="6441"/>
                    <a:pt x="16317" y="6415"/>
                  </a:cubicBezTo>
                  <a:close/>
                  <a:moveTo>
                    <a:pt x="16608" y="16347"/>
                  </a:moveTo>
                  <a:cubicBezTo>
                    <a:pt x="16608" y="16705"/>
                    <a:pt x="16462" y="17066"/>
                    <a:pt x="16188" y="17404"/>
                  </a:cubicBezTo>
                  <a:cubicBezTo>
                    <a:pt x="16462" y="17065"/>
                    <a:pt x="16608" y="16705"/>
                    <a:pt x="16608" y="16347"/>
                  </a:cubicBezTo>
                  <a:close/>
                  <a:moveTo>
                    <a:pt x="16188" y="17404"/>
                  </a:moveTo>
                  <a:cubicBezTo>
                    <a:pt x="16050" y="17573"/>
                    <a:pt x="15880" y="17737"/>
                    <a:pt x="15681" y="17892"/>
                  </a:cubicBezTo>
                  <a:cubicBezTo>
                    <a:pt x="15880" y="17737"/>
                    <a:pt x="16050" y="17573"/>
                    <a:pt x="16188" y="17404"/>
                  </a:cubicBezTo>
                  <a:close/>
                  <a:moveTo>
                    <a:pt x="15681" y="17892"/>
                  </a:moveTo>
                  <a:cubicBezTo>
                    <a:pt x="15482" y="18048"/>
                    <a:pt x="15254" y="18195"/>
                    <a:pt x="14999" y="18331"/>
                  </a:cubicBezTo>
                  <a:cubicBezTo>
                    <a:pt x="15254" y="18195"/>
                    <a:pt x="15482" y="18048"/>
                    <a:pt x="15681" y="17892"/>
                  </a:cubicBezTo>
                  <a:close/>
                  <a:moveTo>
                    <a:pt x="7201" y="18633"/>
                  </a:moveTo>
                  <a:cubicBezTo>
                    <a:pt x="7668" y="18818"/>
                    <a:pt x="8192" y="18969"/>
                    <a:pt x="8755" y="19070"/>
                  </a:cubicBezTo>
                  <a:cubicBezTo>
                    <a:pt x="8193" y="18968"/>
                    <a:pt x="7668" y="18817"/>
                    <a:pt x="7201" y="18633"/>
                  </a:cubicBezTo>
                  <a:close/>
                  <a:moveTo>
                    <a:pt x="12491" y="19112"/>
                  </a:moveTo>
                  <a:cubicBezTo>
                    <a:pt x="12123" y="19165"/>
                    <a:pt x="11745" y="19199"/>
                    <a:pt x="11361" y="19216"/>
                  </a:cubicBezTo>
                  <a:cubicBezTo>
                    <a:pt x="11744" y="19199"/>
                    <a:pt x="12124" y="19165"/>
                    <a:pt x="12491" y="19112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20" name="Shape 50646">
              <a:extLst>
                <a:ext uri="{FF2B5EF4-FFF2-40B4-BE49-F238E27FC236}">
                  <a16:creationId xmlns:a16="http://schemas.microsoft.com/office/drawing/2014/main" id="{BF09E751-FB9F-FB44-BAB7-D1F573D26933}"/>
                </a:ext>
              </a:extLst>
            </p:cNvPr>
            <p:cNvSpPr/>
            <p:nvPr/>
          </p:nvSpPr>
          <p:spPr>
            <a:xfrm>
              <a:off x="5824938" y="2393487"/>
              <a:ext cx="2358003" cy="7956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13" extrusionOk="0">
                  <a:moveTo>
                    <a:pt x="15236" y="0"/>
                  </a:moveTo>
                  <a:cubicBezTo>
                    <a:pt x="11296" y="36"/>
                    <a:pt x="7506" y="478"/>
                    <a:pt x="4653" y="1284"/>
                  </a:cubicBezTo>
                  <a:cubicBezTo>
                    <a:pt x="1577" y="2154"/>
                    <a:pt x="-93" y="3396"/>
                    <a:pt x="4" y="4766"/>
                  </a:cubicBezTo>
                  <a:lnTo>
                    <a:pt x="4" y="18288"/>
                  </a:lnTo>
                  <a:cubicBezTo>
                    <a:pt x="4" y="19089"/>
                    <a:pt x="1084" y="19898"/>
                    <a:pt x="2968" y="20508"/>
                  </a:cubicBezTo>
                  <a:cubicBezTo>
                    <a:pt x="4455" y="20989"/>
                    <a:pt x="6454" y="21353"/>
                    <a:pt x="8642" y="21461"/>
                  </a:cubicBezTo>
                  <a:cubicBezTo>
                    <a:pt x="11460" y="21600"/>
                    <a:pt x="14442" y="21468"/>
                    <a:pt x="16796" y="20970"/>
                  </a:cubicBezTo>
                  <a:cubicBezTo>
                    <a:pt x="17425" y="20836"/>
                    <a:pt x="18019" y="20677"/>
                    <a:pt x="18542" y="20508"/>
                  </a:cubicBezTo>
                  <a:cubicBezTo>
                    <a:pt x="20427" y="19898"/>
                    <a:pt x="21507" y="19089"/>
                    <a:pt x="21507" y="18288"/>
                  </a:cubicBezTo>
                  <a:lnTo>
                    <a:pt x="21507" y="7558"/>
                  </a:lnTo>
                  <a:cubicBezTo>
                    <a:pt x="21507" y="7260"/>
                    <a:pt x="20692" y="7018"/>
                    <a:pt x="19686" y="7018"/>
                  </a:cubicBezTo>
                  <a:cubicBezTo>
                    <a:pt x="18681" y="7018"/>
                    <a:pt x="17865" y="7260"/>
                    <a:pt x="17865" y="7558"/>
                  </a:cubicBezTo>
                  <a:cubicBezTo>
                    <a:pt x="17865" y="7558"/>
                    <a:pt x="17865" y="18287"/>
                    <a:pt x="17865" y="18288"/>
                  </a:cubicBezTo>
                  <a:cubicBezTo>
                    <a:pt x="17865" y="19120"/>
                    <a:pt x="16034" y="20006"/>
                    <a:pt x="13353" y="20295"/>
                  </a:cubicBezTo>
                  <a:cubicBezTo>
                    <a:pt x="12347" y="20403"/>
                    <a:pt x="11337" y="20425"/>
                    <a:pt x="10292" y="20425"/>
                  </a:cubicBezTo>
                  <a:cubicBezTo>
                    <a:pt x="6813" y="20425"/>
                    <a:pt x="3646" y="19407"/>
                    <a:pt x="3646" y="18288"/>
                  </a:cubicBezTo>
                  <a:lnTo>
                    <a:pt x="3646" y="4766"/>
                  </a:lnTo>
                  <a:cubicBezTo>
                    <a:pt x="3657" y="3695"/>
                    <a:pt x="4875" y="2769"/>
                    <a:pt x="7185" y="2089"/>
                  </a:cubicBezTo>
                  <a:cubicBezTo>
                    <a:pt x="9326" y="1459"/>
                    <a:pt x="12198" y="1092"/>
                    <a:pt x="15214" y="1083"/>
                  </a:cubicBezTo>
                  <a:cubicBezTo>
                    <a:pt x="15277" y="1083"/>
                    <a:pt x="15338" y="1087"/>
                    <a:pt x="15401" y="1087"/>
                  </a:cubicBezTo>
                  <a:lnTo>
                    <a:pt x="15401" y="0"/>
                  </a:lnTo>
                  <a:cubicBezTo>
                    <a:pt x="15346" y="1"/>
                    <a:pt x="15291" y="0"/>
                    <a:pt x="15236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22" name="Shape 63346">
            <a:extLst>
              <a:ext uri="{FF2B5EF4-FFF2-40B4-BE49-F238E27FC236}">
                <a16:creationId xmlns:a16="http://schemas.microsoft.com/office/drawing/2014/main" id="{CFC95949-3BE0-0C4A-97C0-B93A1D5CE001}"/>
              </a:ext>
            </a:extLst>
          </p:cNvPr>
          <p:cNvSpPr/>
          <p:nvPr/>
        </p:nvSpPr>
        <p:spPr>
          <a:xfrm>
            <a:off x="1547719" y="3957639"/>
            <a:ext cx="2002304" cy="2002305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3" name="Shape 63353">
            <a:extLst>
              <a:ext uri="{FF2B5EF4-FFF2-40B4-BE49-F238E27FC236}">
                <a16:creationId xmlns:a16="http://schemas.microsoft.com/office/drawing/2014/main" id="{E4D3CAAF-9B6D-9041-9A86-83941EDEEDAE}"/>
              </a:ext>
            </a:extLst>
          </p:cNvPr>
          <p:cNvSpPr/>
          <p:nvPr/>
        </p:nvSpPr>
        <p:spPr>
          <a:xfrm>
            <a:off x="1547719" y="8629824"/>
            <a:ext cx="2002304" cy="2002306"/>
          </a:xfrm>
          <a:prstGeom prst="ellipse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15653CA4-FA94-744A-B887-9BF3DCFF0708}"/>
              </a:ext>
            </a:extLst>
          </p:cNvPr>
          <p:cNvSpPr txBox="1">
            <a:spLocks/>
          </p:cNvSpPr>
          <p:nvPr/>
        </p:nvSpPr>
        <p:spPr>
          <a:xfrm>
            <a:off x="4124064" y="4458956"/>
            <a:ext cx="8279913" cy="278537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sz="3200" b="1" dirty="0"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grant calls for a project director. Until that person is hired, we’ll have an interim director. In addition, the Title V HSI STEM steering workgroup will serve as a problem-solving, collaboration, and support body. 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21593249-18D0-014D-AEF8-334365922714}"/>
              </a:ext>
            </a:extLst>
          </p:cNvPr>
          <p:cNvSpPr txBox="1">
            <a:spLocks/>
          </p:cNvSpPr>
          <p:nvPr/>
        </p:nvSpPr>
        <p:spPr>
          <a:xfrm>
            <a:off x="4124064" y="9706270"/>
            <a:ext cx="8279913" cy="143885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sz="3200" b="1" dirty="0"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Avoid any red flags with the US Dept of Ed. When institutions don’t spend, it’s a sign they’re not implementing.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2B77350-F778-5144-9639-A2E156292110}"/>
              </a:ext>
            </a:extLst>
          </p:cNvPr>
          <p:cNvSpPr txBox="1"/>
          <p:nvPr/>
        </p:nvSpPr>
        <p:spPr>
          <a:xfrm>
            <a:off x="4124064" y="3672012"/>
            <a:ext cx="430278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Interim Project Director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CF8F3F-A929-0844-91ED-65BEE2DA0029}"/>
              </a:ext>
            </a:extLst>
          </p:cNvPr>
          <p:cNvSpPr txBox="1"/>
          <p:nvPr/>
        </p:nvSpPr>
        <p:spPr>
          <a:xfrm>
            <a:off x="4124064" y="8504236"/>
            <a:ext cx="6093335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Fall planning to begin some 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spring implementation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27230F4-5E93-464C-8914-560CCC9E1191}"/>
              </a:ext>
            </a:extLst>
          </p:cNvPr>
          <p:cNvSpPr txBox="1"/>
          <p:nvPr/>
        </p:nvSpPr>
        <p:spPr>
          <a:xfrm>
            <a:off x="8780706" y="612372"/>
            <a:ext cx="68162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Next Major Steps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2299CB41-804B-F8AE-2051-87F57F8B4252}"/>
              </a:ext>
            </a:extLst>
          </p:cNvPr>
          <p:cNvSpPr txBox="1">
            <a:spLocks/>
          </p:cNvSpPr>
          <p:nvPr/>
        </p:nvSpPr>
        <p:spPr>
          <a:xfrm>
            <a:off x="347326" y="12516083"/>
            <a:ext cx="10197982" cy="94333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b="1" u="sng" dirty="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Note: </a:t>
            </a:r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Fully elaborated strategies, budget, and outcomes measures will be housed in the Title V Share Point for Miramar personnel access. </a:t>
            </a:r>
          </a:p>
        </p:txBody>
      </p:sp>
    </p:spTree>
    <p:extLst>
      <p:ext uri="{BB962C8B-B14F-4D97-AF65-F5344CB8AC3E}">
        <p14:creationId xmlns:p14="http://schemas.microsoft.com/office/powerpoint/2010/main" val="4103263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 138">
            <a:extLst>
              <a:ext uri="{FF2B5EF4-FFF2-40B4-BE49-F238E27FC236}">
                <a16:creationId xmlns:a16="http://schemas.microsoft.com/office/drawing/2014/main" id="{4BEAD8A0-4C53-A445-9566-12D9871030FF}"/>
              </a:ext>
            </a:extLst>
          </p:cNvPr>
          <p:cNvGrpSpPr/>
          <p:nvPr/>
        </p:nvGrpSpPr>
        <p:grpSpPr>
          <a:xfrm>
            <a:off x="8674697" y="2082596"/>
            <a:ext cx="7028256" cy="10385705"/>
            <a:chOff x="8704441" y="2571694"/>
            <a:chExt cx="7028256" cy="10385705"/>
          </a:xfrm>
        </p:grpSpPr>
        <p:sp>
          <p:nvSpPr>
            <p:cNvPr id="43" name="Shape 34173">
              <a:extLst>
                <a:ext uri="{FF2B5EF4-FFF2-40B4-BE49-F238E27FC236}">
                  <a16:creationId xmlns:a16="http://schemas.microsoft.com/office/drawing/2014/main" id="{7C2ABBD9-BBC5-C744-A88A-B0FB6D066E4D}"/>
                </a:ext>
              </a:extLst>
            </p:cNvPr>
            <p:cNvSpPr/>
            <p:nvPr/>
          </p:nvSpPr>
          <p:spPr>
            <a:xfrm>
              <a:off x="8704441" y="4977041"/>
              <a:ext cx="795138" cy="69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029" extrusionOk="0">
                  <a:moveTo>
                    <a:pt x="20115" y="12466"/>
                  </a:moveTo>
                  <a:cubicBezTo>
                    <a:pt x="19732" y="10390"/>
                    <a:pt x="17957" y="9059"/>
                    <a:pt x="16157" y="9500"/>
                  </a:cubicBezTo>
                  <a:cubicBezTo>
                    <a:pt x="15676" y="9618"/>
                    <a:pt x="15243" y="9853"/>
                    <a:pt x="14872" y="10171"/>
                  </a:cubicBezTo>
                  <a:lnTo>
                    <a:pt x="17218" y="12800"/>
                  </a:lnTo>
                  <a:cubicBezTo>
                    <a:pt x="17383" y="12986"/>
                    <a:pt x="17387" y="13290"/>
                    <a:pt x="17227" y="13481"/>
                  </a:cubicBezTo>
                  <a:cubicBezTo>
                    <a:pt x="17066" y="13671"/>
                    <a:pt x="16803" y="13676"/>
                    <a:pt x="16637" y="13490"/>
                  </a:cubicBezTo>
                  <a:lnTo>
                    <a:pt x="14268" y="10834"/>
                  </a:lnTo>
                  <a:cubicBezTo>
                    <a:pt x="13652" y="11707"/>
                    <a:pt x="13371" y="12880"/>
                    <a:pt x="13589" y="14063"/>
                  </a:cubicBezTo>
                  <a:cubicBezTo>
                    <a:pt x="13972" y="16139"/>
                    <a:pt x="15747" y="17470"/>
                    <a:pt x="17547" y="17029"/>
                  </a:cubicBezTo>
                  <a:cubicBezTo>
                    <a:pt x="19346" y="16589"/>
                    <a:pt x="20498" y="14541"/>
                    <a:pt x="20115" y="12466"/>
                  </a:cubicBezTo>
                  <a:close/>
                  <a:moveTo>
                    <a:pt x="12445" y="7390"/>
                  </a:moveTo>
                  <a:lnTo>
                    <a:pt x="10862" y="7777"/>
                  </a:lnTo>
                  <a:cubicBezTo>
                    <a:pt x="10683" y="7821"/>
                    <a:pt x="10443" y="7721"/>
                    <a:pt x="10330" y="7554"/>
                  </a:cubicBezTo>
                  <a:lnTo>
                    <a:pt x="9382" y="6156"/>
                  </a:lnTo>
                  <a:lnTo>
                    <a:pt x="7858" y="9354"/>
                  </a:lnTo>
                  <a:cubicBezTo>
                    <a:pt x="7858" y="9354"/>
                    <a:pt x="8237" y="9436"/>
                    <a:pt x="8700" y="9536"/>
                  </a:cubicBezTo>
                  <a:lnTo>
                    <a:pt x="12662" y="8566"/>
                  </a:lnTo>
                  <a:cubicBezTo>
                    <a:pt x="12662" y="8566"/>
                    <a:pt x="12445" y="7390"/>
                    <a:pt x="12445" y="7390"/>
                  </a:cubicBezTo>
                  <a:close/>
                  <a:moveTo>
                    <a:pt x="12276" y="9645"/>
                  </a:moveTo>
                  <a:lnTo>
                    <a:pt x="10649" y="10043"/>
                  </a:lnTo>
                  <a:cubicBezTo>
                    <a:pt x="10837" y="10188"/>
                    <a:pt x="10975" y="10413"/>
                    <a:pt x="11024" y="10676"/>
                  </a:cubicBezTo>
                  <a:lnTo>
                    <a:pt x="11025" y="10675"/>
                  </a:lnTo>
                  <a:cubicBezTo>
                    <a:pt x="11025" y="10675"/>
                    <a:pt x="11166" y="11451"/>
                    <a:pt x="11342" y="12416"/>
                  </a:cubicBezTo>
                  <a:cubicBezTo>
                    <a:pt x="11342" y="12416"/>
                    <a:pt x="12276" y="9645"/>
                    <a:pt x="12276" y="9645"/>
                  </a:cubicBezTo>
                  <a:close/>
                  <a:moveTo>
                    <a:pt x="9392" y="11587"/>
                  </a:moveTo>
                  <a:cubicBezTo>
                    <a:pt x="9392" y="11587"/>
                    <a:pt x="7390" y="11287"/>
                    <a:pt x="6435" y="11138"/>
                  </a:cubicBezTo>
                  <a:lnTo>
                    <a:pt x="5956" y="12381"/>
                  </a:lnTo>
                  <a:cubicBezTo>
                    <a:pt x="6790" y="12920"/>
                    <a:pt x="7454" y="13798"/>
                    <a:pt x="7783" y="14892"/>
                  </a:cubicBezTo>
                  <a:lnTo>
                    <a:pt x="9906" y="14373"/>
                  </a:lnTo>
                  <a:cubicBezTo>
                    <a:pt x="9906" y="14373"/>
                    <a:pt x="9392" y="11587"/>
                    <a:pt x="9392" y="11587"/>
                  </a:cubicBezTo>
                  <a:close/>
                  <a:moveTo>
                    <a:pt x="7320" y="15990"/>
                  </a:moveTo>
                  <a:lnTo>
                    <a:pt x="4073" y="16785"/>
                  </a:lnTo>
                  <a:cubicBezTo>
                    <a:pt x="3848" y="16840"/>
                    <a:pt x="3626" y="16674"/>
                    <a:pt x="3578" y="16414"/>
                  </a:cubicBezTo>
                  <a:cubicBezTo>
                    <a:pt x="3557" y="16296"/>
                    <a:pt x="3576" y="16181"/>
                    <a:pt x="3622" y="16083"/>
                  </a:cubicBezTo>
                  <a:lnTo>
                    <a:pt x="3621" y="16082"/>
                  </a:lnTo>
                  <a:lnTo>
                    <a:pt x="4917" y="12711"/>
                  </a:lnTo>
                  <a:cubicBezTo>
                    <a:pt x="4410" y="12543"/>
                    <a:pt x="3861" y="12510"/>
                    <a:pt x="3309" y="12645"/>
                  </a:cubicBezTo>
                  <a:cubicBezTo>
                    <a:pt x="1510" y="13086"/>
                    <a:pt x="358" y="15133"/>
                    <a:pt x="741" y="17209"/>
                  </a:cubicBezTo>
                  <a:cubicBezTo>
                    <a:pt x="1124" y="19285"/>
                    <a:pt x="2899" y="20615"/>
                    <a:pt x="4699" y="20175"/>
                  </a:cubicBezTo>
                  <a:cubicBezTo>
                    <a:pt x="6388" y="19761"/>
                    <a:pt x="7507" y="17930"/>
                    <a:pt x="7320" y="15990"/>
                  </a:cubicBezTo>
                  <a:close/>
                  <a:moveTo>
                    <a:pt x="4700" y="15647"/>
                  </a:moveTo>
                  <a:lnTo>
                    <a:pt x="7121" y="15055"/>
                  </a:lnTo>
                  <a:cubicBezTo>
                    <a:pt x="6845" y="14210"/>
                    <a:pt x="6329" y="13528"/>
                    <a:pt x="5683" y="13093"/>
                  </a:cubicBezTo>
                  <a:cubicBezTo>
                    <a:pt x="5683" y="13093"/>
                    <a:pt x="4700" y="15647"/>
                    <a:pt x="4700" y="15647"/>
                  </a:cubicBezTo>
                  <a:close/>
                  <a:moveTo>
                    <a:pt x="20768" y="12306"/>
                  </a:moveTo>
                  <a:cubicBezTo>
                    <a:pt x="21228" y="14801"/>
                    <a:pt x="19848" y="17253"/>
                    <a:pt x="17686" y="17782"/>
                  </a:cubicBezTo>
                  <a:cubicBezTo>
                    <a:pt x="15523" y="18311"/>
                    <a:pt x="13397" y="16718"/>
                    <a:pt x="12936" y="14223"/>
                  </a:cubicBezTo>
                  <a:cubicBezTo>
                    <a:pt x="12670" y="12777"/>
                    <a:pt x="13022" y="11346"/>
                    <a:pt x="13786" y="10295"/>
                  </a:cubicBezTo>
                  <a:lnTo>
                    <a:pt x="13180" y="9616"/>
                  </a:lnTo>
                  <a:lnTo>
                    <a:pt x="11655" y="14141"/>
                  </a:lnTo>
                  <a:cubicBezTo>
                    <a:pt x="11845" y="15192"/>
                    <a:pt x="12003" y="16082"/>
                    <a:pt x="12002" y="16116"/>
                  </a:cubicBezTo>
                  <a:cubicBezTo>
                    <a:pt x="11988" y="16676"/>
                    <a:pt x="11582" y="17117"/>
                    <a:pt x="11096" y="17100"/>
                  </a:cubicBezTo>
                  <a:cubicBezTo>
                    <a:pt x="10682" y="17085"/>
                    <a:pt x="10344" y="16743"/>
                    <a:pt x="10261" y="16295"/>
                  </a:cubicBezTo>
                  <a:lnTo>
                    <a:pt x="10260" y="16295"/>
                  </a:lnTo>
                  <a:lnTo>
                    <a:pt x="10079" y="15314"/>
                  </a:lnTo>
                  <a:lnTo>
                    <a:pt x="7974" y="15829"/>
                  </a:lnTo>
                  <a:cubicBezTo>
                    <a:pt x="8237" y="18189"/>
                    <a:pt x="6891" y="20425"/>
                    <a:pt x="4838" y="20928"/>
                  </a:cubicBezTo>
                  <a:cubicBezTo>
                    <a:pt x="2675" y="21457"/>
                    <a:pt x="549" y="19863"/>
                    <a:pt x="88" y="17369"/>
                  </a:cubicBezTo>
                  <a:cubicBezTo>
                    <a:pt x="-372" y="14874"/>
                    <a:pt x="1008" y="12422"/>
                    <a:pt x="3170" y="11892"/>
                  </a:cubicBezTo>
                  <a:cubicBezTo>
                    <a:pt x="3866" y="11722"/>
                    <a:pt x="4557" y="11772"/>
                    <a:pt x="5191" y="12001"/>
                  </a:cubicBezTo>
                  <a:lnTo>
                    <a:pt x="5611" y="10908"/>
                  </a:lnTo>
                  <a:cubicBezTo>
                    <a:pt x="5188" y="10637"/>
                    <a:pt x="4908" y="10111"/>
                    <a:pt x="4924" y="9516"/>
                  </a:cubicBezTo>
                  <a:cubicBezTo>
                    <a:pt x="4931" y="9235"/>
                    <a:pt x="5004" y="8976"/>
                    <a:pt x="5123" y="8753"/>
                  </a:cubicBezTo>
                  <a:lnTo>
                    <a:pt x="5122" y="8753"/>
                  </a:lnTo>
                  <a:lnTo>
                    <a:pt x="7375" y="4249"/>
                  </a:lnTo>
                  <a:lnTo>
                    <a:pt x="7375" y="4250"/>
                  </a:lnTo>
                  <a:cubicBezTo>
                    <a:pt x="7591" y="3700"/>
                    <a:pt x="8076" y="3326"/>
                    <a:pt x="8631" y="3346"/>
                  </a:cubicBezTo>
                  <a:cubicBezTo>
                    <a:pt x="9070" y="3361"/>
                    <a:pt x="9452" y="3620"/>
                    <a:pt x="9685" y="4006"/>
                  </a:cubicBezTo>
                  <a:lnTo>
                    <a:pt x="9686" y="4006"/>
                  </a:lnTo>
                  <a:lnTo>
                    <a:pt x="11018" y="6165"/>
                  </a:lnTo>
                  <a:lnTo>
                    <a:pt x="12915" y="5701"/>
                  </a:lnTo>
                  <a:cubicBezTo>
                    <a:pt x="13275" y="5613"/>
                    <a:pt x="13630" y="5878"/>
                    <a:pt x="13706" y="6294"/>
                  </a:cubicBezTo>
                  <a:cubicBezTo>
                    <a:pt x="13778" y="6683"/>
                    <a:pt x="13580" y="7062"/>
                    <a:pt x="13259" y="7182"/>
                  </a:cubicBezTo>
                  <a:lnTo>
                    <a:pt x="13534" y="8671"/>
                  </a:lnTo>
                  <a:lnTo>
                    <a:pt x="14385" y="9625"/>
                  </a:lnTo>
                  <a:cubicBezTo>
                    <a:pt x="14850" y="9205"/>
                    <a:pt x="15402" y="8898"/>
                    <a:pt x="16018" y="8747"/>
                  </a:cubicBezTo>
                  <a:cubicBezTo>
                    <a:pt x="18181" y="8217"/>
                    <a:pt x="20307" y="9811"/>
                    <a:pt x="20768" y="12306"/>
                  </a:cubicBezTo>
                  <a:close/>
                  <a:moveTo>
                    <a:pt x="8795" y="1859"/>
                  </a:moveTo>
                  <a:cubicBezTo>
                    <a:pt x="8642" y="1027"/>
                    <a:pt x="9102" y="210"/>
                    <a:pt x="9823" y="34"/>
                  </a:cubicBezTo>
                  <a:cubicBezTo>
                    <a:pt x="10543" y="-143"/>
                    <a:pt x="11252" y="388"/>
                    <a:pt x="11406" y="1220"/>
                  </a:cubicBezTo>
                  <a:cubicBezTo>
                    <a:pt x="11559" y="2051"/>
                    <a:pt x="11099" y="2869"/>
                    <a:pt x="10378" y="3045"/>
                  </a:cubicBezTo>
                  <a:cubicBezTo>
                    <a:pt x="9658" y="3222"/>
                    <a:pt x="8949" y="2690"/>
                    <a:pt x="8795" y="18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4" name="Shape 34174">
              <a:extLst>
                <a:ext uri="{FF2B5EF4-FFF2-40B4-BE49-F238E27FC236}">
                  <a16:creationId xmlns:a16="http://schemas.microsoft.com/office/drawing/2014/main" id="{B89D6FCE-8A07-2F4B-BC7C-28593783ECCF}"/>
                </a:ext>
              </a:extLst>
            </p:cNvPr>
            <p:cNvSpPr/>
            <p:nvPr/>
          </p:nvSpPr>
          <p:spPr>
            <a:xfrm>
              <a:off x="13207711" y="5129396"/>
              <a:ext cx="316260" cy="63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50" y="4050"/>
                  </a:moveTo>
                  <a:lnTo>
                    <a:pt x="1618" y="4050"/>
                  </a:lnTo>
                  <a:lnTo>
                    <a:pt x="1618" y="17550"/>
                  </a:lnTo>
                  <a:lnTo>
                    <a:pt x="20250" y="17550"/>
                  </a:lnTo>
                  <a:lnTo>
                    <a:pt x="20250" y="4050"/>
                  </a:lnTo>
                  <a:close/>
                  <a:moveTo>
                    <a:pt x="14175" y="2025"/>
                  </a:moveTo>
                  <a:lnTo>
                    <a:pt x="7425" y="2025"/>
                  </a:lnTo>
                  <a:cubicBezTo>
                    <a:pt x="7052" y="2025"/>
                    <a:pt x="6750" y="2176"/>
                    <a:pt x="6750" y="2363"/>
                  </a:cubicBezTo>
                  <a:cubicBezTo>
                    <a:pt x="6750" y="2549"/>
                    <a:pt x="7052" y="2700"/>
                    <a:pt x="7425" y="2700"/>
                  </a:cubicBezTo>
                  <a:lnTo>
                    <a:pt x="14175" y="2700"/>
                  </a:lnTo>
                  <a:cubicBezTo>
                    <a:pt x="14548" y="2700"/>
                    <a:pt x="14850" y="2549"/>
                    <a:pt x="14850" y="2363"/>
                  </a:cubicBezTo>
                  <a:cubicBezTo>
                    <a:pt x="14850" y="2176"/>
                    <a:pt x="14548" y="2025"/>
                    <a:pt x="14175" y="2025"/>
                  </a:cubicBezTo>
                  <a:close/>
                  <a:moveTo>
                    <a:pt x="11475" y="20250"/>
                  </a:moveTo>
                  <a:cubicBezTo>
                    <a:pt x="12593" y="20250"/>
                    <a:pt x="13500" y="19797"/>
                    <a:pt x="13500" y="19238"/>
                  </a:cubicBezTo>
                  <a:cubicBezTo>
                    <a:pt x="13500" y="18678"/>
                    <a:pt x="12593" y="18225"/>
                    <a:pt x="11475" y="18225"/>
                  </a:cubicBezTo>
                  <a:cubicBezTo>
                    <a:pt x="10357" y="18225"/>
                    <a:pt x="9450" y="18678"/>
                    <a:pt x="9450" y="19238"/>
                  </a:cubicBezTo>
                  <a:cubicBezTo>
                    <a:pt x="9450" y="19797"/>
                    <a:pt x="10357" y="20250"/>
                    <a:pt x="11475" y="20250"/>
                  </a:cubicBezTo>
                  <a:close/>
                  <a:moveTo>
                    <a:pt x="18900" y="21600"/>
                  </a:moveTo>
                  <a:lnTo>
                    <a:pt x="2700" y="21600"/>
                  </a:lnTo>
                  <a:cubicBezTo>
                    <a:pt x="1954" y="21600"/>
                    <a:pt x="1279" y="21449"/>
                    <a:pt x="791" y="21205"/>
                  </a:cubicBezTo>
                  <a:cubicBezTo>
                    <a:pt x="302" y="20960"/>
                    <a:pt x="0" y="20623"/>
                    <a:pt x="0" y="20250"/>
                  </a:cubicBezTo>
                  <a:lnTo>
                    <a:pt x="0" y="1350"/>
                  </a:lnTo>
                  <a:cubicBezTo>
                    <a:pt x="0" y="977"/>
                    <a:pt x="302" y="640"/>
                    <a:pt x="791" y="395"/>
                  </a:cubicBezTo>
                  <a:cubicBezTo>
                    <a:pt x="1279" y="151"/>
                    <a:pt x="1954" y="0"/>
                    <a:pt x="2700" y="0"/>
                  </a:cubicBezTo>
                  <a:lnTo>
                    <a:pt x="18900" y="0"/>
                  </a:lnTo>
                  <a:cubicBezTo>
                    <a:pt x="19646" y="0"/>
                    <a:pt x="20321" y="151"/>
                    <a:pt x="20809" y="395"/>
                  </a:cubicBezTo>
                  <a:cubicBezTo>
                    <a:pt x="21298" y="640"/>
                    <a:pt x="21600" y="977"/>
                    <a:pt x="21600" y="1350"/>
                  </a:cubicBezTo>
                  <a:lnTo>
                    <a:pt x="21600" y="20250"/>
                  </a:lnTo>
                  <a:cubicBezTo>
                    <a:pt x="21600" y="20623"/>
                    <a:pt x="21298" y="20960"/>
                    <a:pt x="20809" y="21205"/>
                  </a:cubicBezTo>
                  <a:cubicBezTo>
                    <a:pt x="20321" y="21449"/>
                    <a:pt x="19646" y="21600"/>
                    <a:pt x="189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5" name="Shape 34175">
              <a:extLst>
                <a:ext uri="{FF2B5EF4-FFF2-40B4-BE49-F238E27FC236}">
                  <a16:creationId xmlns:a16="http://schemas.microsoft.com/office/drawing/2014/main" id="{128F6F9B-F7C8-1845-9B4C-0EC0496EC080}"/>
                </a:ext>
              </a:extLst>
            </p:cNvPr>
            <p:cNvSpPr/>
            <p:nvPr/>
          </p:nvSpPr>
          <p:spPr>
            <a:xfrm>
              <a:off x="13346915" y="6245061"/>
              <a:ext cx="528722" cy="466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48" extrusionOk="0">
                  <a:moveTo>
                    <a:pt x="1162" y="1839"/>
                  </a:moveTo>
                  <a:cubicBezTo>
                    <a:pt x="454" y="1924"/>
                    <a:pt x="-67" y="2640"/>
                    <a:pt x="7" y="3442"/>
                  </a:cubicBezTo>
                  <a:lnTo>
                    <a:pt x="1557" y="20144"/>
                  </a:lnTo>
                  <a:cubicBezTo>
                    <a:pt x="1631" y="20947"/>
                    <a:pt x="2272" y="21524"/>
                    <a:pt x="2980" y="21440"/>
                  </a:cubicBezTo>
                  <a:lnTo>
                    <a:pt x="19632" y="19456"/>
                  </a:lnTo>
                  <a:cubicBezTo>
                    <a:pt x="20339" y="19372"/>
                    <a:pt x="20850" y="18657"/>
                    <a:pt x="20776" y="17855"/>
                  </a:cubicBezTo>
                  <a:lnTo>
                    <a:pt x="20372" y="13497"/>
                  </a:lnTo>
                  <a:lnTo>
                    <a:pt x="15892" y="14031"/>
                  </a:lnTo>
                  <a:cubicBezTo>
                    <a:pt x="15184" y="14115"/>
                    <a:pt x="14553" y="13536"/>
                    <a:pt x="14479" y="12734"/>
                  </a:cubicBezTo>
                  <a:lnTo>
                    <a:pt x="14209" y="9825"/>
                  </a:lnTo>
                  <a:cubicBezTo>
                    <a:pt x="14135" y="9023"/>
                    <a:pt x="14646" y="8308"/>
                    <a:pt x="15353" y="8224"/>
                  </a:cubicBezTo>
                  <a:lnTo>
                    <a:pt x="19833" y="7690"/>
                  </a:lnTo>
                  <a:lnTo>
                    <a:pt x="19497" y="4062"/>
                  </a:lnTo>
                  <a:cubicBezTo>
                    <a:pt x="19422" y="3260"/>
                    <a:pt x="18790" y="2669"/>
                    <a:pt x="18083" y="2754"/>
                  </a:cubicBezTo>
                  <a:lnTo>
                    <a:pt x="17948" y="1305"/>
                  </a:lnTo>
                  <a:cubicBezTo>
                    <a:pt x="17874" y="503"/>
                    <a:pt x="17243" y="-76"/>
                    <a:pt x="16535" y="8"/>
                  </a:cubicBezTo>
                  <a:lnTo>
                    <a:pt x="1162" y="1839"/>
                  </a:lnTo>
                  <a:close/>
                  <a:moveTo>
                    <a:pt x="1930" y="3213"/>
                  </a:moveTo>
                  <a:lnTo>
                    <a:pt x="15381" y="1611"/>
                  </a:lnTo>
                  <a:cubicBezTo>
                    <a:pt x="15381" y="1611"/>
                    <a:pt x="16670" y="1454"/>
                    <a:pt x="16804" y="2906"/>
                  </a:cubicBezTo>
                  <a:lnTo>
                    <a:pt x="2065" y="4661"/>
                  </a:lnTo>
                  <a:cubicBezTo>
                    <a:pt x="1711" y="4704"/>
                    <a:pt x="1401" y="4420"/>
                    <a:pt x="1364" y="4018"/>
                  </a:cubicBezTo>
                  <a:cubicBezTo>
                    <a:pt x="1327" y="3618"/>
                    <a:pt x="1577" y="3255"/>
                    <a:pt x="1930" y="3213"/>
                  </a:cubicBezTo>
                  <a:close/>
                  <a:moveTo>
                    <a:pt x="16055" y="8878"/>
                  </a:moveTo>
                  <a:cubicBezTo>
                    <a:pt x="15347" y="8963"/>
                    <a:pt x="14836" y="9677"/>
                    <a:pt x="14911" y="10479"/>
                  </a:cubicBezTo>
                  <a:lnTo>
                    <a:pt x="15045" y="11928"/>
                  </a:lnTo>
                  <a:cubicBezTo>
                    <a:pt x="15120" y="12730"/>
                    <a:pt x="15751" y="13309"/>
                    <a:pt x="16458" y="13225"/>
                  </a:cubicBezTo>
                  <a:lnTo>
                    <a:pt x="20304" y="12767"/>
                  </a:lnTo>
                  <a:cubicBezTo>
                    <a:pt x="21012" y="12682"/>
                    <a:pt x="21533" y="11966"/>
                    <a:pt x="21459" y="11164"/>
                  </a:cubicBezTo>
                  <a:lnTo>
                    <a:pt x="21324" y="9716"/>
                  </a:lnTo>
                  <a:cubicBezTo>
                    <a:pt x="21250" y="8913"/>
                    <a:pt x="20608" y="8336"/>
                    <a:pt x="19901" y="8420"/>
                  </a:cubicBezTo>
                  <a:lnTo>
                    <a:pt x="16055" y="8878"/>
                  </a:lnTo>
                  <a:close/>
                  <a:moveTo>
                    <a:pt x="16834" y="10250"/>
                  </a:moveTo>
                  <a:cubicBezTo>
                    <a:pt x="17188" y="10208"/>
                    <a:pt x="17508" y="10491"/>
                    <a:pt x="17545" y="10892"/>
                  </a:cubicBezTo>
                  <a:cubicBezTo>
                    <a:pt x="17582" y="11293"/>
                    <a:pt x="17322" y="11657"/>
                    <a:pt x="16968" y="11699"/>
                  </a:cubicBezTo>
                  <a:cubicBezTo>
                    <a:pt x="16614" y="11741"/>
                    <a:pt x="16293" y="11447"/>
                    <a:pt x="16256" y="11046"/>
                  </a:cubicBezTo>
                  <a:cubicBezTo>
                    <a:pt x="16219" y="10644"/>
                    <a:pt x="16480" y="10293"/>
                    <a:pt x="16834" y="102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6" name="Shape 34176">
              <a:extLst>
                <a:ext uri="{FF2B5EF4-FFF2-40B4-BE49-F238E27FC236}">
                  <a16:creationId xmlns:a16="http://schemas.microsoft.com/office/drawing/2014/main" id="{9C64BCDC-E2F0-E146-88D7-41FFB1673416}"/>
                </a:ext>
              </a:extLst>
            </p:cNvPr>
            <p:cNvSpPr/>
            <p:nvPr/>
          </p:nvSpPr>
          <p:spPr>
            <a:xfrm>
              <a:off x="10903238" y="7779831"/>
              <a:ext cx="984814" cy="885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17" extrusionOk="0">
                  <a:moveTo>
                    <a:pt x="16218" y="16859"/>
                  </a:moveTo>
                  <a:lnTo>
                    <a:pt x="3455" y="9002"/>
                  </a:lnTo>
                  <a:lnTo>
                    <a:pt x="7275" y="1347"/>
                  </a:lnTo>
                  <a:lnTo>
                    <a:pt x="20039" y="9205"/>
                  </a:lnTo>
                  <a:cubicBezTo>
                    <a:pt x="20039" y="9205"/>
                    <a:pt x="16218" y="16859"/>
                    <a:pt x="16218" y="16859"/>
                  </a:cubicBezTo>
                  <a:close/>
                  <a:moveTo>
                    <a:pt x="20627" y="8027"/>
                  </a:moveTo>
                  <a:lnTo>
                    <a:pt x="7863" y="170"/>
                  </a:lnTo>
                  <a:cubicBezTo>
                    <a:pt x="7275" y="-192"/>
                    <a:pt x="6536" y="43"/>
                    <a:pt x="6211" y="693"/>
                  </a:cubicBezTo>
                  <a:cubicBezTo>
                    <a:pt x="6211" y="693"/>
                    <a:pt x="1803" y="9525"/>
                    <a:pt x="1814" y="9531"/>
                  </a:cubicBezTo>
                  <a:lnTo>
                    <a:pt x="16683" y="18684"/>
                  </a:lnTo>
                  <a:cubicBezTo>
                    <a:pt x="16694" y="18691"/>
                    <a:pt x="21103" y="9860"/>
                    <a:pt x="21103" y="9860"/>
                  </a:cubicBezTo>
                  <a:cubicBezTo>
                    <a:pt x="21427" y="9210"/>
                    <a:pt x="21214" y="8389"/>
                    <a:pt x="20627" y="8027"/>
                  </a:cubicBezTo>
                  <a:close/>
                  <a:moveTo>
                    <a:pt x="15519" y="21047"/>
                  </a:moveTo>
                  <a:lnTo>
                    <a:pt x="628" y="11880"/>
                  </a:lnTo>
                  <a:cubicBezTo>
                    <a:pt x="40" y="11518"/>
                    <a:pt x="-173" y="10698"/>
                    <a:pt x="152" y="10047"/>
                  </a:cubicBezTo>
                  <a:lnTo>
                    <a:pt x="446" y="9459"/>
                  </a:lnTo>
                  <a:lnTo>
                    <a:pt x="7359" y="13714"/>
                  </a:lnTo>
                  <a:lnTo>
                    <a:pt x="7065" y="14303"/>
                  </a:lnTo>
                  <a:lnTo>
                    <a:pt x="10256" y="16268"/>
                  </a:lnTo>
                  <a:lnTo>
                    <a:pt x="10550" y="15679"/>
                  </a:lnTo>
                  <a:lnTo>
                    <a:pt x="17464" y="19935"/>
                  </a:lnTo>
                  <a:lnTo>
                    <a:pt x="17170" y="20524"/>
                  </a:lnTo>
                  <a:cubicBezTo>
                    <a:pt x="16846" y="21174"/>
                    <a:pt x="16106" y="21408"/>
                    <a:pt x="15519" y="21047"/>
                  </a:cubicBezTo>
                  <a:cubicBezTo>
                    <a:pt x="15519" y="21047"/>
                    <a:pt x="15519" y="21047"/>
                    <a:pt x="15519" y="2104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7" name="Shape 34177">
              <a:extLst>
                <a:ext uri="{FF2B5EF4-FFF2-40B4-BE49-F238E27FC236}">
                  <a16:creationId xmlns:a16="http://schemas.microsoft.com/office/drawing/2014/main" id="{1C408270-55D1-804D-82D7-1476B5E43978}"/>
                </a:ext>
              </a:extLst>
            </p:cNvPr>
            <p:cNvSpPr/>
            <p:nvPr/>
          </p:nvSpPr>
          <p:spPr>
            <a:xfrm>
              <a:off x="11708307" y="11472461"/>
              <a:ext cx="584792" cy="50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37" y="21600"/>
                  </a:moveTo>
                  <a:cubicBezTo>
                    <a:pt x="7087" y="19915"/>
                    <a:pt x="7254" y="17403"/>
                    <a:pt x="7225" y="15022"/>
                  </a:cubicBezTo>
                  <a:cubicBezTo>
                    <a:pt x="9087" y="15916"/>
                    <a:pt x="11129" y="16612"/>
                    <a:pt x="13235" y="14961"/>
                  </a:cubicBezTo>
                  <a:cubicBezTo>
                    <a:pt x="15319" y="13326"/>
                    <a:pt x="15547" y="10891"/>
                    <a:pt x="15533" y="8574"/>
                  </a:cubicBezTo>
                  <a:cubicBezTo>
                    <a:pt x="17412" y="9482"/>
                    <a:pt x="19470" y="10214"/>
                    <a:pt x="21600" y="8543"/>
                  </a:cubicBezTo>
                  <a:lnTo>
                    <a:pt x="20969" y="7441"/>
                  </a:lnTo>
                  <a:cubicBezTo>
                    <a:pt x="19165" y="8855"/>
                    <a:pt x="17455" y="8115"/>
                    <a:pt x="15526" y="7147"/>
                  </a:cubicBezTo>
                  <a:cubicBezTo>
                    <a:pt x="15470" y="4670"/>
                    <a:pt x="15489" y="2522"/>
                    <a:pt x="17315" y="1092"/>
                  </a:cubicBezTo>
                  <a:lnTo>
                    <a:pt x="16670" y="0"/>
                  </a:lnTo>
                  <a:cubicBezTo>
                    <a:pt x="14521" y="1685"/>
                    <a:pt x="14346" y="4208"/>
                    <a:pt x="14375" y="6589"/>
                  </a:cubicBezTo>
                  <a:cubicBezTo>
                    <a:pt x="12514" y="5696"/>
                    <a:pt x="10476" y="5018"/>
                    <a:pt x="8371" y="6668"/>
                  </a:cubicBezTo>
                  <a:cubicBezTo>
                    <a:pt x="6282" y="8306"/>
                    <a:pt x="6070" y="10724"/>
                    <a:pt x="6085" y="13045"/>
                  </a:cubicBezTo>
                  <a:cubicBezTo>
                    <a:pt x="4204" y="12134"/>
                    <a:pt x="2134" y="11396"/>
                    <a:pt x="0" y="13068"/>
                  </a:cubicBezTo>
                  <a:cubicBezTo>
                    <a:pt x="0" y="13068"/>
                    <a:pt x="641" y="14162"/>
                    <a:pt x="641" y="14162"/>
                  </a:cubicBezTo>
                  <a:cubicBezTo>
                    <a:pt x="2449" y="12745"/>
                    <a:pt x="4156" y="13499"/>
                    <a:pt x="6093" y="14471"/>
                  </a:cubicBezTo>
                  <a:cubicBezTo>
                    <a:pt x="6148" y="16943"/>
                    <a:pt x="6117" y="19084"/>
                    <a:pt x="4295" y="20512"/>
                  </a:cubicBezTo>
                  <a:lnTo>
                    <a:pt x="4937" y="21600"/>
                  </a:lnTo>
                  <a:close/>
                  <a:moveTo>
                    <a:pt x="4054" y="19679"/>
                  </a:moveTo>
                  <a:cubicBezTo>
                    <a:pt x="4369" y="19426"/>
                    <a:pt x="4614" y="19148"/>
                    <a:pt x="4809" y="18844"/>
                  </a:cubicBezTo>
                  <a:cubicBezTo>
                    <a:pt x="4809" y="18844"/>
                    <a:pt x="2134" y="14221"/>
                    <a:pt x="2134" y="14221"/>
                  </a:cubicBezTo>
                  <a:cubicBezTo>
                    <a:pt x="1820" y="14319"/>
                    <a:pt x="1507" y="14483"/>
                    <a:pt x="1188" y="14730"/>
                  </a:cubicBezTo>
                  <a:lnTo>
                    <a:pt x="4054" y="19679"/>
                  </a:lnTo>
                  <a:close/>
                  <a:moveTo>
                    <a:pt x="5303" y="17641"/>
                  </a:moveTo>
                  <a:cubicBezTo>
                    <a:pt x="5447" y="17150"/>
                    <a:pt x="5511" y="16611"/>
                    <a:pt x="5534" y="16026"/>
                  </a:cubicBezTo>
                  <a:lnTo>
                    <a:pt x="4636" y="14466"/>
                  </a:lnTo>
                  <a:cubicBezTo>
                    <a:pt x="4164" y="14273"/>
                    <a:pt x="3712" y="14138"/>
                    <a:pt x="3269" y="14112"/>
                  </a:cubicBezTo>
                  <a:lnTo>
                    <a:pt x="5303" y="17641"/>
                  </a:lnTo>
                  <a:close/>
                  <a:moveTo>
                    <a:pt x="7218" y="13596"/>
                  </a:moveTo>
                  <a:cubicBezTo>
                    <a:pt x="7170" y="11212"/>
                    <a:pt x="7244" y="9148"/>
                    <a:pt x="9015" y="7760"/>
                  </a:cubicBezTo>
                  <a:cubicBezTo>
                    <a:pt x="10800" y="6360"/>
                    <a:pt x="12484" y="7073"/>
                    <a:pt x="14389" y="8027"/>
                  </a:cubicBezTo>
                  <a:cubicBezTo>
                    <a:pt x="14437" y="10403"/>
                    <a:pt x="14371" y="12473"/>
                    <a:pt x="12604" y="13859"/>
                  </a:cubicBezTo>
                  <a:cubicBezTo>
                    <a:pt x="10819" y="15258"/>
                    <a:pt x="9123" y="14549"/>
                    <a:pt x="7218" y="13596"/>
                  </a:cubicBezTo>
                  <a:close/>
                  <a:moveTo>
                    <a:pt x="9128" y="13531"/>
                  </a:moveTo>
                  <a:cubicBezTo>
                    <a:pt x="9683" y="13753"/>
                    <a:pt x="10215" y="13899"/>
                    <a:pt x="10736" y="13922"/>
                  </a:cubicBezTo>
                  <a:lnTo>
                    <a:pt x="8270" y="9693"/>
                  </a:lnTo>
                  <a:cubicBezTo>
                    <a:pt x="8094" y="10262"/>
                    <a:pt x="8018" y="10890"/>
                    <a:pt x="7988" y="11570"/>
                  </a:cubicBezTo>
                  <a:lnTo>
                    <a:pt x="9128" y="13531"/>
                  </a:lnTo>
                  <a:close/>
                  <a:moveTo>
                    <a:pt x="11711" y="13445"/>
                  </a:moveTo>
                  <a:cubicBezTo>
                    <a:pt x="11906" y="13348"/>
                    <a:pt x="12100" y="13226"/>
                    <a:pt x="12298" y="13067"/>
                  </a:cubicBezTo>
                  <a:cubicBezTo>
                    <a:pt x="12398" y="12988"/>
                    <a:pt x="12489" y="12904"/>
                    <a:pt x="12577" y="12819"/>
                  </a:cubicBezTo>
                  <a:lnTo>
                    <a:pt x="9787" y="7934"/>
                  </a:lnTo>
                  <a:cubicBezTo>
                    <a:pt x="9688" y="7998"/>
                    <a:pt x="9589" y="8069"/>
                    <a:pt x="9488" y="8149"/>
                  </a:cubicBezTo>
                  <a:cubicBezTo>
                    <a:pt x="9290" y="8307"/>
                    <a:pt x="9121" y="8474"/>
                    <a:pt x="8972" y="8652"/>
                  </a:cubicBezTo>
                  <a:lnTo>
                    <a:pt x="11711" y="13445"/>
                  </a:lnTo>
                  <a:close/>
                  <a:moveTo>
                    <a:pt x="13407" y="12000"/>
                  </a:moveTo>
                  <a:cubicBezTo>
                    <a:pt x="13611" y="11527"/>
                    <a:pt x="13723" y="11008"/>
                    <a:pt x="13784" y="10444"/>
                  </a:cubicBezTo>
                  <a:lnTo>
                    <a:pt x="12283" y="7830"/>
                  </a:lnTo>
                  <a:cubicBezTo>
                    <a:pt x="11815" y="7685"/>
                    <a:pt x="11363" y="7615"/>
                    <a:pt x="10913" y="7660"/>
                  </a:cubicBezTo>
                  <a:lnTo>
                    <a:pt x="13407" y="12000"/>
                  </a:lnTo>
                  <a:close/>
                  <a:moveTo>
                    <a:pt x="16965" y="7123"/>
                  </a:moveTo>
                  <a:cubicBezTo>
                    <a:pt x="17421" y="7289"/>
                    <a:pt x="17855" y="7394"/>
                    <a:pt x="18279" y="7398"/>
                  </a:cubicBezTo>
                  <a:lnTo>
                    <a:pt x="16261" y="4044"/>
                  </a:lnTo>
                  <a:cubicBezTo>
                    <a:pt x="16133" y="4533"/>
                    <a:pt x="16081" y="5067"/>
                    <a:pt x="16071" y="5642"/>
                  </a:cubicBezTo>
                  <a:lnTo>
                    <a:pt x="16965" y="7123"/>
                  </a:lnTo>
                  <a:close/>
                  <a:moveTo>
                    <a:pt x="19610" y="7085"/>
                  </a:moveTo>
                  <a:cubicBezTo>
                    <a:pt x="19909" y="6982"/>
                    <a:pt x="20208" y="6817"/>
                    <a:pt x="20510" y="6570"/>
                  </a:cubicBezTo>
                  <a:lnTo>
                    <a:pt x="17721" y="1845"/>
                  </a:lnTo>
                  <a:cubicBezTo>
                    <a:pt x="17423" y="2098"/>
                    <a:pt x="17191" y="2376"/>
                    <a:pt x="17007" y="2675"/>
                  </a:cubicBezTo>
                  <a:cubicBezTo>
                    <a:pt x="17007" y="2675"/>
                    <a:pt x="19610" y="7085"/>
                    <a:pt x="19610" y="7085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8" name="Shape 34178">
              <a:extLst>
                <a:ext uri="{FF2B5EF4-FFF2-40B4-BE49-F238E27FC236}">
                  <a16:creationId xmlns:a16="http://schemas.microsoft.com/office/drawing/2014/main" id="{EB390F12-B40C-7A45-8BC8-5810AB9255C2}"/>
                </a:ext>
              </a:extLst>
            </p:cNvPr>
            <p:cNvSpPr/>
            <p:nvPr/>
          </p:nvSpPr>
          <p:spPr>
            <a:xfrm>
              <a:off x="14474664" y="3452446"/>
              <a:ext cx="701272" cy="99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extrusionOk="0">
                  <a:moveTo>
                    <a:pt x="6837" y="0"/>
                  </a:moveTo>
                  <a:lnTo>
                    <a:pt x="6304" y="11896"/>
                  </a:lnTo>
                  <a:lnTo>
                    <a:pt x="10115" y="11984"/>
                  </a:lnTo>
                  <a:lnTo>
                    <a:pt x="10387" y="5819"/>
                  </a:lnTo>
                  <a:cubicBezTo>
                    <a:pt x="10807" y="5990"/>
                    <a:pt x="11286" y="6091"/>
                    <a:pt x="11799" y="6080"/>
                  </a:cubicBezTo>
                  <a:cubicBezTo>
                    <a:pt x="12816" y="6059"/>
                    <a:pt x="13721" y="5638"/>
                    <a:pt x="14293" y="5029"/>
                  </a:cubicBezTo>
                  <a:cubicBezTo>
                    <a:pt x="14344" y="4975"/>
                    <a:pt x="14392" y="4920"/>
                    <a:pt x="14437" y="4864"/>
                  </a:cubicBezTo>
                  <a:cubicBezTo>
                    <a:pt x="15870" y="5413"/>
                    <a:pt x="17048" y="6141"/>
                    <a:pt x="17879" y="7040"/>
                  </a:cubicBezTo>
                  <a:cubicBezTo>
                    <a:pt x="19250" y="8523"/>
                    <a:pt x="19623" y="10355"/>
                    <a:pt x="18956" y="12341"/>
                  </a:cubicBezTo>
                  <a:cubicBezTo>
                    <a:pt x="17917" y="15436"/>
                    <a:pt x="14349" y="17736"/>
                    <a:pt x="10109" y="18168"/>
                  </a:cubicBezTo>
                  <a:lnTo>
                    <a:pt x="10109" y="16337"/>
                  </a:lnTo>
                  <a:lnTo>
                    <a:pt x="12811" y="16337"/>
                  </a:lnTo>
                  <a:lnTo>
                    <a:pt x="12811" y="15424"/>
                  </a:lnTo>
                  <a:lnTo>
                    <a:pt x="2958" y="15424"/>
                  </a:lnTo>
                  <a:lnTo>
                    <a:pt x="2958" y="16337"/>
                  </a:lnTo>
                  <a:lnTo>
                    <a:pt x="5665" y="16337"/>
                  </a:lnTo>
                  <a:lnTo>
                    <a:pt x="5665" y="19312"/>
                  </a:lnTo>
                  <a:lnTo>
                    <a:pt x="0" y="19312"/>
                  </a:lnTo>
                  <a:lnTo>
                    <a:pt x="0" y="21600"/>
                  </a:lnTo>
                  <a:lnTo>
                    <a:pt x="15769" y="21600"/>
                  </a:lnTo>
                  <a:lnTo>
                    <a:pt x="15769" y="19312"/>
                  </a:lnTo>
                  <a:lnTo>
                    <a:pt x="11820" y="19312"/>
                  </a:lnTo>
                  <a:cubicBezTo>
                    <a:pt x="16159" y="18468"/>
                    <a:pt x="19703" y="15947"/>
                    <a:pt x="20805" y="12664"/>
                  </a:cubicBezTo>
                  <a:cubicBezTo>
                    <a:pt x="21600" y="10296"/>
                    <a:pt x="21135" y="8089"/>
                    <a:pt x="19462" y="6280"/>
                  </a:cubicBezTo>
                  <a:cubicBezTo>
                    <a:pt x="18352" y="5079"/>
                    <a:pt x="16769" y="4131"/>
                    <a:pt x="14820" y="3462"/>
                  </a:cubicBezTo>
                  <a:cubicBezTo>
                    <a:pt x="14558" y="2431"/>
                    <a:pt x="13305" y="1647"/>
                    <a:pt x="11799" y="1647"/>
                  </a:cubicBezTo>
                  <a:cubicBezTo>
                    <a:pt x="11359" y="1647"/>
                    <a:pt x="10947" y="1715"/>
                    <a:pt x="10568" y="1835"/>
                  </a:cubicBezTo>
                  <a:lnTo>
                    <a:pt x="10642" y="88"/>
                  </a:lnTo>
                  <a:lnTo>
                    <a:pt x="6837" y="0"/>
                  </a:lnTo>
                  <a:close/>
                  <a:moveTo>
                    <a:pt x="11799" y="3017"/>
                  </a:moveTo>
                  <a:cubicBezTo>
                    <a:pt x="12376" y="3012"/>
                    <a:pt x="12879" y="3300"/>
                    <a:pt x="12982" y="3708"/>
                  </a:cubicBezTo>
                  <a:cubicBezTo>
                    <a:pt x="13088" y="4130"/>
                    <a:pt x="12736" y="4539"/>
                    <a:pt x="12167" y="4660"/>
                  </a:cubicBezTo>
                  <a:cubicBezTo>
                    <a:pt x="12051" y="4688"/>
                    <a:pt x="11928" y="4706"/>
                    <a:pt x="11799" y="4706"/>
                  </a:cubicBezTo>
                  <a:cubicBezTo>
                    <a:pt x="11152" y="4706"/>
                    <a:pt x="10625" y="4326"/>
                    <a:pt x="10626" y="3862"/>
                  </a:cubicBezTo>
                  <a:cubicBezTo>
                    <a:pt x="10628" y="3397"/>
                    <a:pt x="11153" y="3023"/>
                    <a:pt x="11799" y="301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9" name="Shape 34179">
              <a:extLst>
                <a:ext uri="{FF2B5EF4-FFF2-40B4-BE49-F238E27FC236}">
                  <a16:creationId xmlns:a16="http://schemas.microsoft.com/office/drawing/2014/main" id="{3C5FD7B8-4C3B-B940-A6D7-C03BE6F4C89D}"/>
                </a:ext>
              </a:extLst>
            </p:cNvPr>
            <p:cNvSpPr/>
            <p:nvPr/>
          </p:nvSpPr>
          <p:spPr>
            <a:xfrm>
              <a:off x="13573878" y="4409128"/>
              <a:ext cx="1096094" cy="1213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50" name="Shape 34180">
              <a:extLst>
                <a:ext uri="{FF2B5EF4-FFF2-40B4-BE49-F238E27FC236}">
                  <a16:creationId xmlns:a16="http://schemas.microsoft.com/office/drawing/2014/main" id="{32AE572C-09D2-B149-95D6-B62DDD4AB5AD}"/>
                </a:ext>
              </a:extLst>
            </p:cNvPr>
            <p:cNvSpPr/>
            <p:nvPr/>
          </p:nvSpPr>
          <p:spPr>
            <a:xfrm>
              <a:off x="12366664" y="11330119"/>
              <a:ext cx="843804" cy="99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1" h="21329" extrusionOk="0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51" name="Shape 34181">
              <a:extLst>
                <a:ext uri="{FF2B5EF4-FFF2-40B4-BE49-F238E27FC236}">
                  <a16:creationId xmlns:a16="http://schemas.microsoft.com/office/drawing/2014/main" id="{2C5DEF8C-B19E-9346-8BB7-7935ACC483D8}"/>
                </a:ext>
              </a:extLst>
            </p:cNvPr>
            <p:cNvSpPr/>
            <p:nvPr/>
          </p:nvSpPr>
          <p:spPr>
            <a:xfrm>
              <a:off x="14244181" y="7303221"/>
              <a:ext cx="622050" cy="541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097" y="15438"/>
                  </a:lnTo>
                  <a:lnTo>
                    <a:pt x="5592" y="20234"/>
                  </a:lnTo>
                  <a:cubicBezTo>
                    <a:pt x="5592" y="20234"/>
                    <a:pt x="0" y="21600"/>
                    <a:pt x="0" y="21600"/>
                  </a:cubicBezTo>
                  <a:close/>
                  <a:moveTo>
                    <a:pt x="6275" y="19576"/>
                  </a:moveTo>
                  <a:lnTo>
                    <a:pt x="2779" y="14780"/>
                  </a:lnTo>
                  <a:lnTo>
                    <a:pt x="14944" y="3046"/>
                  </a:lnTo>
                  <a:lnTo>
                    <a:pt x="18443" y="7840"/>
                  </a:lnTo>
                  <a:cubicBezTo>
                    <a:pt x="18443" y="7840"/>
                    <a:pt x="6275" y="19576"/>
                    <a:pt x="6275" y="19576"/>
                  </a:cubicBezTo>
                  <a:close/>
                  <a:moveTo>
                    <a:pt x="19138" y="7167"/>
                  </a:moveTo>
                  <a:lnTo>
                    <a:pt x="15640" y="2373"/>
                  </a:lnTo>
                  <a:lnTo>
                    <a:pt x="18101" y="0"/>
                  </a:lnTo>
                  <a:lnTo>
                    <a:pt x="21600" y="4794"/>
                  </a:lnTo>
                  <a:cubicBezTo>
                    <a:pt x="21600" y="4794"/>
                    <a:pt x="19138" y="7167"/>
                    <a:pt x="19138" y="716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52" name="Shape 34182">
              <a:extLst>
                <a:ext uri="{FF2B5EF4-FFF2-40B4-BE49-F238E27FC236}">
                  <a16:creationId xmlns:a16="http://schemas.microsoft.com/office/drawing/2014/main" id="{268030AB-902E-4048-96C9-C613F7151002}"/>
                </a:ext>
              </a:extLst>
            </p:cNvPr>
            <p:cNvSpPr/>
            <p:nvPr/>
          </p:nvSpPr>
          <p:spPr>
            <a:xfrm>
              <a:off x="13576635" y="6759701"/>
              <a:ext cx="580114" cy="809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6" h="21363" extrusionOk="0">
                  <a:moveTo>
                    <a:pt x="10609" y="43"/>
                  </a:moveTo>
                  <a:cubicBezTo>
                    <a:pt x="8165" y="-162"/>
                    <a:pt x="5621" y="372"/>
                    <a:pt x="3560" y="1702"/>
                  </a:cubicBezTo>
                  <a:cubicBezTo>
                    <a:pt x="-561" y="4362"/>
                    <a:pt x="-1197" y="9181"/>
                    <a:pt x="2140" y="12465"/>
                  </a:cubicBezTo>
                  <a:cubicBezTo>
                    <a:pt x="4853" y="15135"/>
                    <a:pt x="9359" y="15971"/>
                    <a:pt x="13163" y="14762"/>
                  </a:cubicBezTo>
                  <a:cubicBezTo>
                    <a:pt x="13165" y="14832"/>
                    <a:pt x="13187" y="14904"/>
                    <a:pt x="13225" y="14972"/>
                  </a:cubicBezTo>
                  <a:lnTo>
                    <a:pt x="16612" y="21039"/>
                  </a:lnTo>
                  <a:cubicBezTo>
                    <a:pt x="16765" y="21313"/>
                    <a:pt x="17169" y="21438"/>
                    <a:pt x="17513" y="21316"/>
                  </a:cubicBezTo>
                  <a:lnTo>
                    <a:pt x="17878" y="21186"/>
                  </a:lnTo>
                  <a:cubicBezTo>
                    <a:pt x="18222" y="21064"/>
                    <a:pt x="18373" y="20741"/>
                    <a:pt x="18220" y="20467"/>
                  </a:cubicBezTo>
                  <a:lnTo>
                    <a:pt x="14832" y="14405"/>
                  </a:lnTo>
                  <a:cubicBezTo>
                    <a:pt x="14778" y="14307"/>
                    <a:pt x="14685" y="14238"/>
                    <a:pt x="14581" y="14183"/>
                  </a:cubicBezTo>
                  <a:cubicBezTo>
                    <a:pt x="14946" y="14006"/>
                    <a:pt x="15305" y="13816"/>
                    <a:pt x="15646" y="13596"/>
                  </a:cubicBezTo>
                  <a:cubicBezTo>
                    <a:pt x="19767" y="10937"/>
                    <a:pt x="20403" y="6118"/>
                    <a:pt x="17066" y="2833"/>
                  </a:cubicBezTo>
                  <a:cubicBezTo>
                    <a:pt x="15397" y="1191"/>
                    <a:pt x="13053" y="247"/>
                    <a:pt x="10609" y="43"/>
                  </a:cubicBezTo>
                  <a:close/>
                  <a:moveTo>
                    <a:pt x="10451" y="1237"/>
                  </a:moveTo>
                  <a:cubicBezTo>
                    <a:pt x="12511" y="1410"/>
                    <a:pt x="14487" y="2210"/>
                    <a:pt x="15893" y="3594"/>
                  </a:cubicBezTo>
                  <a:cubicBezTo>
                    <a:pt x="18705" y="6361"/>
                    <a:pt x="18170" y="10422"/>
                    <a:pt x="14697" y="12663"/>
                  </a:cubicBezTo>
                  <a:cubicBezTo>
                    <a:pt x="11225" y="14903"/>
                    <a:pt x="6130" y="14477"/>
                    <a:pt x="3318" y="11709"/>
                  </a:cubicBezTo>
                  <a:cubicBezTo>
                    <a:pt x="506" y="8942"/>
                    <a:pt x="1041" y="4882"/>
                    <a:pt x="4514" y="2641"/>
                  </a:cubicBezTo>
                  <a:cubicBezTo>
                    <a:pt x="6250" y="1520"/>
                    <a:pt x="8392" y="1065"/>
                    <a:pt x="10451" y="123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53" name="Shape 34183">
              <a:extLst>
                <a:ext uri="{FF2B5EF4-FFF2-40B4-BE49-F238E27FC236}">
                  <a16:creationId xmlns:a16="http://schemas.microsoft.com/office/drawing/2014/main" id="{C17EC142-064E-184B-8C15-51D983B8F46A}"/>
                </a:ext>
              </a:extLst>
            </p:cNvPr>
            <p:cNvSpPr/>
            <p:nvPr/>
          </p:nvSpPr>
          <p:spPr>
            <a:xfrm>
              <a:off x="11615391" y="7089790"/>
              <a:ext cx="617918" cy="684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54" name="Shape 34184">
              <a:extLst>
                <a:ext uri="{FF2B5EF4-FFF2-40B4-BE49-F238E27FC236}">
                  <a16:creationId xmlns:a16="http://schemas.microsoft.com/office/drawing/2014/main" id="{3D61E7B3-2989-8049-83F7-8359EB03AEE9}"/>
                </a:ext>
              </a:extLst>
            </p:cNvPr>
            <p:cNvSpPr/>
            <p:nvPr/>
          </p:nvSpPr>
          <p:spPr>
            <a:xfrm>
              <a:off x="13088735" y="3291417"/>
              <a:ext cx="651942" cy="595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0716" extrusionOk="0">
                  <a:moveTo>
                    <a:pt x="19071" y="18146"/>
                  </a:moveTo>
                  <a:cubicBezTo>
                    <a:pt x="20183" y="16314"/>
                    <a:pt x="19749" y="13820"/>
                    <a:pt x="18102" y="12586"/>
                  </a:cubicBezTo>
                  <a:cubicBezTo>
                    <a:pt x="17662" y="12256"/>
                    <a:pt x="17178" y="12053"/>
                    <a:pt x="16685" y="11962"/>
                  </a:cubicBezTo>
                  <a:lnTo>
                    <a:pt x="16672" y="15889"/>
                  </a:lnTo>
                  <a:cubicBezTo>
                    <a:pt x="16671" y="16166"/>
                    <a:pt x="16469" y="16390"/>
                    <a:pt x="16220" y="16389"/>
                  </a:cubicBezTo>
                  <a:cubicBezTo>
                    <a:pt x="15971" y="16388"/>
                    <a:pt x="15770" y="16164"/>
                    <a:pt x="15771" y="15887"/>
                  </a:cubicBezTo>
                  <a:lnTo>
                    <a:pt x="15784" y="11921"/>
                  </a:lnTo>
                  <a:cubicBezTo>
                    <a:pt x="14735" y="12022"/>
                    <a:pt x="13732" y="12627"/>
                    <a:pt x="13098" y="13672"/>
                  </a:cubicBezTo>
                  <a:cubicBezTo>
                    <a:pt x="11985" y="15504"/>
                    <a:pt x="12420" y="17998"/>
                    <a:pt x="14067" y="19232"/>
                  </a:cubicBezTo>
                  <a:cubicBezTo>
                    <a:pt x="15713" y="20465"/>
                    <a:pt x="17958" y="19979"/>
                    <a:pt x="19071" y="18146"/>
                  </a:cubicBezTo>
                  <a:close/>
                  <a:moveTo>
                    <a:pt x="16740" y="7857"/>
                  </a:moveTo>
                  <a:lnTo>
                    <a:pt x="15291" y="6772"/>
                  </a:lnTo>
                  <a:cubicBezTo>
                    <a:pt x="15127" y="6649"/>
                    <a:pt x="15015" y="6369"/>
                    <a:pt x="15043" y="6151"/>
                  </a:cubicBezTo>
                  <a:lnTo>
                    <a:pt x="15275" y="4322"/>
                  </a:lnTo>
                  <a:lnTo>
                    <a:pt x="11975" y="5321"/>
                  </a:lnTo>
                  <a:cubicBezTo>
                    <a:pt x="11975" y="5321"/>
                    <a:pt x="12203" y="5706"/>
                    <a:pt x="12483" y="6179"/>
                  </a:cubicBezTo>
                  <a:lnTo>
                    <a:pt x="16109" y="8895"/>
                  </a:lnTo>
                  <a:cubicBezTo>
                    <a:pt x="16109" y="8895"/>
                    <a:pt x="16740" y="7857"/>
                    <a:pt x="16740" y="7857"/>
                  </a:cubicBezTo>
                  <a:close/>
                  <a:moveTo>
                    <a:pt x="15093" y="9342"/>
                  </a:moveTo>
                  <a:lnTo>
                    <a:pt x="13604" y="8227"/>
                  </a:lnTo>
                  <a:cubicBezTo>
                    <a:pt x="13647" y="8494"/>
                    <a:pt x="13599" y="8776"/>
                    <a:pt x="13458" y="9008"/>
                  </a:cubicBezTo>
                  <a:lnTo>
                    <a:pt x="13459" y="9008"/>
                  </a:lnTo>
                  <a:cubicBezTo>
                    <a:pt x="13459" y="9008"/>
                    <a:pt x="13042" y="9692"/>
                    <a:pt x="12523" y="10542"/>
                  </a:cubicBezTo>
                  <a:cubicBezTo>
                    <a:pt x="12523" y="10542"/>
                    <a:pt x="15093" y="9342"/>
                    <a:pt x="15093" y="9342"/>
                  </a:cubicBezTo>
                  <a:close/>
                  <a:moveTo>
                    <a:pt x="11619" y="8259"/>
                  </a:moveTo>
                  <a:cubicBezTo>
                    <a:pt x="11619" y="8259"/>
                    <a:pt x="10321" y="6315"/>
                    <a:pt x="9704" y="5383"/>
                  </a:cubicBezTo>
                  <a:lnTo>
                    <a:pt x="8507" y="5869"/>
                  </a:lnTo>
                  <a:cubicBezTo>
                    <a:pt x="8769" y="6978"/>
                    <a:pt x="8675" y="8186"/>
                    <a:pt x="8184" y="9262"/>
                  </a:cubicBezTo>
                  <a:lnTo>
                    <a:pt x="10126" y="10718"/>
                  </a:lnTo>
                  <a:cubicBezTo>
                    <a:pt x="10126" y="10718"/>
                    <a:pt x="11619" y="8259"/>
                    <a:pt x="11619" y="8259"/>
                  </a:cubicBezTo>
                  <a:close/>
                  <a:moveTo>
                    <a:pt x="7096" y="9656"/>
                  </a:moveTo>
                  <a:lnTo>
                    <a:pt x="4125" y="7430"/>
                  </a:lnTo>
                  <a:cubicBezTo>
                    <a:pt x="3919" y="7275"/>
                    <a:pt x="3865" y="6964"/>
                    <a:pt x="4004" y="6735"/>
                  </a:cubicBezTo>
                  <a:cubicBezTo>
                    <a:pt x="4067" y="6631"/>
                    <a:pt x="4159" y="6564"/>
                    <a:pt x="4260" y="6533"/>
                  </a:cubicBezTo>
                  <a:lnTo>
                    <a:pt x="4259" y="6531"/>
                  </a:lnTo>
                  <a:lnTo>
                    <a:pt x="7505" y="5212"/>
                  </a:lnTo>
                  <a:cubicBezTo>
                    <a:pt x="7238" y="4652"/>
                    <a:pt x="6848" y="4155"/>
                    <a:pt x="6343" y="3777"/>
                  </a:cubicBezTo>
                  <a:cubicBezTo>
                    <a:pt x="4697" y="2543"/>
                    <a:pt x="2452" y="3030"/>
                    <a:pt x="1339" y="4862"/>
                  </a:cubicBezTo>
                  <a:cubicBezTo>
                    <a:pt x="227" y="6694"/>
                    <a:pt x="661" y="9188"/>
                    <a:pt x="2308" y="10422"/>
                  </a:cubicBezTo>
                  <a:cubicBezTo>
                    <a:pt x="3854" y="11580"/>
                    <a:pt x="5928" y="11221"/>
                    <a:pt x="7096" y="9656"/>
                  </a:cubicBezTo>
                  <a:close/>
                  <a:moveTo>
                    <a:pt x="5362" y="7148"/>
                  </a:moveTo>
                  <a:lnTo>
                    <a:pt x="7578" y="8808"/>
                  </a:lnTo>
                  <a:cubicBezTo>
                    <a:pt x="7940" y="7960"/>
                    <a:pt x="8013" y="7021"/>
                    <a:pt x="7822" y="6148"/>
                  </a:cubicBezTo>
                  <a:cubicBezTo>
                    <a:pt x="7822" y="6148"/>
                    <a:pt x="5362" y="7148"/>
                    <a:pt x="5362" y="7148"/>
                  </a:cubicBezTo>
                  <a:close/>
                  <a:moveTo>
                    <a:pt x="19668" y="18594"/>
                  </a:moveTo>
                  <a:cubicBezTo>
                    <a:pt x="18331" y="20796"/>
                    <a:pt x="15642" y="21379"/>
                    <a:pt x="13663" y="19896"/>
                  </a:cubicBezTo>
                  <a:cubicBezTo>
                    <a:pt x="11684" y="18413"/>
                    <a:pt x="11164" y="15426"/>
                    <a:pt x="12501" y="13224"/>
                  </a:cubicBezTo>
                  <a:cubicBezTo>
                    <a:pt x="13276" y="11948"/>
                    <a:pt x="14505" y="11216"/>
                    <a:pt x="15787" y="11115"/>
                  </a:cubicBezTo>
                  <a:lnTo>
                    <a:pt x="15791" y="10101"/>
                  </a:lnTo>
                  <a:lnTo>
                    <a:pt x="11595" y="12059"/>
                  </a:lnTo>
                  <a:cubicBezTo>
                    <a:pt x="11028" y="12983"/>
                    <a:pt x="10547" y="13764"/>
                    <a:pt x="10524" y="13787"/>
                  </a:cubicBezTo>
                  <a:cubicBezTo>
                    <a:pt x="10135" y="14180"/>
                    <a:pt x="9533" y="14149"/>
                    <a:pt x="9180" y="13717"/>
                  </a:cubicBezTo>
                  <a:cubicBezTo>
                    <a:pt x="8879" y="13349"/>
                    <a:pt x="8857" y="12810"/>
                    <a:pt x="9097" y="12415"/>
                  </a:cubicBezTo>
                  <a:lnTo>
                    <a:pt x="9096" y="12414"/>
                  </a:lnTo>
                  <a:lnTo>
                    <a:pt x="9622" y="11548"/>
                  </a:lnTo>
                  <a:lnTo>
                    <a:pt x="7695" y="10105"/>
                  </a:lnTo>
                  <a:cubicBezTo>
                    <a:pt x="6301" y="12039"/>
                    <a:pt x="3783" y="12494"/>
                    <a:pt x="1904" y="11086"/>
                  </a:cubicBezTo>
                  <a:cubicBezTo>
                    <a:pt x="-75" y="9603"/>
                    <a:pt x="-595" y="6616"/>
                    <a:pt x="742" y="4414"/>
                  </a:cubicBezTo>
                  <a:cubicBezTo>
                    <a:pt x="2079" y="2212"/>
                    <a:pt x="4768" y="1629"/>
                    <a:pt x="6747" y="3112"/>
                  </a:cubicBezTo>
                  <a:cubicBezTo>
                    <a:pt x="7383" y="3589"/>
                    <a:pt x="7868" y="4222"/>
                    <a:pt x="8189" y="4933"/>
                  </a:cubicBezTo>
                  <a:lnTo>
                    <a:pt x="9242" y="4506"/>
                  </a:lnTo>
                  <a:cubicBezTo>
                    <a:pt x="9107" y="3945"/>
                    <a:pt x="9252" y="3323"/>
                    <a:pt x="9665" y="2905"/>
                  </a:cubicBezTo>
                  <a:cubicBezTo>
                    <a:pt x="9859" y="2709"/>
                    <a:pt x="10089" y="2584"/>
                    <a:pt x="10328" y="2526"/>
                  </a:cubicBezTo>
                  <a:lnTo>
                    <a:pt x="10328" y="2525"/>
                  </a:lnTo>
                  <a:lnTo>
                    <a:pt x="15055" y="1211"/>
                  </a:lnTo>
                  <a:lnTo>
                    <a:pt x="15055" y="1211"/>
                  </a:lnTo>
                  <a:cubicBezTo>
                    <a:pt x="15587" y="1000"/>
                    <a:pt x="16204" y="1148"/>
                    <a:pt x="16607" y="1641"/>
                  </a:cubicBezTo>
                  <a:cubicBezTo>
                    <a:pt x="16925" y="2031"/>
                    <a:pt x="17037" y="2548"/>
                    <a:pt x="16952" y="3028"/>
                  </a:cubicBezTo>
                  <a:lnTo>
                    <a:pt x="16953" y="3029"/>
                  </a:lnTo>
                  <a:lnTo>
                    <a:pt x="16496" y="5740"/>
                  </a:lnTo>
                  <a:lnTo>
                    <a:pt x="18231" y="7041"/>
                  </a:lnTo>
                  <a:cubicBezTo>
                    <a:pt x="18561" y="7288"/>
                    <a:pt x="18648" y="7786"/>
                    <a:pt x="18425" y="8153"/>
                  </a:cubicBezTo>
                  <a:cubicBezTo>
                    <a:pt x="18217" y="8496"/>
                    <a:pt x="17812" y="8599"/>
                    <a:pt x="17491" y="8409"/>
                  </a:cubicBezTo>
                  <a:lnTo>
                    <a:pt x="16693" y="9723"/>
                  </a:lnTo>
                  <a:lnTo>
                    <a:pt x="16688" y="11148"/>
                  </a:lnTo>
                  <a:cubicBezTo>
                    <a:pt x="17320" y="11245"/>
                    <a:pt x="17941" y="11499"/>
                    <a:pt x="18505" y="11922"/>
                  </a:cubicBezTo>
                  <a:cubicBezTo>
                    <a:pt x="20485" y="13405"/>
                    <a:pt x="21005" y="16392"/>
                    <a:pt x="19668" y="18594"/>
                  </a:cubicBezTo>
                  <a:close/>
                  <a:moveTo>
                    <a:pt x="17732" y="707"/>
                  </a:moveTo>
                  <a:cubicBezTo>
                    <a:pt x="18178" y="-27"/>
                    <a:pt x="19074" y="-221"/>
                    <a:pt x="19734" y="273"/>
                  </a:cubicBezTo>
                  <a:cubicBezTo>
                    <a:pt x="20394" y="767"/>
                    <a:pt x="20567" y="1763"/>
                    <a:pt x="20121" y="2497"/>
                  </a:cubicBezTo>
                  <a:cubicBezTo>
                    <a:pt x="19676" y="3231"/>
                    <a:pt x="18780" y="3426"/>
                    <a:pt x="18120" y="2931"/>
                  </a:cubicBezTo>
                  <a:cubicBezTo>
                    <a:pt x="17460" y="2437"/>
                    <a:pt x="17287" y="1441"/>
                    <a:pt x="17732" y="7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55" name="Shape 34185">
              <a:extLst>
                <a:ext uri="{FF2B5EF4-FFF2-40B4-BE49-F238E27FC236}">
                  <a16:creationId xmlns:a16="http://schemas.microsoft.com/office/drawing/2014/main" id="{DD580A0D-D476-6F4F-A8CB-69B1C6426354}"/>
                </a:ext>
              </a:extLst>
            </p:cNvPr>
            <p:cNvSpPr/>
            <p:nvPr/>
          </p:nvSpPr>
          <p:spPr>
            <a:xfrm>
              <a:off x="12303465" y="7118398"/>
              <a:ext cx="457434" cy="61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89"/>
                  </a:moveTo>
                  <a:lnTo>
                    <a:pt x="7526" y="11318"/>
                  </a:lnTo>
                  <a:lnTo>
                    <a:pt x="10639" y="10027"/>
                  </a:lnTo>
                  <a:lnTo>
                    <a:pt x="6735" y="4831"/>
                  </a:lnTo>
                  <a:cubicBezTo>
                    <a:pt x="7186" y="4822"/>
                    <a:pt x="7638" y="4734"/>
                    <a:pt x="8042" y="4542"/>
                  </a:cubicBezTo>
                  <a:cubicBezTo>
                    <a:pt x="8843" y="4160"/>
                    <a:pt x="9286" y="3488"/>
                    <a:pt x="9338" y="2779"/>
                  </a:cubicBezTo>
                  <a:cubicBezTo>
                    <a:pt x="9343" y="2717"/>
                    <a:pt x="9344" y="2654"/>
                    <a:pt x="9343" y="2591"/>
                  </a:cubicBezTo>
                  <a:cubicBezTo>
                    <a:pt x="10859" y="2532"/>
                    <a:pt x="12290" y="2713"/>
                    <a:pt x="13557" y="3159"/>
                  </a:cubicBezTo>
                  <a:cubicBezTo>
                    <a:pt x="15647" y="3894"/>
                    <a:pt x="17171" y="5277"/>
                    <a:pt x="17964" y="7158"/>
                  </a:cubicBezTo>
                  <a:cubicBezTo>
                    <a:pt x="19200" y="10089"/>
                    <a:pt x="17878" y="13269"/>
                    <a:pt x="14770" y="15143"/>
                  </a:cubicBezTo>
                  <a:lnTo>
                    <a:pt x="13545" y="13629"/>
                  </a:lnTo>
                  <a:lnTo>
                    <a:pt x="15711" y="12662"/>
                  </a:lnTo>
                  <a:lnTo>
                    <a:pt x="15100" y="11906"/>
                  </a:lnTo>
                  <a:lnTo>
                    <a:pt x="7202" y="15433"/>
                  </a:lnTo>
                  <a:lnTo>
                    <a:pt x="7813" y="16189"/>
                  </a:lnTo>
                  <a:lnTo>
                    <a:pt x="9983" y="15220"/>
                  </a:lnTo>
                  <a:lnTo>
                    <a:pt x="11972" y="17680"/>
                  </a:lnTo>
                  <a:lnTo>
                    <a:pt x="7432" y="19708"/>
                  </a:lnTo>
                  <a:lnTo>
                    <a:pt x="8961" y="21600"/>
                  </a:lnTo>
                  <a:lnTo>
                    <a:pt x="21600" y="15956"/>
                  </a:lnTo>
                  <a:lnTo>
                    <a:pt x="20070" y="14064"/>
                  </a:lnTo>
                  <a:lnTo>
                    <a:pt x="16905" y="15477"/>
                  </a:lnTo>
                  <a:cubicBezTo>
                    <a:pt x="19819" y="13226"/>
                    <a:pt x="20973" y="9873"/>
                    <a:pt x="19662" y="6762"/>
                  </a:cubicBezTo>
                  <a:cubicBezTo>
                    <a:pt x="18716" y="4520"/>
                    <a:pt x="16868" y="2861"/>
                    <a:pt x="14317" y="1964"/>
                  </a:cubicBezTo>
                  <a:cubicBezTo>
                    <a:pt x="12625" y="1368"/>
                    <a:pt x="10722" y="1151"/>
                    <a:pt x="8713" y="1295"/>
                  </a:cubicBezTo>
                  <a:cubicBezTo>
                    <a:pt x="7813" y="536"/>
                    <a:pt x="6285" y="336"/>
                    <a:pt x="5078" y="875"/>
                  </a:cubicBezTo>
                  <a:cubicBezTo>
                    <a:pt x="4725" y="1032"/>
                    <a:pt x="4440" y="1236"/>
                    <a:pt x="4217" y="1471"/>
                  </a:cubicBezTo>
                  <a:lnTo>
                    <a:pt x="3109" y="0"/>
                  </a:lnTo>
                  <a:lnTo>
                    <a:pt x="0" y="1289"/>
                  </a:lnTo>
                  <a:close/>
                  <a:moveTo>
                    <a:pt x="5994" y="2008"/>
                  </a:moveTo>
                  <a:cubicBezTo>
                    <a:pt x="6453" y="1798"/>
                    <a:pt x="7049" y="1856"/>
                    <a:pt x="7404" y="2156"/>
                  </a:cubicBezTo>
                  <a:cubicBezTo>
                    <a:pt x="7771" y="2467"/>
                    <a:pt x="7762" y="2932"/>
                    <a:pt x="7387" y="3235"/>
                  </a:cubicBezTo>
                  <a:cubicBezTo>
                    <a:pt x="7313" y="3300"/>
                    <a:pt x="7226" y="3359"/>
                    <a:pt x="7123" y="3405"/>
                  </a:cubicBezTo>
                  <a:cubicBezTo>
                    <a:pt x="6605" y="3637"/>
                    <a:pt x="5928" y="3511"/>
                    <a:pt x="5619" y="3126"/>
                  </a:cubicBezTo>
                  <a:cubicBezTo>
                    <a:pt x="5309" y="2742"/>
                    <a:pt x="5480" y="2244"/>
                    <a:pt x="5994" y="20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56" name="Shape 34186">
              <a:extLst>
                <a:ext uri="{FF2B5EF4-FFF2-40B4-BE49-F238E27FC236}">
                  <a16:creationId xmlns:a16="http://schemas.microsoft.com/office/drawing/2014/main" id="{BC835B70-B4D7-1546-898F-8E925436C5F8}"/>
                </a:ext>
              </a:extLst>
            </p:cNvPr>
            <p:cNvSpPr/>
            <p:nvPr/>
          </p:nvSpPr>
          <p:spPr>
            <a:xfrm>
              <a:off x="10902474" y="3745209"/>
              <a:ext cx="602468" cy="782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8" h="21519" extrusionOk="0">
                  <a:moveTo>
                    <a:pt x="9842" y="0"/>
                  </a:moveTo>
                  <a:cubicBezTo>
                    <a:pt x="7324" y="0"/>
                    <a:pt x="4803" y="774"/>
                    <a:pt x="2881" y="2331"/>
                  </a:cubicBezTo>
                  <a:cubicBezTo>
                    <a:pt x="-961" y="5445"/>
                    <a:pt x="-961" y="10493"/>
                    <a:pt x="2881" y="13607"/>
                  </a:cubicBezTo>
                  <a:cubicBezTo>
                    <a:pt x="6005" y="16138"/>
                    <a:pt x="10709" y="16613"/>
                    <a:pt x="14423" y="15030"/>
                  </a:cubicBezTo>
                  <a:cubicBezTo>
                    <a:pt x="14434" y="15103"/>
                    <a:pt x="14466" y="15175"/>
                    <a:pt x="14515" y="15243"/>
                  </a:cubicBezTo>
                  <a:lnTo>
                    <a:pt x="18781" y="21235"/>
                  </a:lnTo>
                  <a:cubicBezTo>
                    <a:pt x="18974" y="21506"/>
                    <a:pt x="19402" y="21600"/>
                    <a:pt x="19736" y="21444"/>
                  </a:cubicBezTo>
                  <a:lnTo>
                    <a:pt x="20091" y="21277"/>
                  </a:lnTo>
                  <a:cubicBezTo>
                    <a:pt x="20425" y="21121"/>
                    <a:pt x="20535" y="20774"/>
                    <a:pt x="20343" y="20503"/>
                  </a:cubicBezTo>
                  <a:lnTo>
                    <a:pt x="16076" y="14515"/>
                  </a:lnTo>
                  <a:cubicBezTo>
                    <a:pt x="16007" y="14419"/>
                    <a:pt x="15903" y="14355"/>
                    <a:pt x="15790" y="14307"/>
                  </a:cubicBezTo>
                  <a:cubicBezTo>
                    <a:pt x="16138" y="14092"/>
                    <a:pt x="16479" y="13864"/>
                    <a:pt x="16797" y="13607"/>
                  </a:cubicBezTo>
                  <a:cubicBezTo>
                    <a:pt x="20639" y="10493"/>
                    <a:pt x="20639" y="5445"/>
                    <a:pt x="16797" y="2331"/>
                  </a:cubicBezTo>
                  <a:cubicBezTo>
                    <a:pt x="14875" y="774"/>
                    <a:pt x="12360" y="0"/>
                    <a:pt x="9842" y="0"/>
                  </a:cubicBezTo>
                  <a:close/>
                  <a:moveTo>
                    <a:pt x="9842" y="1251"/>
                  </a:moveTo>
                  <a:cubicBezTo>
                    <a:pt x="11963" y="1251"/>
                    <a:pt x="14085" y="1909"/>
                    <a:pt x="15704" y="3221"/>
                  </a:cubicBezTo>
                  <a:cubicBezTo>
                    <a:pt x="18942" y="5844"/>
                    <a:pt x="18942" y="10098"/>
                    <a:pt x="15704" y="12722"/>
                  </a:cubicBezTo>
                  <a:cubicBezTo>
                    <a:pt x="12467" y="15345"/>
                    <a:pt x="7217" y="15345"/>
                    <a:pt x="3980" y="12722"/>
                  </a:cubicBezTo>
                  <a:cubicBezTo>
                    <a:pt x="742" y="10098"/>
                    <a:pt x="742" y="5844"/>
                    <a:pt x="3980" y="3221"/>
                  </a:cubicBezTo>
                  <a:cubicBezTo>
                    <a:pt x="5598" y="1909"/>
                    <a:pt x="7720" y="1251"/>
                    <a:pt x="9842" y="125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57" name="Shape 34187">
              <a:extLst>
                <a:ext uri="{FF2B5EF4-FFF2-40B4-BE49-F238E27FC236}">
                  <a16:creationId xmlns:a16="http://schemas.microsoft.com/office/drawing/2014/main" id="{A5C4F64E-F8AE-364B-9B84-12A692B41AC3}"/>
                </a:ext>
              </a:extLst>
            </p:cNvPr>
            <p:cNvSpPr/>
            <p:nvPr/>
          </p:nvSpPr>
          <p:spPr>
            <a:xfrm>
              <a:off x="9646332" y="5299667"/>
              <a:ext cx="648460" cy="45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58" name="Shape 34188">
              <a:extLst>
                <a:ext uri="{FF2B5EF4-FFF2-40B4-BE49-F238E27FC236}">
                  <a16:creationId xmlns:a16="http://schemas.microsoft.com/office/drawing/2014/main" id="{7036E97A-E538-DB4D-9DAE-381CFDACB2B0}"/>
                </a:ext>
              </a:extLst>
            </p:cNvPr>
            <p:cNvSpPr/>
            <p:nvPr/>
          </p:nvSpPr>
          <p:spPr>
            <a:xfrm>
              <a:off x="14782759" y="5213711"/>
              <a:ext cx="949938" cy="45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0" y="21600"/>
                  </a:moveTo>
                  <a:cubicBezTo>
                    <a:pt x="3196" y="21301"/>
                    <a:pt x="4520" y="17446"/>
                    <a:pt x="5606" y="13579"/>
                  </a:cubicBezTo>
                  <a:cubicBezTo>
                    <a:pt x="6868" y="17109"/>
                    <a:pt x="8385" y="20522"/>
                    <a:pt x="11056" y="20229"/>
                  </a:cubicBezTo>
                  <a:cubicBezTo>
                    <a:pt x="13700" y="19938"/>
                    <a:pt x="15043" y="16273"/>
                    <a:pt x="16113" y="12527"/>
                  </a:cubicBezTo>
                  <a:cubicBezTo>
                    <a:pt x="17383" y="16099"/>
                    <a:pt x="18898" y="19587"/>
                    <a:pt x="21600" y="19290"/>
                  </a:cubicBezTo>
                  <a:lnTo>
                    <a:pt x="21545" y="16807"/>
                  </a:lnTo>
                  <a:cubicBezTo>
                    <a:pt x="19258" y="17058"/>
                    <a:pt x="18061" y="13947"/>
                    <a:pt x="16772" y="10222"/>
                  </a:cubicBezTo>
                  <a:cubicBezTo>
                    <a:pt x="17878" y="6171"/>
                    <a:pt x="18899" y="2735"/>
                    <a:pt x="21214" y="2481"/>
                  </a:cubicBezTo>
                  <a:lnTo>
                    <a:pt x="21142" y="0"/>
                  </a:lnTo>
                  <a:cubicBezTo>
                    <a:pt x="18416" y="300"/>
                    <a:pt x="17080" y="4165"/>
                    <a:pt x="15994" y="8031"/>
                  </a:cubicBezTo>
                  <a:cubicBezTo>
                    <a:pt x="14732" y="4504"/>
                    <a:pt x="13210" y="1123"/>
                    <a:pt x="10541" y="1416"/>
                  </a:cubicBezTo>
                  <a:cubicBezTo>
                    <a:pt x="7892" y="1708"/>
                    <a:pt x="6571" y="5362"/>
                    <a:pt x="5501" y="9116"/>
                  </a:cubicBezTo>
                  <a:cubicBezTo>
                    <a:pt x="4229" y="5537"/>
                    <a:pt x="2706" y="2023"/>
                    <a:pt x="0" y="2320"/>
                  </a:cubicBezTo>
                  <a:cubicBezTo>
                    <a:pt x="0" y="2320"/>
                    <a:pt x="67" y="4802"/>
                    <a:pt x="67" y="4802"/>
                  </a:cubicBezTo>
                  <a:cubicBezTo>
                    <a:pt x="2361" y="4550"/>
                    <a:pt x="3548" y="7681"/>
                    <a:pt x="4841" y="11421"/>
                  </a:cubicBezTo>
                  <a:cubicBezTo>
                    <a:pt x="3737" y="15462"/>
                    <a:pt x="2709" y="18874"/>
                    <a:pt x="399" y="19128"/>
                  </a:cubicBezTo>
                  <a:lnTo>
                    <a:pt x="470" y="21600"/>
                  </a:lnTo>
                  <a:close/>
                  <a:moveTo>
                    <a:pt x="571" y="17516"/>
                  </a:moveTo>
                  <a:cubicBezTo>
                    <a:pt x="973" y="17463"/>
                    <a:pt x="1323" y="17289"/>
                    <a:pt x="1641" y="17020"/>
                  </a:cubicBezTo>
                  <a:cubicBezTo>
                    <a:pt x="1641" y="17020"/>
                    <a:pt x="1387" y="6572"/>
                    <a:pt x="1387" y="6572"/>
                  </a:cubicBezTo>
                  <a:cubicBezTo>
                    <a:pt x="1058" y="6378"/>
                    <a:pt x="699" y="6290"/>
                    <a:pt x="296" y="6330"/>
                  </a:cubicBezTo>
                  <a:lnTo>
                    <a:pt x="571" y="17516"/>
                  </a:lnTo>
                  <a:close/>
                  <a:moveTo>
                    <a:pt x="2649" y="15637"/>
                  </a:moveTo>
                  <a:cubicBezTo>
                    <a:pt x="3008" y="15009"/>
                    <a:pt x="3317" y="14212"/>
                    <a:pt x="3611" y="13297"/>
                  </a:cubicBezTo>
                  <a:lnTo>
                    <a:pt x="3530" y="9777"/>
                  </a:lnTo>
                  <a:cubicBezTo>
                    <a:pt x="3194" y="8935"/>
                    <a:pt x="2849" y="8211"/>
                    <a:pt x="2462" y="7671"/>
                  </a:cubicBezTo>
                  <a:lnTo>
                    <a:pt x="2649" y="15637"/>
                  </a:lnTo>
                  <a:close/>
                  <a:moveTo>
                    <a:pt x="6265" y="11274"/>
                  </a:moveTo>
                  <a:cubicBezTo>
                    <a:pt x="7335" y="7383"/>
                    <a:pt x="8366" y="4144"/>
                    <a:pt x="10612" y="3897"/>
                  </a:cubicBezTo>
                  <a:cubicBezTo>
                    <a:pt x="12876" y="3648"/>
                    <a:pt x="14062" y="6687"/>
                    <a:pt x="15336" y="10361"/>
                  </a:cubicBezTo>
                  <a:cubicBezTo>
                    <a:pt x="14269" y="14240"/>
                    <a:pt x="13242" y="17500"/>
                    <a:pt x="11001" y="17746"/>
                  </a:cubicBezTo>
                  <a:cubicBezTo>
                    <a:pt x="8738" y="17995"/>
                    <a:pt x="7539" y="14948"/>
                    <a:pt x="6265" y="11274"/>
                  </a:cubicBezTo>
                  <a:close/>
                  <a:moveTo>
                    <a:pt x="8019" y="13315"/>
                  </a:moveTo>
                  <a:cubicBezTo>
                    <a:pt x="8416" y="14295"/>
                    <a:pt x="8827" y="15128"/>
                    <a:pt x="9287" y="15750"/>
                  </a:cubicBezTo>
                  <a:lnTo>
                    <a:pt x="9038" y="6172"/>
                  </a:lnTo>
                  <a:cubicBezTo>
                    <a:pt x="8613" y="6892"/>
                    <a:pt x="8251" y="7817"/>
                    <a:pt x="7906" y="8878"/>
                  </a:cubicBezTo>
                  <a:lnTo>
                    <a:pt x="8019" y="13315"/>
                  </a:lnTo>
                  <a:close/>
                  <a:moveTo>
                    <a:pt x="10389" y="16077"/>
                  </a:moveTo>
                  <a:cubicBezTo>
                    <a:pt x="10611" y="16140"/>
                    <a:pt x="10842" y="16161"/>
                    <a:pt x="11095" y="16128"/>
                  </a:cubicBezTo>
                  <a:cubicBezTo>
                    <a:pt x="11223" y="16112"/>
                    <a:pt x="11344" y="16080"/>
                    <a:pt x="11463" y="16041"/>
                  </a:cubicBezTo>
                  <a:lnTo>
                    <a:pt x="11227" y="5045"/>
                  </a:lnTo>
                  <a:cubicBezTo>
                    <a:pt x="11108" y="5036"/>
                    <a:pt x="10985" y="5039"/>
                    <a:pt x="10857" y="5056"/>
                  </a:cubicBezTo>
                  <a:cubicBezTo>
                    <a:pt x="10605" y="5088"/>
                    <a:pt x="10374" y="5166"/>
                    <a:pt x="10157" y="5285"/>
                  </a:cubicBezTo>
                  <a:lnTo>
                    <a:pt x="10389" y="16077"/>
                  </a:lnTo>
                  <a:close/>
                  <a:moveTo>
                    <a:pt x="12594" y="15655"/>
                  </a:moveTo>
                  <a:cubicBezTo>
                    <a:pt x="12999" y="15123"/>
                    <a:pt x="13343" y="14414"/>
                    <a:pt x="13661" y="13573"/>
                  </a:cubicBezTo>
                  <a:lnTo>
                    <a:pt x="13528" y="7680"/>
                  </a:lnTo>
                  <a:cubicBezTo>
                    <a:pt x="13173" y="6920"/>
                    <a:pt x="12798" y="6300"/>
                    <a:pt x="12371" y="5869"/>
                  </a:cubicBezTo>
                  <a:lnTo>
                    <a:pt x="12594" y="15655"/>
                  </a:lnTo>
                  <a:close/>
                  <a:moveTo>
                    <a:pt x="18081" y="11798"/>
                  </a:moveTo>
                  <a:cubicBezTo>
                    <a:pt x="18416" y="12578"/>
                    <a:pt x="18758" y="13235"/>
                    <a:pt x="19139" y="13718"/>
                  </a:cubicBezTo>
                  <a:lnTo>
                    <a:pt x="18884" y="6051"/>
                  </a:lnTo>
                  <a:cubicBezTo>
                    <a:pt x="18541" y="6694"/>
                    <a:pt x="18245" y="7495"/>
                    <a:pt x="17967" y="8411"/>
                  </a:cubicBezTo>
                  <a:lnTo>
                    <a:pt x="18081" y="11798"/>
                  </a:lnTo>
                  <a:close/>
                  <a:moveTo>
                    <a:pt x="20486" y="14708"/>
                  </a:moveTo>
                  <a:cubicBezTo>
                    <a:pt x="20804" y="14878"/>
                    <a:pt x="21150" y="14947"/>
                    <a:pt x="21538" y="14889"/>
                  </a:cubicBezTo>
                  <a:lnTo>
                    <a:pt x="21229" y="4150"/>
                  </a:lnTo>
                  <a:cubicBezTo>
                    <a:pt x="20842" y="4223"/>
                    <a:pt x="20502" y="4409"/>
                    <a:pt x="20197" y="4684"/>
                  </a:cubicBezTo>
                  <a:cubicBezTo>
                    <a:pt x="20197" y="4684"/>
                    <a:pt x="20486" y="14708"/>
                    <a:pt x="20486" y="147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59" name="Shape 34189">
              <a:extLst>
                <a:ext uri="{FF2B5EF4-FFF2-40B4-BE49-F238E27FC236}">
                  <a16:creationId xmlns:a16="http://schemas.microsoft.com/office/drawing/2014/main" id="{3E502D09-5E8E-034A-BA71-FA7562E6BAEB}"/>
                </a:ext>
              </a:extLst>
            </p:cNvPr>
            <p:cNvSpPr/>
            <p:nvPr/>
          </p:nvSpPr>
          <p:spPr>
            <a:xfrm>
              <a:off x="12966315" y="3935732"/>
              <a:ext cx="606684" cy="867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11" extrusionOk="0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60" name="Shape 34190">
              <a:extLst>
                <a:ext uri="{FF2B5EF4-FFF2-40B4-BE49-F238E27FC236}">
                  <a16:creationId xmlns:a16="http://schemas.microsoft.com/office/drawing/2014/main" id="{80F26035-6389-2F4A-919A-7597AB01122D}"/>
                </a:ext>
              </a:extLst>
            </p:cNvPr>
            <p:cNvSpPr/>
            <p:nvPr/>
          </p:nvSpPr>
          <p:spPr>
            <a:xfrm>
              <a:off x="8736613" y="4207504"/>
              <a:ext cx="967678" cy="820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18" extrusionOk="0">
                  <a:moveTo>
                    <a:pt x="17160" y="16531"/>
                  </a:moveTo>
                  <a:lnTo>
                    <a:pt x="3281" y="10266"/>
                  </a:lnTo>
                  <a:lnTo>
                    <a:pt x="6158" y="1453"/>
                  </a:lnTo>
                  <a:lnTo>
                    <a:pt x="20037" y="7718"/>
                  </a:lnTo>
                  <a:cubicBezTo>
                    <a:pt x="20037" y="7718"/>
                    <a:pt x="17160" y="16531"/>
                    <a:pt x="17160" y="16531"/>
                  </a:cubicBezTo>
                  <a:close/>
                  <a:moveTo>
                    <a:pt x="20480" y="6363"/>
                  </a:moveTo>
                  <a:lnTo>
                    <a:pt x="6600" y="98"/>
                  </a:lnTo>
                  <a:cubicBezTo>
                    <a:pt x="5961" y="-191"/>
                    <a:pt x="5246" y="183"/>
                    <a:pt x="5001" y="931"/>
                  </a:cubicBezTo>
                  <a:cubicBezTo>
                    <a:pt x="5001" y="931"/>
                    <a:pt x="1682" y="11100"/>
                    <a:pt x="1694" y="11105"/>
                  </a:cubicBezTo>
                  <a:lnTo>
                    <a:pt x="17862" y="18403"/>
                  </a:lnTo>
                  <a:cubicBezTo>
                    <a:pt x="17874" y="18409"/>
                    <a:pt x="21194" y="8240"/>
                    <a:pt x="21194" y="8240"/>
                  </a:cubicBezTo>
                  <a:cubicBezTo>
                    <a:pt x="21438" y="7492"/>
                    <a:pt x="21118" y="6651"/>
                    <a:pt x="20480" y="6363"/>
                  </a:cubicBezTo>
                  <a:close/>
                  <a:moveTo>
                    <a:pt x="16989" y="21121"/>
                  </a:moveTo>
                  <a:lnTo>
                    <a:pt x="797" y="13812"/>
                  </a:lnTo>
                  <a:cubicBezTo>
                    <a:pt x="157" y="13523"/>
                    <a:pt x="-162" y="12683"/>
                    <a:pt x="83" y="11934"/>
                  </a:cubicBezTo>
                  <a:lnTo>
                    <a:pt x="304" y="11256"/>
                  </a:lnTo>
                  <a:lnTo>
                    <a:pt x="7822" y="14649"/>
                  </a:lnTo>
                  <a:lnTo>
                    <a:pt x="7600" y="15327"/>
                  </a:lnTo>
                  <a:lnTo>
                    <a:pt x="11070" y="16893"/>
                  </a:lnTo>
                  <a:lnTo>
                    <a:pt x="11291" y="16216"/>
                  </a:lnTo>
                  <a:lnTo>
                    <a:pt x="18810" y="19609"/>
                  </a:lnTo>
                  <a:lnTo>
                    <a:pt x="18588" y="20287"/>
                  </a:lnTo>
                  <a:cubicBezTo>
                    <a:pt x="18344" y="21036"/>
                    <a:pt x="17627" y="21409"/>
                    <a:pt x="16989" y="21121"/>
                  </a:cubicBezTo>
                  <a:cubicBezTo>
                    <a:pt x="16989" y="21121"/>
                    <a:pt x="16989" y="21121"/>
                    <a:pt x="16989" y="2112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61" name="Shape 34191">
              <a:extLst>
                <a:ext uri="{FF2B5EF4-FFF2-40B4-BE49-F238E27FC236}">
                  <a16:creationId xmlns:a16="http://schemas.microsoft.com/office/drawing/2014/main" id="{15E90CFB-1E2C-EF4A-B1ED-6FD69DBDD9C3}"/>
                </a:ext>
              </a:extLst>
            </p:cNvPr>
            <p:cNvSpPr/>
            <p:nvPr/>
          </p:nvSpPr>
          <p:spPr>
            <a:xfrm>
              <a:off x="12884222" y="7775447"/>
              <a:ext cx="606686" cy="867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11" extrusionOk="0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62" name="Shape 34192">
              <a:extLst>
                <a:ext uri="{FF2B5EF4-FFF2-40B4-BE49-F238E27FC236}">
                  <a16:creationId xmlns:a16="http://schemas.microsoft.com/office/drawing/2014/main" id="{B2400A31-1671-BB45-9745-8F05DAFCA9B5}"/>
                </a:ext>
              </a:extLst>
            </p:cNvPr>
            <p:cNvSpPr/>
            <p:nvPr/>
          </p:nvSpPr>
          <p:spPr>
            <a:xfrm>
              <a:off x="9950402" y="3061775"/>
              <a:ext cx="885232" cy="1041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1" h="21329" extrusionOk="0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63" name="Shape 34193">
              <a:extLst>
                <a:ext uri="{FF2B5EF4-FFF2-40B4-BE49-F238E27FC236}">
                  <a16:creationId xmlns:a16="http://schemas.microsoft.com/office/drawing/2014/main" id="{9CCB2114-7721-7C48-90EE-8BF98BE7201F}"/>
                </a:ext>
              </a:extLst>
            </p:cNvPr>
            <p:cNvSpPr/>
            <p:nvPr/>
          </p:nvSpPr>
          <p:spPr>
            <a:xfrm>
              <a:off x="11615551" y="3334957"/>
              <a:ext cx="818520" cy="81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3" h="20113" extrusionOk="0">
                  <a:moveTo>
                    <a:pt x="8483" y="125"/>
                  </a:moveTo>
                  <a:cubicBezTo>
                    <a:pt x="2996" y="994"/>
                    <a:pt x="-744" y="6142"/>
                    <a:pt x="125" y="11629"/>
                  </a:cubicBezTo>
                  <a:cubicBezTo>
                    <a:pt x="994" y="17116"/>
                    <a:pt x="6142" y="20856"/>
                    <a:pt x="11629" y="19987"/>
                  </a:cubicBezTo>
                  <a:cubicBezTo>
                    <a:pt x="17116" y="19118"/>
                    <a:pt x="20856" y="13970"/>
                    <a:pt x="19987" y="8483"/>
                  </a:cubicBezTo>
                  <a:cubicBezTo>
                    <a:pt x="19118" y="2996"/>
                    <a:pt x="13970" y="-744"/>
                    <a:pt x="8483" y="125"/>
                  </a:cubicBezTo>
                  <a:close/>
                  <a:moveTo>
                    <a:pt x="8760" y="1873"/>
                  </a:moveTo>
                  <a:cubicBezTo>
                    <a:pt x="8956" y="1842"/>
                    <a:pt x="9163" y="1878"/>
                    <a:pt x="9336" y="2004"/>
                  </a:cubicBezTo>
                  <a:cubicBezTo>
                    <a:pt x="9681" y="2255"/>
                    <a:pt x="9758" y="2741"/>
                    <a:pt x="9507" y="3087"/>
                  </a:cubicBezTo>
                  <a:cubicBezTo>
                    <a:pt x="9256" y="3432"/>
                    <a:pt x="8770" y="3509"/>
                    <a:pt x="8424" y="3258"/>
                  </a:cubicBezTo>
                  <a:cubicBezTo>
                    <a:pt x="8079" y="3007"/>
                    <a:pt x="8002" y="2521"/>
                    <a:pt x="8253" y="2175"/>
                  </a:cubicBezTo>
                  <a:cubicBezTo>
                    <a:pt x="8378" y="2002"/>
                    <a:pt x="8564" y="1904"/>
                    <a:pt x="8760" y="1873"/>
                  </a:cubicBezTo>
                  <a:close/>
                  <a:moveTo>
                    <a:pt x="9098" y="4008"/>
                  </a:moveTo>
                  <a:cubicBezTo>
                    <a:pt x="9327" y="3971"/>
                    <a:pt x="9546" y="4130"/>
                    <a:pt x="9582" y="4359"/>
                  </a:cubicBezTo>
                  <a:lnTo>
                    <a:pt x="10314" y="8984"/>
                  </a:lnTo>
                  <a:cubicBezTo>
                    <a:pt x="10465" y="9019"/>
                    <a:pt x="10626" y="8992"/>
                    <a:pt x="10759" y="9088"/>
                  </a:cubicBezTo>
                  <a:cubicBezTo>
                    <a:pt x="10893" y="9186"/>
                    <a:pt x="10931" y="9343"/>
                    <a:pt x="11011" y="9477"/>
                  </a:cubicBezTo>
                  <a:lnTo>
                    <a:pt x="14460" y="8930"/>
                  </a:lnTo>
                  <a:cubicBezTo>
                    <a:pt x="14689" y="8894"/>
                    <a:pt x="14908" y="9053"/>
                    <a:pt x="14944" y="9282"/>
                  </a:cubicBezTo>
                  <a:cubicBezTo>
                    <a:pt x="14980" y="9511"/>
                    <a:pt x="14822" y="9729"/>
                    <a:pt x="14593" y="9766"/>
                  </a:cubicBezTo>
                  <a:lnTo>
                    <a:pt x="11143" y="10312"/>
                  </a:lnTo>
                  <a:cubicBezTo>
                    <a:pt x="11108" y="10464"/>
                    <a:pt x="11121" y="10625"/>
                    <a:pt x="11024" y="10759"/>
                  </a:cubicBezTo>
                  <a:cubicBezTo>
                    <a:pt x="10636" y="11292"/>
                    <a:pt x="9886" y="11411"/>
                    <a:pt x="9353" y="11024"/>
                  </a:cubicBezTo>
                  <a:cubicBezTo>
                    <a:pt x="8820" y="10636"/>
                    <a:pt x="8701" y="9886"/>
                    <a:pt x="9088" y="9353"/>
                  </a:cubicBezTo>
                  <a:cubicBezTo>
                    <a:pt x="9188" y="9215"/>
                    <a:pt x="9357" y="9195"/>
                    <a:pt x="9495" y="9114"/>
                  </a:cubicBezTo>
                  <a:lnTo>
                    <a:pt x="8762" y="4489"/>
                  </a:lnTo>
                  <a:cubicBezTo>
                    <a:pt x="8726" y="4260"/>
                    <a:pt x="8869" y="4044"/>
                    <a:pt x="9098" y="4008"/>
                  </a:cubicBezTo>
                  <a:close/>
                  <a:moveTo>
                    <a:pt x="2495" y="10476"/>
                  </a:moveTo>
                  <a:cubicBezTo>
                    <a:pt x="2691" y="10446"/>
                    <a:pt x="2898" y="10482"/>
                    <a:pt x="3071" y="10607"/>
                  </a:cubicBezTo>
                  <a:cubicBezTo>
                    <a:pt x="3417" y="10859"/>
                    <a:pt x="3494" y="11345"/>
                    <a:pt x="3243" y="11690"/>
                  </a:cubicBezTo>
                  <a:cubicBezTo>
                    <a:pt x="2992" y="12035"/>
                    <a:pt x="2505" y="12113"/>
                    <a:pt x="2160" y="11862"/>
                  </a:cubicBezTo>
                  <a:cubicBezTo>
                    <a:pt x="1814" y="11610"/>
                    <a:pt x="1737" y="11124"/>
                    <a:pt x="1988" y="10779"/>
                  </a:cubicBezTo>
                  <a:cubicBezTo>
                    <a:pt x="2114" y="10606"/>
                    <a:pt x="2300" y="10507"/>
                    <a:pt x="2495" y="10476"/>
                  </a:cubicBezTo>
                  <a:close/>
                  <a:moveTo>
                    <a:pt x="17392" y="8117"/>
                  </a:moveTo>
                  <a:cubicBezTo>
                    <a:pt x="17587" y="8086"/>
                    <a:pt x="17779" y="8125"/>
                    <a:pt x="17952" y="8250"/>
                  </a:cubicBezTo>
                  <a:cubicBezTo>
                    <a:pt x="18298" y="8502"/>
                    <a:pt x="18375" y="8988"/>
                    <a:pt x="18124" y="9333"/>
                  </a:cubicBezTo>
                  <a:cubicBezTo>
                    <a:pt x="17872" y="9678"/>
                    <a:pt x="17402" y="9753"/>
                    <a:pt x="17056" y="9502"/>
                  </a:cubicBezTo>
                  <a:cubicBezTo>
                    <a:pt x="16711" y="9251"/>
                    <a:pt x="16634" y="8765"/>
                    <a:pt x="16885" y="8419"/>
                  </a:cubicBezTo>
                  <a:cubicBezTo>
                    <a:pt x="17010" y="8247"/>
                    <a:pt x="17196" y="8148"/>
                    <a:pt x="17392" y="8117"/>
                  </a:cubicBezTo>
                  <a:close/>
                  <a:moveTo>
                    <a:pt x="11112" y="16723"/>
                  </a:moveTo>
                  <a:cubicBezTo>
                    <a:pt x="11308" y="16692"/>
                    <a:pt x="11515" y="16728"/>
                    <a:pt x="11688" y="16854"/>
                  </a:cubicBezTo>
                  <a:cubicBezTo>
                    <a:pt x="12033" y="17105"/>
                    <a:pt x="12110" y="17591"/>
                    <a:pt x="11859" y="17937"/>
                  </a:cubicBezTo>
                  <a:cubicBezTo>
                    <a:pt x="11608" y="18282"/>
                    <a:pt x="11122" y="18359"/>
                    <a:pt x="10776" y="18108"/>
                  </a:cubicBezTo>
                  <a:cubicBezTo>
                    <a:pt x="10431" y="17857"/>
                    <a:pt x="10354" y="17371"/>
                    <a:pt x="10605" y="17025"/>
                  </a:cubicBezTo>
                  <a:cubicBezTo>
                    <a:pt x="10730" y="16853"/>
                    <a:pt x="10916" y="16754"/>
                    <a:pt x="11112" y="1672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64" name="Shape 34194">
              <a:extLst>
                <a:ext uri="{FF2B5EF4-FFF2-40B4-BE49-F238E27FC236}">
                  <a16:creationId xmlns:a16="http://schemas.microsoft.com/office/drawing/2014/main" id="{08AB7CCF-CC82-4E41-9BD4-ACF711191AE9}"/>
                </a:ext>
              </a:extLst>
            </p:cNvPr>
            <p:cNvSpPr/>
            <p:nvPr/>
          </p:nvSpPr>
          <p:spPr>
            <a:xfrm>
              <a:off x="14592598" y="6234099"/>
              <a:ext cx="850388" cy="97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90" y="0"/>
                  </a:moveTo>
                  <a:lnTo>
                    <a:pt x="0" y="14168"/>
                  </a:lnTo>
                  <a:lnTo>
                    <a:pt x="12187" y="21600"/>
                  </a:lnTo>
                  <a:lnTo>
                    <a:pt x="21600" y="9890"/>
                  </a:lnTo>
                  <a:lnTo>
                    <a:pt x="20767" y="5719"/>
                  </a:lnTo>
                  <a:lnTo>
                    <a:pt x="11390" y="0"/>
                  </a:lnTo>
                  <a:close/>
                  <a:moveTo>
                    <a:pt x="12641" y="5625"/>
                  </a:moveTo>
                  <a:lnTo>
                    <a:pt x="17079" y="8332"/>
                  </a:lnTo>
                  <a:lnTo>
                    <a:pt x="16765" y="8723"/>
                  </a:lnTo>
                  <a:lnTo>
                    <a:pt x="12326" y="6016"/>
                  </a:lnTo>
                  <a:lnTo>
                    <a:pt x="12641" y="5625"/>
                  </a:lnTo>
                  <a:close/>
                  <a:moveTo>
                    <a:pt x="7323" y="8127"/>
                  </a:moveTo>
                  <a:lnTo>
                    <a:pt x="16200" y="13540"/>
                  </a:lnTo>
                  <a:lnTo>
                    <a:pt x="15894" y="13920"/>
                  </a:lnTo>
                  <a:lnTo>
                    <a:pt x="7017" y="8506"/>
                  </a:lnTo>
                  <a:lnTo>
                    <a:pt x="7323" y="8127"/>
                  </a:lnTo>
                  <a:close/>
                  <a:moveTo>
                    <a:pt x="5778" y="10048"/>
                  </a:moveTo>
                  <a:lnTo>
                    <a:pt x="14655" y="15462"/>
                  </a:lnTo>
                  <a:lnTo>
                    <a:pt x="14340" y="15853"/>
                  </a:lnTo>
                  <a:lnTo>
                    <a:pt x="5463" y="10439"/>
                  </a:lnTo>
                  <a:lnTo>
                    <a:pt x="5778" y="10048"/>
                  </a:lnTo>
                  <a:close/>
                  <a:moveTo>
                    <a:pt x="4233" y="11970"/>
                  </a:moveTo>
                  <a:lnTo>
                    <a:pt x="8671" y="14677"/>
                  </a:lnTo>
                  <a:lnTo>
                    <a:pt x="8357" y="15068"/>
                  </a:lnTo>
                  <a:lnTo>
                    <a:pt x="3918" y="12361"/>
                  </a:lnTo>
                  <a:lnTo>
                    <a:pt x="4233" y="1197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65" name="Shape 34195">
              <a:extLst>
                <a:ext uri="{FF2B5EF4-FFF2-40B4-BE49-F238E27FC236}">
                  <a16:creationId xmlns:a16="http://schemas.microsoft.com/office/drawing/2014/main" id="{60F1FCA0-0B55-DA42-AA15-76394CCF7CE8}"/>
                </a:ext>
              </a:extLst>
            </p:cNvPr>
            <p:cNvSpPr/>
            <p:nvPr/>
          </p:nvSpPr>
          <p:spPr>
            <a:xfrm>
              <a:off x="13429434" y="7344882"/>
              <a:ext cx="433382" cy="47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66" name="Shape 34196">
              <a:extLst>
                <a:ext uri="{FF2B5EF4-FFF2-40B4-BE49-F238E27FC236}">
                  <a16:creationId xmlns:a16="http://schemas.microsoft.com/office/drawing/2014/main" id="{36E9D02B-3D7D-A54F-BC3A-460483287FD4}"/>
                </a:ext>
              </a:extLst>
            </p:cNvPr>
            <p:cNvSpPr/>
            <p:nvPr/>
          </p:nvSpPr>
          <p:spPr>
            <a:xfrm>
              <a:off x="12395982" y="2571694"/>
              <a:ext cx="1203272" cy="67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895"/>
                  </a:moveTo>
                  <a:cubicBezTo>
                    <a:pt x="2602" y="16630"/>
                    <a:pt x="4225" y="13961"/>
                    <a:pt x="5624" y="11197"/>
                  </a:cubicBezTo>
                  <a:cubicBezTo>
                    <a:pt x="6473" y="14530"/>
                    <a:pt x="7574" y="17859"/>
                    <a:pt x="10123" y="18579"/>
                  </a:cubicBezTo>
                  <a:cubicBezTo>
                    <a:pt x="12646" y="19291"/>
                    <a:pt x="14269" y="16784"/>
                    <a:pt x="15641" y="14112"/>
                  </a:cubicBezTo>
                  <a:cubicBezTo>
                    <a:pt x="16494" y="17483"/>
                    <a:pt x="17585" y="20872"/>
                    <a:pt x="20164" y="21600"/>
                  </a:cubicBezTo>
                  <a:lnTo>
                    <a:pt x="20353" y="19555"/>
                  </a:lnTo>
                  <a:cubicBezTo>
                    <a:pt x="18170" y="18939"/>
                    <a:pt x="17341" y="15971"/>
                    <a:pt x="16486" y="12469"/>
                  </a:cubicBezTo>
                  <a:cubicBezTo>
                    <a:pt x="17922" y="9562"/>
                    <a:pt x="19218" y="7126"/>
                    <a:pt x="21427" y="7750"/>
                  </a:cubicBezTo>
                  <a:lnTo>
                    <a:pt x="21600" y="5701"/>
                  </a:lnTo>
                  <a:cubicBezTo>
                    <a:pt x="18998" y="4966"/>
                    <a:pt x="17363" y="7639"/>
                    <a:pt x="15964" y="10403"/>
                  </a:cubicBezTo>
                  <a:cubicBezTo>
                    <a:pt x="15115" y="7072"/>
                    <a:pt x="14006" y="3768"/>
                    <a:pt x="11458" y="3048"/>
                  </a:cubicBezTo>
                  <a:cubicBezTo>
                    <a:pt x="8930" y="2335"/>
                    <a:pt x="7330" y="4841"/>
                    <a:pt x="5956" y="7519"/>
                  </a:cubicBezTo>
                  <a:cubicBezTo>
                    <a:pt x="5103" y="4143"/>
                    <a:pt x="4006" y="730"/>
                    <a:pt x="1424" y="0"/>
                  </a:cubicBezTo>
                  <a:cubicBezTo>
                    <a:pt x="1424" y="0"/>
                    <a:pt x="1247" y="2048"/>
                    <a:pt x="1247" y="2048"/>
                  </a:cubicBezTo>
                  <a:cubicBezTo>
                    <a:pt x="3436" y="2666"/>
                    <a:pt x="4253" y="5647"/>
                    <a:pt x="5111" y="9162"/>
                  </a:cubicBezTo>
                  <a:cubicBezTo>
                    <a:pt x="3678" y="12062"/>
                    <a:pt x="2378" y="14476"/>
                    <a:pt x="172" y="13853"/>
                  </a:cubicBezTo>
                  <a:lnTo>
                    <a:pt x="0" y="15895"/>
                  </a:lnTo>
                  <a:close/>
                  <a:moveTo>
                    <a:pt x="491" y="12600"/>
                  </a:moveTo>
                  <a:cubicBezTo>
                    <a:pt x="875" y="12701"/>
                    <a:pt x="1223" y="12685"/>
                    <a:pt x="1549" y="12580"/>
                  </a:cubicBezTo>
                  <a:cubicBezTo>
                    <a:pt x="1549" y="12580"/>
                    <a:pt x="2321" y="3967"/>
                    <a:pt x="2321" y="3967"/>
                  </a:cubicBezTo>
                  <a:cubicBezTo>
                    <a:pt x="2030" y="3690"/>
                    <a:pt x="1699" y="3489"/>
                    <a:pt x="1315" y="3377"/>
                  </a:cubicBezTo>
                  <a:lnTo>
                    <a:pt x="491" y="12600"/>
                  </a:lnTo>
                  <a:close/>
                  <a:moveTo>
                    <a:pt x="2634" y="11814"/>
                  </a:moveTo>
                  <a:cubicBezTo>
                    <a:pt x="3034" y="11431"/>
                    <a:pt x="3403" y="10892"/>
                    <a:pt x="3769" y="10250"/>
                  </a:cubicBezTo>
                  <a:lnTo>
                    <a:pt x="4033" y="7350"/>
                  </a:lnTo>
                  <a:cubicBezTo>
                    <a:pt x="3797" y="6543"/>
                    <a:pt x="3542" y="5828"/>
                    <a:pt x="3229" y="5249"/>
                  </a:cubicBezTo>
                  <a:lnTo>
                    <a:pt x="2634" y="11814"/>
                  </a:lnTo>
                  <a:close/>
                  <a:moveTo>
                    <a:pt x="6469" y="9554"/>
                  </a:moveTo>
                  <a:cubicBezTo>
                    <a:pt x="7855" y="6764"/>
                    <a:pt x="9142" y="4492"/>
                    <a:pt x="11285" y="5097"/>
                  </a:cubicBezTo>
                  <a:cubicBezTo>
                    <a:pt x="13446" y="5708"/>
                    <a:pt x="14271" y="8612"/>
                    <a:pt x="15117" y="12067"/>
                  </a:cubicBezTo>
                  <a:cubicBezTo>
                    <a:pt x="13735" y="14848"/>
                    <a:pt x="12450" y="17138"/>
                    <a:pt x="10312" y="16534"/>
                  </a:cubicBezTo>
                  <a:cubicBezTo>
                    <a:pt x="8151" y="15924"/>
                    <a:pt x="7315" y="13008"/>
                    <a:pt x="6469" y="9554"/>
                  </a:cubicBezTo>
                  <a:close/>
                  <a:moveTo>
                    <a:pt x="7926" y="11848"/>
                  </a:moveTo>
                  <a:cubicBezTo>
                    <a:pt x="8206" y="12791"/>
                    <a:pt x="8514" y="13618"/>
                    <a:pt x="8887" y="14290"/>
                  </a:cubicBezTo>
                  <a:lnTo>
                    <a:pt x="9579" y="6388"/>
                  </a:lnTo>
                  <a:cubicBezTo>
                    <a:pt x="9109" y="6822"/>
                    <a:pt x="8677" y="7447"/>
                    <a:pt x="8249" y="8189"/>
                  </a:cubicBezTo>
                  <a:lnTo>
                    <a:pt x="7926" y="11848"/>
                  </a:lnTo>
                  <a:close/>
                  <a:moveTo>
                    <a:pt x="9896" y="14953"/>
                  </a:moveTo>
                  <a:cubicBezTo>
                    <a:pt x="10099" y="15084"/>
                    <a:pt x="10315" y="15184"/>
                    <a:pt x="10557" y="15248"/>
                  </a:cubicBezTo>
                  <a:cubicBezTo>
                    <a:pt x="10679" y="15281"/>
                    <a:pt x="10797" y="15298"/>
                    <a:pt x="10912" y="15309"/>
                  </a:cubicBezTo>
                  <a:lnTo>
                    <a:pt x="11755" y="6255"/>
                  </a:lnTo>
                  <a:cubicBezTo>
                    <a:pt x="11643" y="6205"/>
                    <a:pt x="11527" y="6163"/>
                    <a:pt x="11404" y="6131"/>
                  </a:cubicBezTo>
                  <a:cubicBezTo>
                    <a:pt x="11163" y="6066"/>
                    <a:pt x="10938" y="6048"/>
                    <a:pt x="10721" y="6066"/>
                  </a:cubicBezTo>
                  <a:lnTo>
                    <a:pt x="9896" y="14953"/>
                  </a:lnTo>
                  <a:close/>
                  <a:moveTo>
                    <a:pt x="12018" y="15401"/>
                  </a:moveTo>
                  <a:cubicBezTo>
                    <a:pt x="12451" y="15112"/>
                    <a:pt x="12844" y="14657"/>
                    <a:pt x="13226" y="14085"/>
                  </a:cubicBezTo>
                  <a:lnTo>
                    <a:pt x="13671" y="9231"/>
                  </a:lnTo>
                  <a:cubicBezTo>
                    <a:pt x="13409" y="8483"/>
                    <a:pt x="13115" y="7842"/>
                    <a:pt x="12755" y="7338"/>
                  </a:cubicBezTo>
                  <a:lnTo>
                    <a:pt x="12018" y="15401"/>
                  </a:lnTo>
                  <a:close/>
                  <a:moveTo>
                    <a:pt x="17569" y="14225"/>
                  </a:moveTo>
                  <a:cubicBezTo>
                    <a:pt x="17809" y="14981"/>
                    <a:pt x="18068" y="15640"/>
                    <a:pt x="18381" y="16171"/>
                  </a:cubicBezTo>
                  <a:lnTo>
                    <a:pt x="18883" y="9826"/>
                  </a:lnTo>
                  <a:cubicBezTo>
                    <a:pt x="18496" y="10227"/>
                    <a:pt x="18140" y="10774"/>
                    <a:pt x="17789" y="11421"/>
                  </a:cubicBezTo>
                  <a:lnTo>
                    <a:pt x="17569" y="14225"/>
                  </a:lnTo>
                  <a:close/>
                  <a:moveTo>
                    <a:pt x="19556" y="17463"/>
                  </a:moveTo>
                  <a:cubicBezTo>
                    <a:pt x="19840" y="17716"/>
                    <a:pt x="20160" y="17896"/>
                    <a:pt x="20532" y="17987"/>
                  </a:cubicBezTo>
                  <a:lnTo>
                    <a:pt x="21280" y="9117"/>
                  </a:lnTo>
                  <a:cubicBezTo>
                    <a:pt x="20907" y="9037"/>
                    <a:pt x="20569" y="9067"/>
                    <a:pt x="20254" y="9182"/>
                  </a:cubicBezTo>
                  <a:cubicBezTo>
                    <a:pt x="20254" y="9182"/>
                    <a:pt x="19556" y="17463"/>
                    <a:pt x="19556" y="1746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67" name="Shape 34197">
              <a:extLst>
                <a:ext uri="{FF2B5EF4-FFF2-40B4-BE49-F238E27FC236}">
                  <a16:creationId xmlns:a16="http://schemas.microsoft.com/office/drawing/2014/main" id="{1ABAD993-1B69-BE43-9F7C-3D6B462DA21E}"/>
                </a:ext>
              </a:extLst>
            </p:cNvPr>
            <p:cNvSpPr/>
            <p:nvPr/>
          </p:nvSpPr>
          <p:spPr>
            <a:xfrm>
              <a:off x="13886540" y="2993820"/>
              <a:ext cx="578410" cy="61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85" extrusionOk="0">
                  <a:moveTo>
                    <a:pt x="7646" y="529"/>
                  </a:moveTo>
                  <a:cubicBezTo>
                    <a:pt x="7990" y="7"/>
                    <a:pt x="8716" y="-158"/>
                    <a:pt x="9266" y="168"/>
                  </a:cubicBezTo>
                  <a:lnTo>
                    <a:pt x="20724" y="6954"/>
                  </a:lnTo>
                  <a:cubicBezTo>
                    <a:pt x="21274" y="7280"/>
                    <a:pt x="21435" y="7971"/>
                    <a:pt x="21091" y="8493"/>
                  </a:cubicBezTo>
                  <a:lnTo>
                    <a:pt x="13003" y="20763"/>
                  </a:lnTo>
                  <a:cubicBezTo>
                    <a:pt x="12659" y="21284"/>
                    <a:pt x="11938" y="21442"/>
                    <a:pt x="11388" y="21116"/>
                  </a:cubicBezTo>
                  <a:lnTo>
                    <a:pt x="8398" y="19345"/>
                  </a:lnTo>
                  <a:lnTo>
                    <a:pt x="10574" y="16044"/>
                  </a:lnTo>
                  <a:cubicBezTo>
                    <a:pt x="10918" y="15523"/>
                    <a:pt x="10752" y="14839"/>
                    <a:pt x="10202" y="14513"/>
                  </a:cubicBezTo>
                  <a:lnTo>
                    <a:pt x="8206" y="13331"/>
                  </a:lnTo>
                  <a:cubicBezTo>
                    <a:pt x="7656" y="13006"/>
                    <a:pt x="6935" y="13163"/>
                    <a:pt x="6591" y="13685"/>
                  </a:cubicBezTo>
                  <a:lnTo>
                    <a:pt x="4415" y="16986"/>
                  </a:lnTo>
                  <a:lnTo>
                    <a:pt x="1926" y="15512"/>
                  </a:lnTo>
                  <a:cubicBezTo>
                    <a:pt x="1376" y="15186"/>
                    <a:pt x="1202" y="14498"/>
                    <a:pt x="1545" y="13976"/>
                  </a:cubicBezTo>
                  <a:lnTo>
                    <a:pt x="552" y="13387"/>
                  </a:lnTo>
                  <a:cubicBezTo>
                    <a:pt x="2" y="13062"/>
                    <a:pt x="-165" y="12378"/>
                    <a:pt x="179" y="11857"/>
                  </a:cubicBezTo>
                  <a:lnTo>
                    <a:pt x="7646" y="529"/>
                  </a:lnTo>
                  <a:close/>
                  <a:moveTo>
                    <a:pt x="8332" y="1585"/>
                  </a:moveTo>
                  <a:lnTo>
                    <a:pt x="1799" y="11496"/>
                  </a:lnTo>
                  <a:cubicBezTo>
                    <a:pt x="1799" y="11496"/>
                    <a:pt x="1170" y="12444"/>
                    <a:pt x="2166" y="13034"/>
                  </a:cubicBezTo>
                  <a:lnTo>
                    <a:pt x="9326" y="2173"/>
                  </a:lnTo>
                  <a:cubicBezTo>
                    <a:pt x="9498" y="1913"/>
                    <a:pt x="9416" y="1577"/>
                    <a:pt x="9141" y="1414"/>
                  </a:cubicBezTo>
                  <a:cubicBezTo>
                    <a:pt x="8866" y="1251"/>
                    <a:pt x="8504" y="1324"/>
                    <a:pt x="8332" y="1585"/>
                  </a:cubicBezTo>
                  <a:close/>
                  <a:moveTo>
                    <a:pt x="6784" y="14449"/>
                  </a:moveTo>
                  <a:cubicBezTo>
                    <a:pt x="7128" y="13927"/>
                    <a:pt x="7849" y="13769"/>
                    <a:pt x="8399" y="14095"/>
                  </a:cubicBezTo>
                  <a:lnTo>
                    <a:pt x="9393" y="14684"/>
                  </a:lnTo>
                  <a:cubicBezTo>
                    <a:pt x="9943" y="15010"/>
                    <a:pt x="10109" y="15693"/>
                    <a:pt x="9766" y="16215"/>
                  </a:cubicBezTo>
                  <a:lnTo>
                    <a:pt x="7897" y="19049"/>
                  </a:lnTo>
                  <a:cubicBezTo>
                    <a:pt x="7554" y="19570"/>
                    <a:pt x="6827" y="19735"/>
                    <a:pt x="6277" y="19410"/>
                  </a:cubicBezTo>
                  <a:lnTo>
                    <a:pt x="5284" y="18821"/>
                  </a:lnTo>
                  <a:cubicBezTo>
                    <a:pt x="4733" y="18495"/>
                    <a:pt x="4572" y="17804"/>
                    <a:pt x="4916" y="17283"/>
                  </a:cubicBezTo>
                  <a:lnTo>
                    <a:pt x="6784" y="14449"/>
                  </a:lnTo>
                  <a:close/>
                  <a:moveTo>
                    <a:pt x="7465" y="15512"/>
                  </a:moveTo>
                  <a:cubicBezTo>
                    <a:pt x="7293" y="15773"/>
                    <a:pt x="7369" y="16116"/>
                    <a:pt x="7645" y="16279"/>
                  </a:cubicBezTo>
                  <a:cubicBezTo>
                    <a:pt x="7920" y="16442"/>
                    <a:pt x="8287" y="16362"/>
                    <a:pt x="8459" y="16101"/>
                  </a:cubicBezTo>
                  <a:cubicBezTo>
                    <a:pt x="8630" y="15840"/>
                    <a:pt x="8546" y="15492"/>
                    <a:pt x="8271" y="15329"/>
                  </a:cubicBezTo>
                  <a:cubicBezTo>
                    <a:pt x="7995" y="15166"/>
                    <a:pt x="7637" y="15251"/>
                    <a:pt x="7465" y="1551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68" name="Shape 34198">
              <a:extLst>
                <a:ext uri="{FF2B5EF4-FFF2-40B4-BE49-F238E27FC236}">
                  <a16:creationId xmlns:a16="http://schemas.microsoft.com/office/drawing/2014/main" id="{D4260BC1-65B0-0246-B08D-3F1827008025}"/>
                </a:ext>
              </a:extLst>
            </p:cNvPr>
            <p:cNvSpPr/>
            <p:nvPr/>
          </p:nvSpPr>
          <p:spPr>
            <a:xfrm>
              <a:off x="10894630" y="2650276"/>
              <a:ext cx="621486" cy="960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53" extrusionOk="0">
                  <a:moveTo>
                    <a:pt x="15021" y="3564"/>
                  </a:moveTo>
                  <a:lnTo>
                    <a:pt x="1858" y="5543"/>
                  </a:lnTo>
                  <a:lnTo>
                    <a:pt x="6199" y="17788"/>
                  </a:lnTo>
                  <a:lnTo>
                    <a:pt x="19362" y="15809"/>
                  </a:lnTo>
                  <a:cubicBezTo>
                    <a:pt x="19362" y="15809"/>
                    <a:pt x="15021" y="3564"/>
                    <a:pt x="15021" y="3564"/>
                  </a:cubicBezTo>
                  <a:close/>
                  <a:moveTo>
                    <a:pt x="10139" y="2364"/>
                  </a:moveTo>
                  <a:lnTo>
                    <a:pt x="5438" y="3070"/>
                  </a:lnTo>
                  <a:cubicBezTo>
                    <a:pt x="5178" y="3109"/>
                    <a:pt x="5016" y="3278"/>
                    <a:pt x="5076" y="3447"/>
                  </a:cubicBezTo>
                  <a:cubicBezTo>
                    <a:pt x="5136" y="3616"/>
                    <a:pt x="5395" y="3722"/>
                    <a:pt x="5655" y="3683"/>
                  </a:cubicBezTo>
                  <a:lnTo>
                    <a:pt x="10356" y="2976"/>
                  </a:lnTo>
                  <a:cubicBezTo>
                    <a:pt x="10615" y="2937"/>
                    <a:pt x="10777" y="2768"/>
                    <a:pt x="10717" y="2599"/>
                  </a:cubicBezTo>
                  <a:cubicBezTo>
                    <a:pt x="10657" y="2430"/>
                    <a:pt x="10398" y="2325"/>
                    <a:pt x="10139" y="2364"/>
                  </a:cubicBezTo>
                  <a:close/>
                  <a:moveTo>
                    <a:pt x="14119" y="19177"/>
                  </a:moveTo>
                  <a:cubicBezTo>
                    <a:pt x="14897" y="19060"/>
                    <a:pt x="15383" y="18554"/>
                    <a:pt x="15204" y="18046"/>
                  </a:cubicBezTo>
                  <a:cubicBezTo>
                    <a:pt x="15024" y="17539"/>
                    <a:pt x="14246" y="17223"/>
                    <a:pt x="13468" y="17340"/>
                  </a:cubicBezTo>
                  <a:cubicBezTo>
                    <a:pt x="12689" y="17457"/>
                    <a:pt x="12203" y="17963"/>
                    <a:pt x="12383" y="18470"/>
                  </a:cubicBezTo>
                  <a:cubicBezTo>
                    <a:pt x="12563" y="18978"/>
                    <a:pt x="13340" y="19294"/>
                    <a:pt x="14119" y="19177"/>
                  </a:cubicBezTo>
                  <a:close/>
                  <a:moveTo>
                    <a:pt x="19724" y="19624"/>
                  </a:moveTo>
                  <a:lnTo>
                    <a:pt x="8442" y="21320"/>
                  </a:lnTo>
                  <a:cubicBezTo>
                    <a:pt x="7403" y="21476"/>
                    <a:pt x="6367" y="21054"/>
                    <a:pt x="6127" y="20378"/>
                  </a:cubicBezTo>
                  <a:lnTo>
                    <a:pt x="50" y="3235"/>
                  </a:lnTo>
                  <a:cubicBezTo>
                    <a:pt x="-190" y="2559"/>
                    <a:pt x="458" y="1884"/>
                    <a:pt x="1496" y="1728"/>
                  </a:cubicBezTo>
                  <a:lnTo>
                    <a:pt x="12778" y="32"/>
                  </a:lnTo>
                  <a:cubicBezTo>
                    <a:pt x="13817" y="-124"/>
                    <a:pt x="14853" y="298"/>
                    <a:pt x="15093" y="974"/>
                  </a:cubicBezTo>
                  <a:lnTo>
                    <a:pt x="21170" y="18117"/>
                  </a:lnTo>
                  <a:cubicBezTo>
                    <a:pt x="21410" y="18793"/>
                    <a:pt x="20762" y="19468"/>
                    <a:pt x="19724" y="196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69" name="Shape 34199">
              <a:extLst>
                <a:ext uri="{FF2B5EF4-FFF2-40B4-BE49-F238E27FC236}">
                  <a16:creationId xmlns:a16="http://schemas.microsoft.com/office/drawing/2014/main" id="{EF07CAC8-6A35-DB44-BD69-BD5D91A2E37C}"/>
                </a:ext>
              </a:extLst>
            </p:cNvPr>
            <p:cNvSpPr/>
            <p:nvPr/>
          </p:nvSpPr>
          <p:spPr>
            <a:xfrm>
              <a:off x="11662409" y="2578131"/>
              <a:ext cx="539930" cy="685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37"/>
                  </a:moveTo>
                  <a:lnTo>
                    <a:pt x="1844" y="21600"/>
                  </a:lnTo>
                  <a:lnTo>
                    <a:pt x="21600" y="20512"/>
                  </a:lnTo>
                  <a:lnTo>
                    <a:pt x="20076" y="3352"/>
                  </a:lnTo>
                  <a:lnTo>
                    <a:pt x="15202" y="0"/>
                  </a:lnTo>
                  <a:lnTo>
                    <a:pt x="0" y="837"/>
                  </a:lnTo>
                  <a:close/>
                  <a:moveTo>
                    <a:pt x="6705" y="5273"/>
                  </a:moveTo>
                  <a:lnTo>
                    <a:pt x="13900" y="4876"/>
                  </a:lnTo>
                  <a:lnTo>
                    <a:pt x="13951" y="5450"/>
                  </a:lnTo>
                  <a:lnTo>
                    <a:pt x="6756" y="5846"/>
                  </a:lnTo>
                  <a:lnTo>
                    <a:pt x="6705" y="5273"/>
                  </a:lnTo>
                  <a:close/>
                  <a:moveTo>
                    <a:pt x="3609" y="11120"/>
                  </a:moveTo>
                  <a:lnTo>
                    <a:pt x="18000" y="10328"/>
                  </a:lnTo>
                  <a:lnTo>
                    <a:pt x="18049" y="10884"/>
                  </a:lnTo>
                  <a:lnTo>
                    <a:pt x="3658" y="11677"/>
                  </a:lnTo>
                  <a:lnTo>
                    <a:pt x="3609" y="11120"/>
                  </a:lnTo>
                  <a:close/>
                  <a:moveTo>
                    <a:pt x="3859" y="13936"/>
                  </a:moveTo>
                  <a:lnTo>
                    <a:pt x="18250" y="13144"/>
                  </a:lnTo>
                  <a:lnTo>
                    <a:pt x="18301" y="13717"/>
                  </a:lnTo>
                  <a:lnTo>
                    <a:pt x="3910" y="14509"/>
                  </a:lnTo>
                  <a:lnTo>
                    <a:pt x="3859" y="13936"/>
                  </a:lnTo>
                  <a:close/>
                  <a:moveTo>
                    <a:pt x="4109" y="16753"/>
                  </a:moveTo>
                  <a:lnTo>
                    <a:pt x="11305" y="16357"/>
                  </a:lnTo>
                  <a:lnTo>
                    <a:pt x="11356" y="16930"/>
                  </a:lnTo>
                  <a:lnTo>
                    <a:pt x="4160" y="17326"/>
                  </a:lnTo>
                  <a:lnTo>
                    <a:pt x="4109" y="16753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70" name="Shape 34200">
              <a:extLst>
                <a:ext uri="{FF2B5EF4-FFF2-40B4-BE49-F238E27FC236}">
                  <a16:creationId xmlns:a16="http://schemas.microsoft.com/office/drawing/2014/main" id="{0EF52984-C20C-9447-8DD3-28FAB8F93312}"/>
                </a:ext>
              </a:extLst>
            </p:cNvPr>
            <p:cNvSpPr/>
            <p:nvPr/>
          </p:nvSpPr>
          <p:spPr>
            <a:xfrm>
              <a:off x="12531620" y="6289836"/>
              <a:ext cx="641868" cy="650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600" extrusionOk="0">
                  <a:moveTo>
                    <a:pt x="0" y="8656"/>
                  </a:moveTo>
                  <a:lnTo>
                    <a:pt x="3891" y="13472"/>
                  </a:lnTo>
                  <a:cubicBezTo>
                    <a:pt x="3891" y="13472"/>
                    <a:pt x="5113" y="13644"/>
                    <a:pt x="5432" y="12623"/>
                  </a:cubicBezTo>
                  <a:cubicBezTo>
                    <a:pt x="5784" y="11492"/>
                    <a:pt x="7687" y="9934"/>
                    <a:pt x="9148" y="11824"/>
                  </a:cubicBezTo>
                  <a:cubicBezTo>
                    <a:pt x="10609" y="13713"/>
                    <a:pt x="9118" y="15051"/>
                    <a:pt x="7911" y="15308"/>
                  </a:cubicBezTo>
                  <a:cubicBezTo>
                    <a:pt x="6818" y="15541"/>
                    <a:pt x="6446" y="16635"/>
                    <a:pt x="6446" y="16635"/>
                  </a:cubicBezTo>
                  <a:lnTo>
                    <a:pt x="10458" y="21600"/>
                  </a:lnTo>
                  <a:lnTo>
                    <a:pt x="14739" y="18125"/>
                  </a:lnTo>
                  <a:cubicBezTo>
                    <a:pt x="14739" y="18125"/>
                    <a:pt x="14656" y="17235"/>
                    <a:pt x="13766" y="16921"/>
                  </a:cubicBezTo>
                  <a:cubicBezTo>
                    <a:pt x="12685" y="16541"/>
                    <a:pt x="11239" y="14858"/>
                    <a:pt x="13261" y="13217"/>
                  </a:cubicBezTo>
                  <a:cubicBezTo>
                    <a:pt x="15282" y="11577"/>
                    <a:pt x="16620" y="13268"/>
                    <a:pt x="16756" y="14619"/>
                  </a:cubicBezTo>
                  <a:cubicBezTo>
                    <a:pt x="16858" y="15631"/>
                    <a:pt x="17668" y="15748"/>
                    <a:pt x="17668" y="15748"/>
                  </a:cubicBezTo>
                  <a:lnTo>
                    <a:pt x="21273" y="12822"/>
                  </a:lnTo>
                  <a:cubicBezTo>
                    <a:pt x="21273" y="12822"/>
                    <a:pt x="18291" y="9357"/>
                    <a:pt x="17693" y="8295"/>
                  </a:cubicBezTo>
                  <a:cubicBezTo>
                    <a:pt x="17052" y="7158"/>
                    <a:pt x="18759" y="6911"/>
                    <a:pt x="19060" y="6845"/>
                  </a:cubicBezTo>
                  <a:cubicBezTo>
                    <a:pt x="20796" y="6467"/>
                    <a:pt x="21600" y="4760"/>
                    <a:pt x="20175" y="2996"/>
                  </a:cubicBezTo>
                  <a:cubicBezTo>
                    <a:pt x="18749" y="1232"/>
                    <a:pt x="16519" y="2306"/>
                    <a:pt x="16165" y="3733"/>
                  </a:cubicBezTo>
                  <a:cubicBezTo>
                    <a:pt x="15902" y="4793"/>
                    <a:pt x="15415" y="5326"/>
                    <a:pt x="14915" y="4919"/>
                  </a:cubicBezTo>
                  <a:cubicBezTo>
                    <a:pt x="13746" y="3966"/>
                    <a:pt x="10665" y="0"/>
                    <a:pt x="10665" y="0"/>
                  </a:cubicBezTo>
                  <a:lnTo>
                    <a:pt x="7285" y="2743"/>
                  </a:lnTo>
                  <a:cubicBezTo>
                    <a:pt x="7285" y="2743"/>
                    <a:pt x="7256" y="4048"/>
                    <a:pt x="8291" y="4295"/>
                  </a:cubicBezTo>
                  <a:cubicBezTo>
                    <a:pt x="9849" y="4668"/>
                    <a:pt x="10626" y="6514"/>
                    <a:pt x="9021" y="7816"/>
                  </a:cubicBezTo>
                  <a:cubicBezTo>
                    <a:pt x="7417" y="9118"/>
                    <a:pt x="5847" y="8156"/>
                    <a:pt x="5733" y="6515"/>
                  </a:cubicBezTo>
                  <a:cubicBezTo>
                    <a:pt x="5669" y="5595"/>
                    <a:pt x="4421" y="5079"/>
                    <a:pt x="4421" y="5079"/>
                  </a:cubicBezTo>
                  <a:cubicBezTo>
                    <a:pt x="4421" y="5079"/>
                    <a:pt x="0" y="8656"/>
                    <a:pt x="0" y="865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71" name="Shape 34201">
              <a:extLst>
                <a:ext uri="{FF2B5EF4-FFF2-40B4-BE49-F238E27FC236}">
                  <a16:creationId xmlns:a16="http://schemas.microsoft.com/office/drawing/2014/main" id="{D66540D1-4BAC-5142-9894-F08B20D57EF1}"/>
                </a:ext>
              </a:extLst>
            </p:cNvPr>
            <p:cNvSpPr/>
            <p:nvPr/>
          </p:nvSpPr>
          <p:spPr>
            <a:xfrm>
              <a:off x="11981887" y="4201963"/>
              <a:ext cx="441404" cy="383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extrusionOk="0">
                  <a:moveTo>
                    <a:pt x="0" y="307"/>
                  </a:moveTo>
                  <a:lnTo>
                    <a:pt x="120" y="8229"/>
                  </a:lnTo>
                  <a:cubicBezTo>
                    <a:pt x="120" y="8229"/>
                    <a:pt x="1074" y="9367"/>
                    <a:pt x="2052" y="8590"/>
                  </a:cubicBezTo>
                  <a:cubicBezTo>
                    <a:pt x="3133" y="7728"/>
                    <a:pt x="5865" y="7659"/>
                    <a:pt x="5855" y="10716"/>
                  </a:cubicBezTo>
                  <a:cubicBezTo>
                    <a:pt x="5845" y="13772"/>
                    <a:pt x="3624" y="13944"/>
                    <a:pt x="2389" y="13251"/>
                  </a:cubicBezTo>
                  <a:cubicBezTo>
                    <a:pt x="1272" y="12623"/>
                    <a:pt x="199" y="13432"/>
                    <a:pt x="199" y="13432"/>
                  </a:cubicBezTo>
                  <a:lnTo>
                    <a:pt x="323" y="21600"/>
                  </a:lnTo>
                  <a:lnTo>
                    <a:pt x="6451" y="21477"/>
                  </a:lnTo>
                  <a:cubicBezTo>
                    <a:pt x="6451" y="21477"/>
                    <a:pt x="6986" y="20514"/>
                    <a:pt x="6421" y="19495"/>
                  </a:cubicBezTo>
                  <a:cubicBezTo>
                    <a:pt x="5733" y="18260"/>
                    <a:pt x="5615" y="15424"/>
                    <a:pt x="8509" y="15365"/>
                  </a:cubicBezTo>
                  <a:cubicBezTo>
                    <a:pt x="11403" y="15307"/>
                    <a:pt x="11419" y="18067"/>
                    <a:pt x="10615" y="19535"/>
                  </a:cubicBezTo>
                  <a:cubicBezTo>
                    <a:pt x="10013" y="20636"/>
                    <a:pt x="10643" y="21392"/>
                    <a:pt x="10643" y="21392"/>
                  </a:cubicBezTo>
                  <a:lnTo>
                    <a:pt x="15804" y="21289"/>
                  </a:lnTo>
                  <a:cubicBezTo>
                    <a:pt x="15804" y="21289"/>
                    <a:pt x="15557" y="15444"/>
                    <a:pt x="15758" y="13903"/>
                  </a:cubicBezTo>
                  <a:cubicBezTo>
                    <a:pt x="15974" y="12251"/>
                    <a:pt x="17639" y="13349"/>
                    <a:pt x="17948" y="13520"/>
                  </a:cubicBezTo>
                  <a:cubicBezTo>
                    <a:pt x="19729" y="14509"/>
                    <a:pt x="21600" y="13423"/>
                    <a:pt x="21556" y="10521"/>
                  </a:cubicBezTo>
                  <a:cubicBezTo>
                    <a:pt x="21512" y="7619"/>
                    <a:pt x="18822" y="6942"/>
                    <a:pt x="17537" y="8101"/>
                  </a:cubicBezTo>
                  <a:cubicBezTo>
                    <a:pt x="16582" y="8962"/>
                    <a:pt x="15790" y="9114"/>
                    <a:pt x="15630" y="8309"/>
                  </a:cubicBezTo>
                  <a:cubicBezTo>
                    <a:pt x="15257" y="6427"/>
                    <a:pt x="15266" y="0"/>
                    <a:pt x="15266" y="0"/>
                  </a:cubicBezTo>
                  <a:lnTo>
                    <a:pt x="10428" y="97"/>
                  </a:lnTo>
                  <a:cubicBezTo>
                    <a:pt x="10428" y="97"/>
                    <a:pt x="9511" y="1388"/>
                    <a:pt x="10249" y="2454"/>
                  </a:cubicBezTo>
                  <a:cubicBezTo>
                    <a:pt x="11360" y="4059"/>
                    <a:pt x="10780" y="6532"/>
                    <a:pt x="8483" y="6578"/>
                  </a:cubicBezTo>
                  <a:cubicBezTo>
                    <a:pt x="6187" y="6624"/>
                    <a:pt x="5468" y="4417"/>
                    <a:pt x="6490" y="2673"/>
                  </a:cubicBezTo>
                  <a:cubicBezTo>
                    <a:pt x="7062" y="1695"/>
                    <a:pt x="6320" y="191"/>
                    <a:pt x="6320" y="191"/>
                  </a:cubicBezTo>
                  <a:cubicBezTo>
                    <a:pt x="6320" y="191"/>
                    <a:pt x="0" y="307"/>
                    <a:pt x="0" y="3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72" name="Shape 34202">
              <a:extLst>
                <a:ext uri="{FF2B5EF4-FFF2-40B4-BE49-F238E27FC236}">
                  <a16:creationId xmlns:a16="http://schemas.microsoft.com/office/drawing/2014/main" id="{5737805B-54E0-4A47-AC01-0D1BDA267497}"/>
                </a:ext>
              </a:extLst>
            </p:cNvPr>
            <p:cNvSpPr/>
            <p:nvPr/>
          </p:nvSpPr>
          <p:spPr>
            <a:xfrm>
              <a:off x="11678186" y="10413681"/>
              <a:ext cx="681752" cy="44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5429"/>
                  </a:moveTo>
                  <a:lnTo>
                    <a:pt x="2700" y="15429"/>
                  </a:lnTo>
                  <a:lnTo>
                    <a:pt x="2700" y="2057"/>
                  </a:lnTo>
                  <a:lnTo>
                    <a:pt x="18900" y="2057"/>
                  </a:lnTo>
                  <a:cubicBezTo>
                    <a:pt x="18900" y="2057"/>
                    <a:pt x="18900" y="15429"/>
                    <a:pt x="18900" y="15429"/>
                  </a:cubicBezTo>
                  <a:close/>
                  <a:moveTo>
                    <a:pt x="18900" y="0"/>
                  </a:moveTo>
                  <a:lnTo>
                    <a:pt x="2700" y="0"/>
                  </a:lnTo>
                  <a:cubicBezTo>
                    <a:pt x="1954" y="0"/>
                    <a:pt x="1350" y="922"/>
                    <a:pt x="1350" y="2057"/>
                  </a:cubicBezTo>
                  <a:cubicBezTo>
                    <a:pt x="1350" y="2057"/>
                    <a:pt x="1350" y="17486"/>
                    <a:pt x="1364" y="17486"/>
                  </a:cubicBezTo>
                  <a:lnTo>
                    <a:pt x="20235" y="17486"/>
                  </a:lnTo>
                  <a:cubicBezTo>
                    <a:pt x="20250" y="17486"/>
                    <a:pt x="20250" y="2057"/>
                    <a:pt x="20250" y="2057"/>
                  </a:cubicBezTo>
                  <a:cubicBezTo>
                    <a:pt x="20250" y="922"/>
                    <a:pt x="19646" y="0"/>
                    <a:pt x="18900" y="0"/>
                  </a:cubicBezTo>
                  <a:close/>
                  <a:moveTo>
                    <a:pt x="20250" y="21600"/>
                  </a:moveTo>
                  <a:lnTo>
                    <a:pt x="1350" y="21600"/>
                  </a:lnTo>
                  <a:cubicBezTo>
                    <a:pt x="604" y="21600"/>
                    <a:pt x="0" y="20679"/>
                    <a:pt x="0" y="19543"/>
                  </a:cubicBezTo>
                  <a:lnTo>
                    <a:pt x="0" y="18514"/>
                  </a:lnTo>
                  <a:lnTo>
                    <a:pt x="8775" y="18514"/>
                  </a:lnTo>
                  <a:lnTo>
                    <a:pt x="8775" y="19543"/>
                  </a:lnTo>
                  <a:lnTo>
                    <a:pt x="12825" y="19543"/>
                  </a:lnTo>
                  <a:lnTo>
                    <a:pt x="12825" y="18514"/>
                  </a:lnTo>
                  <a:lnTo>
                    <a:pt x="21600" y="18514"/>
                  </a:lnTo>
                  <a:lnTo>
                    <a:pt x="21600" y="19543"/>
                  </a:lnTo>
                  <a:cubicBezTo>
                    <a:pt x="21600" y="20679"/>
                    <a:pt x="20995" y="21600"/>
                    <a:pt x="20250" y="21600"/>
                  </a:cubicBezTo>
                  <a:cubicBezTo>
                    <a:pt x="20250" y="21600"/>
                    <a:pt x="20250" y="21600"/>
                    <a:pt x="2025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73" name="Shape 34203">
              <a:extLst>
                <a:ext uri="{FF2B5EF4-FFF2-40B4-BE49-F238E27FC236}">
                  <a16:creationId xmlns:a16="http://schemas.microsoft.com/office/drawing/2014/main" id="{91DC43D2-97F8-1C4D-B8DA-A62FF50701D4}"/>
                </a:ext>
              </a:extLst>
            </p:cNvPr>
            <p:cNvSpPr/>
            <p:nvPr/>
          </p:nvSpPr>
          <p:spPr>
            <a:xfrm>
              <a:off x="13517964" y="3878275"/>
              <a:ext cx="745620" cy="528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74" name="Shape 34204">
              <a:extLst>
                <a:ext uri="{FF2B5EF4-FFF2-40B4-BE49-F238E27FC236}">
                  <a16:creationId xmlns:a16="http://schemas.microsoft.com/office/drawing/2014/main" id="{ECFCF262-74DE-F84F-887D-99629AD08806}"/>
                </a:ext>
              </a:extLst>
            </p:cNvPr>
            <p:cNvSpPr/>
            <p:nvPr/>
          </p:nvSpPr>
          <p:spPr>
            <a:xfrm>
              <a:off x="10622816" y="11265327"/>
              <a:ext cx="446006" cy="44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57" h="18957" extrusionOk="0">
                  <a:moveTo>
                    <a:pt x="5474" y="890"/>
                  </a:moveTo>
                  <a:cubicBezTo>
                    <a:pt x="729" y="3103"/>
                    <a:pt x="-1322" y="8738"/>
                    <a:pt x="890" y="13482"/>
                  </a:cubicBezTo>
                  <a:cubicBezTo>
                    <a:pt x="3103" y="18227"/>
                    <a:pt x="8738" y="20278"/>
                    <a:pt x="13482" y="18066"/>
                  </a:cubicBezTo>
                  <a:cubicBezTo>
                    <a:pt x="18227" y="15853"/>
                    <a:pt x="20278" y="10218"/>
                    <a:pt x="18066" y="5474"/>
                  </a:cubicBezTo>
                  <a:cubicBezTo>
                    <a:pt x="15853" y="729"/>
                    <a:pt x="10218" y="-1322"/>
                    <a:pt x="5474" y="890"/>
                  </a:cubicBezTo>
                  <a:close/>
                  <a:moveTo>
                    <a:pt x="6178" y="2402"/>
                  </a:moveTo>
                  <a:cubicBezTo>
                    <a:pt x="6348" y="2323"/>
                    <a:pt x="6545" y="2302"/>
                    <a:pt x="6734" y="2371"/>
                  </a:cubicBezTo>
                  <a:cubicBezTo>
                    <a:pt x="7112" y="2509"/>
                    <a:pt x="7308" y="2929"/>
                    <a:pt x="7170" y="3307"/>
                  </a:cubicBezTo>
                  <a:cubicBezTo>
                    <a:pt x="7033" y="3685"/>
                    <a:pt x="6612" y="3882"/>
                    <a:pt x="6234" y="3744"/>
                  </a:cubicBezTo>
                  <a:cubicBezTo>
                    <a:pt x="5856" y="3606"/>
                    <a:pt x="5660" y="3186"/>
                    <a:pt x="5798" y="2808"/>
                  </a:cubicBezTo>
                  <a:cubicBezTo>
                    <a:pt x="5866" y="2618"/>
                    <a:pt x="6009" y="2481"/>
                    <a:pt x="6178" y="2402"/>
                  </a:cubicBezTo>
                  <a:close/>
                  <a:moveTo>
                    <a:pt x="7039" y="4248"/>
                  </a:moveTo>
                  <a:cubicBezTo>
                    <a:pt x="7237" y="4156"/>
                    <a:pt x="7476" y="4242"/>
                    <a:pt x="7569" y="4441"/>
                  </a:cubicBezTo>
                  <a:lnTo>
                    <a:pt x="9434" y="8440"/>
                  </a:lnTo>
                  <a:cubicBezTo>
                    <a:pt x="9580" y="8433"/>
                    <a:pt x="9718" y="8366"/>
                    <a:pt x="9863" y="8419"/>
                  </a:cubicBezTo>
                  <a:cubicBezTo>
                    <a:pt x="10010" y="8472"/>
                    <a:pt x="10085" y="8605"/>
                    <a:pt x="10192" y="8705"/>
                  </a:cubicBezTo>
                  <a:lnTo>
                    <a:pt x="13175" y="7314"/>
                  </a:lnTo>
                  <a:cubicBezTo>
                    <a:pt x="13373" y="7222"/>
                    <a:pt x="13612" y="7309"/>
                    <a:pt x="13705" y="7507"/>
                  </a:cubicBezTo>
                  <a:cubicBezTo>
                    <a:pt x="13797" y="7705"/>
                    <a:pt x="13710" y="7944"/>
                    <a:pt x="13512" y="8037"/>
                  </a:cubicBezTo>
                  <a:lnTo>
                    <a:pt x="10529" y="9427"/>
                  </a:lnTo>
                  <a:cubicBezTo>
                    <a:pt x="10537" y="9574"/>
                    <a:pt x="10591" y="9717"/>
                    <a:pt x="10537" y="9863"/>
                  </a:cubicBezTo>
                  <a:cubicBezTo>
                    <a:pt x="10325" y="10447"/>
                    <a:pt x="9676" y="10750"/>
                    <a:pt x="9092" y="10537"/>
                  </a:cubicBezTo>
                  <a:cubicBezTo>
                    <a:pt x="8509" y="10325"/>
                    <a:pt x="8206" y="9676"/>
                    <a:pt x="8419" y="9092"/>
                  </a:cubicBezTo>
                  <a:cubicBezTo>
                    <a:pt x="8474" y="8942"/>
                    <a:pt x="8621" y="8880"/>
                    <a:pt x="8725" y="8771"/>
                  </a:cubicBezTo>
                  <a:lnTo>
                    <a:pt x="6860" y="4771"/>
                  </a:lnTo>
                  <a:cubicBezTo>
                    <a:pt x="6767" y="4573"/>
                    <a:pt x="6841" y="4340"/>
                    <a:pt x="7039" y="4248"/>
                  </a:cubicBezTo>
                  <a:close/>
                  <a:moveTo>
                    <a:pt x="2738" y="11823"/>
                  </a:moveTo>
                  <a:cubicBezTo>
                    <a:pt x="2908" y="11744"/>
                    <a:pt x="3105" y="11723"/>
                    <a:pt x="3294" y="11792"/>
                  </a:cubicBezTo>
                  <a:cubicBezTo>
                    <a:pt x="3672" y="11930"/>
                    <a:pt x="3868" y="12350"/>
                    <a:pt x="3730" y="12728"/>
                  </a:cubicBezTo>
                  <a:cubicBezTo>
                    <a:pt x="3593" y="13106"/>
                    <a:pt x="3172" y="13302"/>
                    <a:pt x="2794" y="13165"/>
                  </a:cubicBezTo>
                  <a:cubicBezTo>
                    <a:pt x="2416" y="13027"/>
                    <a:pt x="2220" y="12607"/>
                    <a:pt x="2358" y="12228"/>
                  </a:cubicBezTo>
                  <a:cubicBezTo>
                    <a:pt x="2426" y="12039"/>
                    <a:pt x="2569" y="11902"/>
                    <a:pt x="2738" y="11823"/>
                  </a:cubicBezTo>
                  <a:close/>
                  <a:moveTo>
                    <a:pt x="15620" y="5816"/>
                  </a:moveTo>
                  <a:cubicBezTo>
                    <a:pt x="15789" y="5737"/>
                    <a:pt x="15973" y="5722"/>
                    <a:pt x="16162" y="5791"/>
                  </a:cubicBezTo>
                  <a:cubicBezTo>
                    <a:pt x="16540" y="5929"/>
                    <a:pt x="16736" y="6349"/>
                    <a:pt x="16598" y="6728"/>
                  </a:cubicBezTo>
                  <a:cubicBezTo>
                    <a:pt x="16461" y="7106"/>
                    <a:pt x="16054" y="7296"/>
                    <a:pt x="15675" y="7158"/>
                  </a:cubicBezTo>
                  <a:cubicBezTo>
                    <a:pt x="15297" y="7020"/>
                    <a:pt x="15101" y="6600"/>
                    <a:pt x="15239" y="6222"/>
                  </a:cubicBezTo>
                  <a:cubicBezTo>
                    <a:pt x="15308" y="6033"/>
                    <a:pt x="15451" y="5895"/>
                    <a:pt x="15620" y="5816"/>
                  </a:cubicBezTo>
                  <a:close/>
                  <a:moveTo>
                    <a:pt x="12166" y="15243"/>
                  </a:moveTo>
                  <a:cubicBezTo>
                    <a:pt x="12335" y="15164"/>
                    <a:pt x="12533" y="15143"/>
                    <a:pt x="12722" y="15212"/>
                  </a:cubicBezTo>
                  <a:cubicBezTo>
                    <a:pt x="13100" y="15350"/>
                    <a:pt x="13296" y="15770"/>
                    <a:pt x="13158" y="16148"/>
                  </a:cubicBezTo>
                  <a:cubicBezTo>
                    <a:pt x="13021" y="16526"/>
                    <a:pt x="12600" y="16723"/>
                    <a:pt x="12222" y="16585"/>
                  </a:cubicBezTo>
                  <a:cubicBezTo>
                    <a:pt x="11844" y="16447"/>
                    <a:pt x="11648" y="16027"/>
                    <a:pt x="11785" y="15649"/>
                  </a:cubicBezTo>
                  <a:cubicBezTo>
                    <a:pt x="11854" y="15460"/>
                    <a:pt x="11997" y="15322"/>
                    <a:pt x="12166" y="1524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75" name="Shape 34205">
              <a:extLst>
                <a:ext uri="{FF2B5EF4-FFF2-40B4-BE49-F238E27FC236}">
                  <a16:creationId xmlns:a16="http://schemas.microsoft.com/office/drawing/2014/main" id="{C467DFE2-0020-9048-A6E0-E7CC380CDE65}"/>
                </a:ext>
              </a:extLst>
            </p:cNvPr>
            <p:cNvSpPr/>
            <p:nvPr/>
          </p:nvSpPr>
          <p:spPr>
            <a:xfrm>
              <a:off x="11074336" y="12293991"/>
              <a:ext cx="529370" cy="55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69" extrusionOk="0">
                  <a:moveTo>
                    <a:pt x="9892" y="341"/>
                  </a:moveTo>
                  <a:cubicBezTo>
                    <a:pt x="10333" y="-98"/>
                    <a:pt x="11063" y="-117"/>
                    <a:pt x="11519" y="307"/>
                  </a:cubicBezTo>
                  <a:lnTo>
                    <a:pt x="21020" y="9136"/>
                  </a:lnTo>
                  <a:cubicBezTo>
                    <a:pt x="21476" y="9561"/>
                    <a:pt x="21482" y="10263"/>
                    <a:pt x="21042" y="10702"/>
                  </a:cubicBezTo>
                  <a:lnTo>
                    <a:pt x="10676" y="21032"/>
                  </a:lnTo>
                  <a:cubicBezTo>
                    <a:pt x="10236" y="21471"/>
                    <a:pt x="9512" y="21483"/>
                    <a:pt x="9056" y="21059"/>
                  </a:cubicBezTo>
                  <a:lnTo>
                    <a:pt x="6577" y="18755"/>
                  </a:lnTo>
                  <a:lnTo>
                    <a:pt x="9366" y="15976"/>
                  </a:lnTo>
                  <a:cubicBezTo>
                    <a:pt x="9806" y="15537"/>
                    <a:pt x="9793" y="14841"/>
                    <a:pt x="9337" y="14417"/>
                  </a:cubicBezTo>
                  <a:lnTo>
                    <a:pt x="7682" y="12879"/>
                  </a:lnTo>
                  <a:cubicBezTo>
                    <a:pt x="7226" y="12455"/>
                    <a:pt x="6503" y="12467"/>
                    <a:pt x="6062" y="12906"/>
                  </a:cubicBezTo>
                  <a:lnTo>
                    <a:pt x="3274" y="15685"/>
                  </a:lnTo>
                  <a:lnTo>
                    <a:pt x="1210" y="13767"/>
                  </a:lnTo>
                  <a:cubicBezTo>
                    <a:pt x="754" y="13343"/>
                    <a:pt x="734" y="12641"/>
                    <a:pt x="1175" y="12202"/>
                  </a:cubicBezTo>
                  <a:lnTo>
                    <a:pt x="351" y="11436"/>
                  </a:lnTo>
                  <a:cubicBezTo>
                    <a:pt x="-105" y="11012"/>
                    <a:pt x="-118" y="10316"/>
                    <a:pt x="322" y="9877"/>
                  </a:cubicBezTo>
                  <a:lnTo>
                    <a:pt x="9892" y="341"/>
                  </a:lnTo>
                  <a:close/>
                  <a:moveTo>
                    <a:pt x="10322" y="1500"/>
                  </a:moveTo>
                  <a:lnTo>
                    <a:pt x="1949" y="9844"/>
                  </a:lnTo>
                  <a:cubicBezTo>
                    <a:pt x="1949" y="9844"/>
                    <a:pt x="1145" y="10641"/>
                    <a:pt x="1971" y="11409"/>
                  </a:cubicBezTo>
                  <a:lnTo>
                    <a:pt x="11146" y="2266"/>
                  </a:lnTo>
                  <a:cubicBezTo>
                    <a:pt x="11366" y="2046"/>
                    <a:pt x="11360" y="1705"/>
                    <a:pt x="11132" y="1492"/>
                  </a:cubicBezTo>
                  <a:cubicBezTo>
                    <a:pt x="10904" y="1281"/>
                    <a:pt x="10542" y="1280"/>
                    <a:pt x="10322" y="1500"/>
                  </a:cubicBezTo>
                  <a:close/>
                  <a:moveTo>
                    <a:pt x="6083" y="13685"/>
                  </a:moveTo>
                  <a:cubicBezTo>
                    <a:pt x="6523" y="13247"/>
                    <a:pt x="7247" y="13234"/>
                    <a:pt x="7703" y="13658"/>
                  </a:cubicBezTo>
                  <a:lnTo>
                    <a:pt x="8527" y="14424"/>
                  </a:lnTo>
                  <a:cubicBezTo>
                    <a:pt x="8983" y="14848"/>
                    <a:pt x="8996" y="15544"/>
                    <a:pt x="8555" y="15983"/>
                  </a:cubicBezTo>
                  <a:lnTo>
                    <a:pt x="6161" y="18369"/>
                  </a:lnTo>
                  <a:cubicBezTo>
                    <a:pt x="5721" y="18808"/>
                    <a:pt x="4991" y="18826"/>
                    <a:pt x="4535" y="18403"/>
                  </a:cubicBezTo>
                  <a:lnTo>
                    <a:pt x="3711" y="17637"/>
                  </a:lnTo>
                  <a:cubicBezTo>
                    <a:pt x="3254" y="17213"/>
                    <a:pt x="3249" y="16510"/>
                    <a:pt x="3689" y="16071"/>
                  </a:cubicBezTo>
                  <a:lnTo>
                    <a:pt x="6083" y="13685"/>
                  </a:lnTo>
                  <a:close/>
                  <a:moveTo>
                    <a:pt x="6506" y="14851"/>
                  </a:moveTo>
                  <a:cubicBezTo>
                    <a:pt x="6286" y="15071"/>
                    <a:pt x="6285" y="15419"/>
                    <a:pt x="6514" y="15631"/>
                  </a:cubicBezTo>
                  <a:cubicBezTo>
                    <a:pt x="6742" y="15843"/>
                    <a:pt x="7110" y="15837"/>
                    <a:pt x="7330" y="15617"/>
                  </a:cubicBezTo>
                  <a:cubicBezTo>
                    <a:pt x="7550" y="15398"/>
                    <a:pt x="7544" y="15043"/>
                    <a:pt x="7316" y="14831"/>
                  </a:cubicBezTo>
                  <a:cubicBezTo>
                    <a:pt x="7088" y="14619"/>
                    <a:pt x="6726" y="14632"/>
                    <a:pt x="6506" y="1485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76" name="Shape 34206">
              <a:extLst>
                <a:ext uri="{FF2B5EF4-FFF2-40B4-BE49-F238E27FC236}">
                  <a16:creationId xmlns:a16="http://schemas.microsoft.com/office/drawing/2014/main" id="{85432AD6-14B3-124D-9ABB-1521DEBE7E52}"/>
                </a:ext>
              </a:extLst>
            </p:cNvPr>
            <p:cNvSpPr/>
            <p:nvPr/>
          </p:nvSpPr>
          <p:spPr>
            <a:xfrm>
              <a:off x="10836598" y="8678073"/>
              <a:ext cx="776072" cy="459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11" extrusionOk="0">
                  <a:moveTo>
                    <a:pt x="3736" y="4687"/>
                  </a:moveTo>
                  <a:lnTo>
                    <a:pt x="4986" y="19624"/>
                  </a:lnTo>
                  <a:lnTo>
                    <a:pt x="17693" y="16625"/>
                  </a:lnTo>
                  <a:lnTo>
                    <a:pt x="16443" y="1688"/>
                  </a:lnTo>
                  <a:cubicBezTo>
                    <a:pt x="16443" y="1688"/>
                    <a:pt x="3736" y="4687"/>
                    <a:pt x="3736" y="4687"/>
                  </a:cubicBezTo>
                  <a:close/>
                  <a:moveTo>
                    <a:pt x="2231" y="9938"/>
                  </a:moveTo>
                  <a:lnTo>
                    <a:pt x="2678" y="15273"/>
                  </a:lnTo>
                  <a:cubicBezTo>
                    <a:pt x="2702" y="15567"/>
                    <a:pt x="2864" y="15772"/>
                    <a:pt x="3040" y="15731"/>
                  </a:cubicBezTo>
                  <a:cubicBezTo>
                    <a:pt x="3215" y="15690"/>
                    <a:pt x="3338" y="15417"/>
                    <a:pt x="3313" y="15123"/>
                  </a:cubicBezTo>
                  <a:lnTo>
                    <a:pt x="2867" y="9788"/>
                  </a:lnTo>
                  <a:cubicBezTo>
                    <a:pt x="2842" y="9494"/>
                    <a:pt x="2680" y="9288"/>
                    <a:pt x="2504" y="9330"/>
                  </a:cubicBezTo>
                  <a:cubicBezTo>
                    <a:pt x="2329" y="9371"/>
                    <a:pt x="2207" y="9644"/>
                    <a:pt x="2231" y="9938"/>
                  </a:cubicBezTo>
                  <a:close/>
                  <a:moveTo>
                    <a:pt x="19564" y="8023"/>
                  </a:moveTo>
                  <a:cubicBezTo>
                    <a:pt x="19490" y="7140"/>
                    <a:pt x="19004" y="6524"/>
                    <a:pt x="18477" y="6648"/>
                  </a:cubicBezTo>
                  <a:cubicBezTo>
                    <a:pt x="17951" y="6772"/>
                    <a:pt x="17584" y="7590"/>
                    <a:pt x="17658" y="8473"/>
                  </a:cubicBezTo>
                  <a:cubicBezTo>
                    <a:pt x="17732" y="9357"/>
                    <a:pt x="18219" y="9973"/>
                    <a:pt x="18745" y="9849"/>
                  </a:cubicBezTo>
                  <a:cubicBezTo>
                    <a:pt x="19272" y="9724"/>
                    <a:pt x="19638" y="8907"/>
                    <a:pt x="19564" y="8023"/>
                  </a:cubicBezTo>
                  <a:close/>
                  <a:moveTo>
                    <a:pt x="20344" y="1856"/>
                  </a:moveTo>
                  <a:lnTo>
                    <a:pt x="21415" y="14658"/>
                  </a:lnTo>
                  <a:cubicBezTo>
                    <a:pt x="21514" y="15837"/>
                    <a:pt x="21025" y="16926"/>
                    <a:pt x="20323" y="17092"/>
                  </a:cubicBezTo>
                  <a:lnTo>
                    <a:pt x="2533" y="21290"/>
                  </a:lnTo>
                  <a:cubicBezTo>
                    <a:pt x="1832" y="21456"/>
                    <a:pt x="1183" y="20635"/>
                    <a:pt x="1084" y="19456"/>
                  </a:cubicBezTo>
                  <a:lnTo>
                    <a:pt x="13" y="6654"/>
                  </a:lnTo>
                  <a:cubicBezTo>
                    <a:pt x="-86" y="5475"/>
                    <a:pt x="403" y="4386"/>
                    <a:pt x="1105" y="4220"/>
                  </a:cubicBezTo>
                  <a:lnTo>
                    <a:pt x="18895" y="22"/>
                  </a:lnTo>
                  <a:cubicBezTo>
                    <a:pt x="19596" y="-144"/>
                    <a:pt x="20245" y="677"/>
                    <a:pt x="20344" y="185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77" name="Shape 34207">
              <a:extLst>
                <a:ext uri="{FF2B5EF4-FFF2-40B4-BE49-F238E27FC236}">
                  <a16:creationId xmlns:a16="http://schemas.microsoft.com/office/drawing/2014/main" id="{E3C4B98A-7F6F-754E-907A-ACCA2379A358}"/>
                </a:ext>
              </a:extLst>
            </p:cNvPr>
            <p:cNvSpPr/>
            <p:nvPr/>
          </p:nvSpPr>
          <p:spPr>
            <a:xfrm>
              <a:off x="12300451" y="8958670"/>
              <a:ext cx="694132" cy="63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254" extrusionOk="0">
                  <a:moveTo>
                    <a:pt x="14806" y="20802"/>
                  </a:moveTo>
                  <a:cubicBezTo>
                    <a:pt x="16771" y="20078"/>
                    <a:pt x="18497" y="18506"/>
                    <a:pt x="19509" y="16252"/>
                  </a:cubicBezTo>
                  <a:cubicBezTo>
                    <a:pt x="21534" y="11744"/>
                    <a:pt x="19954" y="6226"/>
                    <a:pt x="15980" y="3929"/>
                  </a:cubicBezTo>
                  <a:cubicBezTo>
                    <a:pt x="12750" y="2062"/>
                    <a:pt x="8929" y="2896"/>
                    <a:pt x="6525" y="5695"/>
                  </a:cubicBezTo>
                  <a:cubicBezTo>
                    <a:pt x="6494" y="5619"/>
                    <a:pt x="6446" y="5549"/>
                    <a:pt x="6387" y="5489"/>
                  </a:cubicBezTo>
                  <a:lnTo>
                    <a:pt x="1181" y="167"/>
                  </a:lnTo>
                  <a:cubicBezTo>
                    <a:pt x="946" y="-73"/>
                    <a:pt x="582" y="-53"/>
                    <a:pt x="370" y="214"/>
                  </a:cubicBezTo>
                  <a:lnTo>
                    <a:pt x="146" y="499"/>
                  </a:lnTo>
                  <a:cubicBezTo>
                    <a:pt x="-66" y="765"/>
                    <a:pt x="-44" y="1177"/>
                    <a:pt x="192" y="1417"/>
                  </a:cubicBezTo>
                  <a:lnTo>
                    <a:pt x="5396" y="6733"/>
                  </a:lnTo>
                  <a:cubicBezTo>
                    <a:pt x="5480" y="6818"/>
                    <a:pt x="5581" y="6859"/>
                    <a:pt x="5685" y="6879"/>
                  </a:cubicBezTo>
                  <a:cubicBezTo>
                    <a:pt x="5480" y="7214"/>
                    <a:pt x="5286" y="7560"/>
                    <a:pt x="5118" y="7933"/>
                  </a:cubicBezTo>
                  <a:cubicBezTo>
                    <a:pt x="3093" y="12441"/>
                    <a:pt x="4673" y="17959"/>
                    <a:pt x="8647" y="20256"/>
                  </a:cubicBezTo>
                  <a:cubicBezTo>
                    <a:pt x="10634" y="21405"/>
                    <a:pt x="12840" y="21527"/>
                    <a:pt x="14806" y="20802"/>
                  </a:cubicBezTo>
                  <a:close/>
                  <a:moveTo>
                    <a:pt x="14414" y="19435"/>
                  </a:moveTo>
                  <a:cubicBezTo>
                    <a:pt x="12758" y="20045"/>
                    <a:pt x="10896" y="19937"/>
                    <a:pt x="9221" y="18969"/>
                  </a:cubicBezTo>
                  <a:cubicBezTo>
                    <a:pt x="5873" y="17034"/>
                    <a:pt x="4542" y="12385"/>
                    <a:pt x="6248" y="8586"/>
                  </a:cubicBezTo>
                  <a:cubicBezTo>
                    <a:pt x="7954" y="4788"/>
                    <a:pt x="12052" y="3277"/>
                    <a:pt x="15400" y="5212"/>
                  </a:cubicBezTo>
                  <a:cubicBezTo>
                    <a:pt x="18748" y="7148"/>
                    <a:pt x="20080" y="11797"/>
                    <a:pt x="18374" y="15596"/>
                  </a:cubicBezTo>
                  <a:cubicBezTo>
                    <a:pt x="17521" y="17495"/>
                    <a:pt x="16070" y="18824"/>
                    <a:pt x="14414" y="1943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78" name="Shape 34208">
              <a:extLst>
                <a:ext uri="{FF2B5EF4-FFF2-40B4-BE49-F238E27FC236}">
                  <a16:creationId xmlns:a16="http://schemas.microsoft.com/office/drawing/2014/main" id="{9AE29768-EC06-7B46-9B89-62A20DF54B8B}"/>
                </a:ext>
              </a:extLst>
            </p:cNvPr>
            <p:cNvSpPr/>
            <p:nvPr/>
          </p:nvSpPr>
          <p:spPr>
            <a:xfrm>
              <a:off x="11569660" y="9038623"/>
              <a:ext cx="297614" cy="329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79" name="Shape 34209">
              <a:extLst>
                <a:ext uri="{FF2B5EF4-FFF2-40B4-BE49-F238E27FC236}">
                  <a16:creationId xmlns:a16="http://schemas.microsoft.com/office/drawing/2014/main" id="{7338D6DD-D1DA-FC4E-B5E4-0EA239F43804}"/>
                </a:ext>
              </a:extLst>
            </p:cNvPr>
            <p:cNvSpPr/>
            <p:nvPr/>
          </p:nvSpPr>
          <p:spPr>
            <a:xfrm>
              <a:off x="13028438" y="8411802"/>
              <a:ext cx="415194" cy="47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307" y="15970"/>
                  </a:lnTo>
                  <a:lnTo>
                    <a:pt x="6112" y="19464"/>
                  </a:lnTo>
                  <a:cubicBezTo>
                    <a:pt x="6112" y="19464"/>
                    <a:pt x="0" y="21600"/>
                    <a:pt x="0" y="21600"/>
                  </a:cubicBezTo>
                  <a:close/>
                  <a:moveTo>
                    <a:pt x="6773" y="18782"/>
                  </a:moveTo>
                  <a:lnTo>
                    <a:pt x="1968" y="15288"/>
                  </a:lnTo>
                  <a:lnTo>
                    <a:pt x="13737" y="3150"/>
                  </a:lnTo>
                  <a:lnTo>
                    <a:pt x="18545" y="6642"/>
                  </a:lnTo>
                  <a:cubicBezTo>
                    <a:pt x="18545" y="6642"/>
                    <a:pt x="6773" y="18782"/>
                    <a:pt x="6773" y="18782"/>
                  </a:cubicBezTo>
                  <a:close/>
                  <a:moveTo>
                    <a:pt x="19218" y="5946"/>
                  </a:moveTo>
                  <a:lnTo>
                    <a:pt x="14411" y="2455"/>
                  </a:lnTo>
                  <a:lnTo>
                    <a:pt x="16792" y="0"/>
                  </a:lnTo>
                  <a:lnTo>
                    <a:pt x="21600" y="3492"/>
                  </a:lnTo>
                  <a:cubicBezTo>
                    <a:pt x="21600" y="3492"/>
                    <a:pt x="19218" y="5946"/>
                    <a:pt x="19218" y="594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80" name="Shape 34210">
              <a:extLst>
                <a:ext uri="{FF2B5EF4-FFF2-40B4-BE49-F238E27FC236}">
                  <a16:creationId xmlns:a16="http://schemas.microsoft.com/office/drawing/2014/main" id="{8DE914EC-0B60-D44B-808F-B925A9443E0E}"/>
                </a:ext>
              </a:extLst>
            </p:cNvPr>
            <p:cNvSpPr/>
            <p:nvPr/>
          </p:nvSpPr>
          <p:spPr>
            <a:xfrm>
              <a:off x="9694005" y="5957329"/>
              <a:ext cx="37726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extrusionOk="0">
                  <a:moveTo>
                    <a:pt x="0" y="3459"/>
                  </a:moveTo>
                  <a:lnTo>
                    <a:pt x="1422" y="10208"/>
                  </a:lnTo>
                  <a:cubicBezTo>
                    <a:pt x="1422" y="10208"/>
                    <a:pt x="2469" y="10982"/>
                    <a:pt x="3219" y="10113"/>
                  </a:cubicBezTo>
                  <a:cubicBezTo>
                    <a:pt x="4049" y="9149"/>
                    <a:pt x="6494" y="8518"/>
                    <a:pt x="6992" y="11134"/>
                  </a:cubicBezTo>
                  <a:cubicBezTo>
                    <a:pt x="7491" y="13750"/>
                    <a:pt x="5522" y="14362"/>
                    <a:pt x="4296" y="14027"/>
                  </a:cubicBezTo>
                  <a:cubicBezTo>
                    <a:pt x="3187" y="13725"/>
                    <a:pt x="2357" y="14641"/>
                    <a:pt x="2357" y="14641"/>
                  </a:cubicBezTo>
                  <a:lnTo>
                    <a:pt x="3823" y="21600"/>
                  </a:lnTo>
                  <a:lnTo>
                    <a:pt x="9313" y="20212"/>
                  </a:lnTo>
                  <a:cubicBezTo>
                    <a:pt x="9313" y="20212"/>
                    <a:pt x="9635" y="19276"/>
                    <a:pt x="8958" y="18523"/>
                  </a:cubicBezTo>
                  <a:cubicBezTo>
                    <a:pt x="8134" y="17611"/>
                    <a:pt x="7558" y="15210"/>
                    <a:pt x="10150" y="14555"/>
                  </a:cubicBezTo>
                  <a:cubicBezTo>
                    <a:pt x="12743" y="13899"/>
                    <a:pt x="13216" y="16255"/>
                    <a:pt x="12736" y="17679"/>
                  </a:cubicBezTo>
                  <a:cubicBezTo>
                    <a:pt x="12378" y="18747"/>
                    <a:pt x="13070" y="19262"/>
                    <a:pt x="13070" y="19262"/>
                  </a:cubicBezTo>
                  <a:lnTo>
                    <a:pt x="17693" y="18092"/>
                  </a:lnTo>
                  <a:cubicBezTo>
                    <a:pt x="17693" y="18092"/>
                    <a:pt x="16501" y="13146"/>
                    <a:pt x="16426" y="11786"/>
                  </a:cubicBezTo>
                  <a:cubicBezTo>
                    <a:pt x="16346" y="10328"/>
                    <a:pt x="18026" y="10919"/>
                    <a:pt x="18332" y="11000"/>
                  </a:cubicBezTo>
                  <a:cubicBezTo>
                    <a:pt x="20097" y="11473"/>
                    <a:pt x="21600" y="10153"/>
                    <a:pt x="21079" y="7680"/>
                  </a:cubicBezTo>
                  <a:cubicBezTo>
                    <a:pt x="20558" y="5208"/>
                    <a:pt x="18027" y="5192"/>
                    <a:pt x="17063" y="6452"/>
                  </a:cubicBezTo>
                  <a:cubicBezTo>
                    <a:pt x="16347" y="7388"/>
                    <a:pt x="15661" y="7684"/>
                    <a:pt x="15383" y="7029"/>
                  </a:cubicBezTo>
                  <a:cubicBezTo>
                    <a:pt x="14735" y="5498"/>
                    <a:pt x="13677" y="0"/>
                    <a:pt x="13677" y="0"/>
                  </a:cubicBezTo>
                  <a:lnTo>
                    <a:pt x="9343" y="1096"/>
                  </a:lnTo>
                  <a:cubicBezTo>
                    <a:pt x="9343" y="1096"/>
                    <a:pt x="8732" y="2392"/>
                    <a:pt x="9572" y="3149"/>
                  </a:cubicBezTo>
                  <a:cubicBezTo>
                    <a:pt x="10838" y="4289"/>
                    <a:pt x="10727" y="6525"/>
                    <a:pt x="8669" y="7045"/>
                  </a:cubicBezTo>
                  <a:cubicBezTo>
                    <a:pt x="6612" y="7566"/>
                    <a:pt x="5599" y="5828"/>
                    <a:pt x="6228" y="4123"/>
                  </a:cubicBezTo>
                  <a:cubicBezTo>
                    <a:pt x="6581" y="3168"/>
                    <a:pt x="5664" y="2036"/>
                    <a:pt x="5664" y="2036"/>
                  </a:cubicBezTo>
                  <a:cubicBezTo>
                    <a:pt x="5664" y="2036"/>
                    <a:pt x="0" y="3459"/>
                    <a:pt x="0" y="34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81" name="Shape 34211">
              <a:extLst>
                <a:ext uri="{FF2B5EF4-FFF2-40B4-BE49-F238E27FC236}">
                  <a16:creationId xmlns:a16="http://schemas.microsoft.com/office/drawing/2014/main" id="{4FDE9662-0645-FA4A-BB62-535E4CB21134}"/>
                </a:ext>
              </a:extLst>
            </p:cNvPr>
            <p:cNvSpPr/>
            <p:nvPr/>
          </p:nvSpPr>
          <p:spPr>
            <a:xfrm>
              <a:off x="10312910" y="3971892"/>
              <a:ext cx="478390" cy="684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11" extrusionOk="0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82" name="Shape 34212">
              <a:extLst>
                <a:ext uri="{FF2B5EF4-FFF2-40B4-BE49-F238E27FC236}">
                  <a16:creationId xmlns:a16="http://schemas.microsoft.com/office/drawing/2014/main" id="{8633A179-86D5-1240-B4C7-1D2A8D873E6B}"/>
                </a:ext>
              </a:extLst>
            </p:cNvPr>
            <p:cNvSpPr/>
            <p:nvPr/>
          </p:nvSpPr>
          <p:spPr>
            <a:xfrm>
              <a:off x="9175496" y="3615262"/>
              <a:ext cx="674788" cy="478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83" name="Shape 34213">
              <a:extLst>
                <a:ext uri="{FF2B5EF4-FFF2-40B4-BE49-F238E27FC236}">
                  <a16:creationId xmlns:a16="http://schemas.microsoft.com/office/drawing/2014/main" id="{0E71C735-E5FF-2841-A4F2-DA28CAF7CB51}"/>
                </a:ext>
              </a:extLst>
            </p:cNvPr>
            <p:cNvSpPr/>
            <p:nvPr/>
          </p:nvSpPr>
          <p:spPr>
            <a:xfrm>
              <a:off x="14822081" y="4439957"/>
              <a:ext cx="756136" cy="65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294" y="3457"/>
                  </a:moveTo>
                  <a:lnTo>
                    <a:pt x="148" y="16086"/>
                  </a:lnTo>
                  <a:lnTo>
                    <a:pt x="0" y="16165"/>
                  </a:lnTo>
                  <a:lnTo>
                    <a:pt x="1008" y="21600"/>
                  </a:lnTo>
                  <a:lnTo>
                    <a:pt x="10415" y="19280"/>
                  </a:lnTo>
                  <a:lnTo>
                    <a:pt x="10816" y="21443"/>
                  </a:lnTo>
                  <a:lnTo>
                    <a:pt x="12402" y="20369"/>
                  </a:lnTo>
                  <a:lnTo>
                    <a:pt x="14220" y="20613"/>
                  </a:lnTo>
                  <a:lnTo>
                    <a:pt x="13819" y="18450"/>
                  </a:lnTo>
                  <a:lnTo>
                    <a:pt x="17113" y="17634"/>
                  </a:lnTo>
                  <a:lnTo>
                    <a:pt x="17471" y="17546"/>
                  </a:lnTo>
                  <a:lnTo>
                    <a:pt x="21600" y="5952"/>
                  </a:lnTo>
                  <a:lnTo>
                    <a:pt x="20486" y="14"/>
                  </a:lnTo>
                  <a:cubicBezTo>
                    <a:pt x="20486" y="14"/>
                    <a:pt x="20484" y="0"/>
                    <a:pt x="20484" y="0"/>
                  </a:cubicBezTo>
                  <a:lnTo>
                    <a:pt x="6294" y="3457"/>
                  </a:lnTo>
                  <a:close/>
                  <a:moveTo>
                    <a:pt x="19860" y="1754"/>
                  </a:moveTo>
                  <a:cubicBezTo>
                    <a:pt x="19941" y="2188"/>
                    <a:pt x="20020" y="2621"/>
                    <a:pt x="20101" y="3055"/>
                  </a:cubicBezTo>
                  <a:cubicBezTo>
                    <a:pt x="20278" y="3996"/>
                    <a:pt x="20448" y="4934"/>
                    <a:pt x="20624" y="5875"/>
                  </a:cubicBezTo>
                  <a:lnTo>
                    <a:pt x="16762" y="16617"/>
                  </a:lnTo>
                  <a:lnTo>
                    <a:pt x="13623" y="17396"/>
                  </a:lnTo>
                  <a:lnTo>
                    <a:pt x="13219" y="15220"/>
                  </a:lnTo>
                  <a:cubicBezTo>
                    <a:pt x="13219" y="15220"/>
                    <a:pt x="9815" y="16049"/>
                    <a:pt x="9815" y="16049"/>
                  </a:cubicBezTo>
                  <a:lnTo>
                    <a:pt x="10222" y="18239"/>
                  </a:lnTo>
                  <a:lnTo>
                    <a:pt x="1723" y="20338"/>
                  </a:lnTo>
                  <a:lnTo>
                    <a:pt x="908" y="15944"/>
                  </a:lnTo>
                  <a:lnTo>
                    <a:pt x="16076" y="12248"/>
                  </a:lnTo>
                  <a:cubicBezTo>
                    <a:pt x="16076" y="12249"/>
                    <a:pt x="18931" y="4332"/>
                    <a:pt x="19860" y="175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84" name="Shape 34214">
              <a:extLst>
                <a:ext uri="{FF2B5EF4-FFF2-40B4-BE49-F238E27FC236}">
                  <a16:creationId xmlns:a16="http://schemas.microsoft.com/office/drawing/2014/main" id="{3AF6A3E9-D867-BE49-8EE5-A92EB529DE34}"/>
                </a:ext>
              </a:extLst>
            </p:cNvPr>
            <p:cNvSpPr/>
            <p:nvPr/>
          </p:nvSpPr>
          <p:spPr>
            <a:xfrm>
              <a:off x="12406836" y="10620127"/>
              <a:ext cx="516758" cy="572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85" name="Shape 34215">
              <a:extLst>
                <a:ext uri="{FF2B5EF4-FFF2-40B4-BE49-F238E27FC236}">
                  <a16:creationId xmlns:a16="http://schemas.microsoft.com/office/drawing/2014/main" id="{44B4041E-E60E-834C-8F6C-8AE79507638C}"/>
                </a:ext>
              </a:extLst>
            </p:cNvPr>
            <p:cNvSpPr/>
            <p:nvPr/>
          </p:nvSpPr>
          <p:spPr>
            <a:xfrm>
              <a:off x="15192453" y="5780593"/>
              <a:ext cx="475406" cy="47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86" name="Shape 34216">
              <a:extLst>
                <a:ext uri="{FF2B5EF4-FFF2-40B4-BE49-F238E27FC236}">
                  <a16:creationId xmlns:a16="http://schemas.microsoft.com/office/drawing/2014/main" id="{A94B01C4-5558-D74D-A544-6C63C5850FA4}"/>
                </a:ext>
              </a:extLst>
            </p:cNvPr>
            <p:cNvSpPr/>
            <p:nvPr/>
          </p:nvSpPr>
          <p:spPr>
            <a:xfrm>
              <a:off x="11916931" y="8191128"/>
              <a:ext cx="792292" cy="544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29" y="10800"/>
                  </a:moveTo>
                  <a:lnTo>
                    <a:pt x="14850" y="5891"/>
                  </a:lnTo>
                  <a:lnTo>
                    <a:pt x="18865" y="5891"/>
                  </a:lnTo>
                  <a:lnTo>
                    <a:pt x="20250" y="10800"/>
                  </a:lnTo>
                  <a:lnTo>
                    <a:pt x="14829" y="10800"/>
                  </a:lnTo>
                  <a:close/>
                  <a:moveTo>
                    <a:pt x="20250" y="5564"/>
                  </a:moveTo>
                  <a:cubicBezTo>
                    <a:pt x="19879" y="3856"/>
                    <a:pt x="18900" y="3919"/>
                    <a:pt x="18900" y="3919"/>
                  </a:cubicBezTo>
                  <a:lnTo>
                    <a:pt x="13495" y="3919"/>
                  </a:lnTo>
                  <a:lnTo>
                    <a:pt x="13495" y="18655"/>
                  </a:lnTo>
                  <a:lnTo>
                    <a:pt x="15525" y="18655"/>
                  </a:lnTo>
                  <a:cubicBezTo>
                    <a:pt x="15527" y="14736"/>
                    <a:pt x="16734" y="14727"/>
                    <a:pt x="18225" y="14728"/>
                  </a:cubicBezTo>
                  <a:cubicBezTo>
                    <a:pt x="19716" y="14728"/>
                    <a:pt x="20918" y="14757"/>
                    <a:pt x="20924" y="18655"/>
                  </a:cubicBezTo>
                  <a:lnTo>
                    <a:pt x="21600" y="18655"/>
                  </a:lnTo>
                  <a:lnTo>
                    <a:pt x="21600" y="10817"/>
                  </a:lnTo>
                  <a:cubicBezTo>
                    <a:pt x="21600" y="10817"/>
                    <a:pt x="20621" y="7272"/>
                    <a:pt x="20250" y="5564"/>
                  </a:cubicBezTo>
                  <a:close/>
                  <a:moveTo>
                    <a:pt x="12690" y="1964"/>
                  </a:moveTo>
                  <a:lnTo>
                    <a:pt x="12690" y="18655"/>
                  </a:lnTo>
                  <a:lnTo>
                    <a:pt x="6750" y="18655"/>
                  </a:lnTo>
                  <a:cubicBezTo>
                    <a:pt x="6750" y="14728"/>
                    <a:pt x="5541" y="14728"/>
                    <a:pt x="4050" y="14728"/>
                  </a:cubicBezTo>
                  <a:cubicBezTo>
                    <a:pt x="2559" y="14728"/>
                    <a:pt x="1350" y="14728"/>
                    <a:pt x="1350" y="18655"/>
                  </a:cubicBezTo>
                  <a:lnTo>
                    <a:pt x="0" y="18655"/>
                  </a:lnTo>
                  <a:lnTo>
                    <a:pt x="0" y="1964"/>
                  </a:lnTo>
                  <a:cubicBezTo>
                    <a:pt x="0" y="1421"/>
                    <a:pt x="151" y="931"/>
                    <a:pt x="395" y="575"/>
                  </a:cubicBezTo>
                  <a:cubicBezTo>
                    <a:pt x="640" y="220"/>
                    <a:pt x="977" y="0"/>
                    <a:pt x="1350" y="0"/>
                  </a:cubicBezTo>
                  <a:lnTo>
                    <a:pt x="11340" y="0"/>
                  </a:lnTo>
                  <a:cubicBezTo>
                    <a:pt x="11713" y="0"/>
                    <a:pt x="12050" y="220"/>
                    <a:pt x="12295" y="575"/>
                  </a:cubicBezTo>
                  <a:cubicBezTo>
                    <a:pt x="12539" y="931"/>
                    <a:pt x="12690" y="1421"/>
                    <a:pt x="12690" y="1964"/>
                  </a:cubicBezTo>
                  <a:close/>
                  <a:moveTo>
                    <a:pt x="4050" y="19636"/>
                  </a:moveTo>
                  <a:cubicBezTo>
                    <a:pt x="3677" y="19636"/>
                    <a:pt x="3375" y="19197"/>
                    <a:pt x="3375" y="18655"/>
                  </a:cubicBezTo>
                  <a:cubicBezTo>
                    <a:pt x="3375" y="18112"/>
                    <a:pt x="3677" y="17673"/>
                    <a:pt x="4050" y="17673"/>
                  </a:cubicBezTo>
                  <a:cubicBezTo>
                    <a:pt x="4423" y="17673"/>
                    <a:pt x="4725" y="18112"/>
                    <a:pt x="4725" y="18655"/>
                  </a:cubicBezTo>
                  <a:cubicBezTo>
                    <a:pt x="4725" y="19197"/>
                    <a:pt x="4423" y="19636"/>
                    <a:pt x="4050" y="19636"/>
                  </a:cubicBezTo>
                  <a:close/>
                  <a:moveTo>
                    <a:pt x="4050" y="15709"/>
                  </a:moveTo>
                  <a:cubicBezTo>
                    <a:pt x="2932" y="15709"/>
                    <a:pt x="2025" y="17028"/>
                    <a:pt x="2025" y="18655"/>
                  </a:cubicBezTo>
                  <a:cubicBezTo>
                    <a:pt x="2025" y="20281"/>
                    <a:pt x="2932" y="21600"/>
                    <a:pt x="4050" y="21600"/>
                  </a:cubicBezTo>
                  <a:cubicBezTo>
                    <a:pt x="5168" y="21600"/>
                    <a:pt x="6075" y="20281"/>
                    <a:pt x="6075" y="18655"/>
                  </a:cubicBezTo>
                  <a:cubicBezTo>
                    <a:pt x="6075" y="17028"/>
                    <a:pt x="5168" y="15709"/>
                    <a:pt x="4050" y="15709"/>
                  </a:cubicBezTo>
                  <a:close/>
                  <a:moveTo>
                    <a:pt x="18225" y="19636"/>
                  </a:moveTo>
                  <a:cubicBezTo>
                    <a:pt x="17852" y="19636"/>
                    <a:pt x="17550" y="19197"/>
                    <a:pt x="17550" y="18655"/>
                  </a:cubicBezTo>
                  <a:cubicBezTo>
                    <a:pt x="17550" y="18112"/>
                    <a:pt x="17852" y="17673"/>
                    <a:pt x="18225" y="17673"/>
                  </a:cubicBezTo>
                  <a:cubicBezTo>
                    <a:pt x="18598" y="17673"/>
                    <a:pt x="18900" y="18112"/>
                    <a:pt x="18900" y="18655"/>
                  </a:cubicBezTo>
                  <a:cubicBezTo>
                    <a:pt x="18900" y="19197"/>
                    <a:pt x="18598" y="19636"/>
                    <a:pt x="18225" y="19636"/>
                  </a:cubicBezTo>
                  <a:close/>
                  <a:moveTo>
                    <a:pt x="18225" y="15709"/>
                  </a:moveTo>
                  <a:cubicBezTo>
                    <a:pt x="17107" y="15709"/>
                    <a:pt x="16200" y="17028"/>
                    <a:pt x="16200" y="18655"/>
                  </a:cubicBezTo>
                  <a:cubicBezTo>
                    <a:pt x="16200" y="20281"/>
                    <a:pt x="17107" y="21600"/>
                    <a:pt x="18225" y="21600"/>
                  </a:cubicBezTo>
                  <a:cubicBezTo>
                    <a:pt x="19343" y="21600"/>
                    <a:pt x="20250" y="20281"/>
                    <a:pt x="20250" y="18655"/>
                  </a:cubicBezTo>
                  <a:cubicBezTo>
                    <a:pt x="20250" y="17028"/>
                    <a:pt x="19343" y="15709"/>
                    <a:pt x="18225" y="1570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b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87" name="Shape 34217">
              <a:extLst>
                <a:ext uri="{FF2B5EF4-FFF2-40B4-BE49-F238E27FC236}">
                  <a16:creationId xmlns:a16="http://schemas.microsoft.com/office/drawing/2014/main" id="{DDEB1FED-9BCB-3A41-B96E-167815D582F8}"/>
                </a:ext>
              </a:extLst>
            </p:cNvPr>
            <p:cNvSpPr/>
            <p:nvPr/>
          </p:nvSpPr>
          <p:spPr>
            <a:xfrm>
              <a:off x="12395335" y="3740451"/>
              <a:ext cx="693544" cy="91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extrusionOk="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88" name="Shape 34218">
              <a:extLst>
                <a:ext uri="{FF2B5EF4-FFF2-40B4-BE49-F238E27FC236}">
                  <a16:creationId xmlns:a16="http://schemas.microsoft.com/office/drawing/2014/main" id="{71FCB7E2-4AD4-5440-A1AD-AF10DC8C55EE}"/>
                </a:ext>
              </a:extLst>
            </p:cNvPr>
            <p:cNvSpPr/>
            <p:nvPr/>
          </p:nvSpPr>
          <p:spPr>
            <a:xfrm>
              <a:off x="11932702" y="12638103"/>
              <a:ext cx="408708" cy="303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837" y="8637"/>
                  </a:lnTo>
                  <a:lnTo>
                    <a:pt x="17837" y="12781"/>
                  </a:lnTo>
                  <a:cubicBezTo>
                    <a:pt x="17837" y="13798"/>
                    <a:pt x="17539" y="14723"/>
                    <a:pt x="17049" y="15392"/>
                  </a:cubicBezTo>
                  <a:cubicBezTo>
                    <a:pt x="16550" y="16075"/>
                    <a:pt x="15855" y="16492"/>
                    <a:pt x="15079" y="16478"/>
                  </a:cubicBezTo>
                  <a:lnTo>
                    <a:pt x="9158" y="16478"/>
                  </a:lnTo>
                  <a:lnTo>
                    <a:pt x="9158" y="17810"/>
                  </a:lnTo>
                  <a:cubicBezTo>
                    <a:pt x="9158" y="18368"/>
                    <a:pt x="9328" y="18874"/>
                    <a:pt x="9602" y="19240"/>
                  </a:cubicBezTo>
                  <a:cubicBezTo>
                    <a:pt x="9876" y="19606"/>
                    <a:pt x="10255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503" y="19832"/>
                    <a:pt x="20882" y="19606"/>
                    <a:pt x="21156" y="19240"/>
                  </a:cubicBezTo>
                  <a:cubicBezTo>
                    <a:pt x="21430" y="18874"/>
                    <a:pt x="21600" y="18368"/>
                    <a:pt x="21600" y="17810"/>
                  </a:cubicBezTo>
                  <a:lnTo>
                    <a:pt x="21600" y="10554"/>
                  </a:lnTo>
                  <a:cubicBezTo>
                    <a:pt x="21600" y="9996"/>
                    <a:pt x="21430" y="9490"/>
                    <a:pt x="21156" y="9125"/>
                  </a:cubicBezTo>
                  <a:cubicBezTo>
                    <a:pt x="20882" y="8759"/>
                    <a:pt x="20503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1501" y="15450"/>
                    <a:pt x="983" y="15141"/>
                    <a:pt x="607" y="14640"/>
                  </a:cubicBezTo>
                  <a:cubicBezTo>
                    <a:pt x="232" y="14139"/>
                    <a:pt x="0" y="13447"/>
                    <a:pt x="0" y="12683"/>
                  </a:cubicBezTo>
                  <a:lnTo>
                    <a:pt x="0" y="2767"/>
                  </a:lnTo>
                  <a:cubicBezTo>
                    <a:pt x="0" y="2003"/>
                    <a:pt x="232" y="1311"/>
                    <a:pt x="607" y="811"/>
                  </a:cubicBezTo>
                  <a:cubicBezTo>
                    <a:pt x="983" y="310"/>
                    <a:pt x="1501" y="0"/>
                    <a:pt x="2074" y="0"/>
                  </a:cubicBezTo>
                  <a:lnTo>
                    <a:pt x="15034" y="0"/>
                  </a:lnTo>
                  <a:cubicBezTo>
                    <a:pt x="15606" y="0"/>
                    <a:pt x="16125" y="310"/>
                    <a:pt x="16500" y="811"/>
                  </a:cubicBezTo>
                  <a:cubicBezTo>
                    <a:pt x="16875" y="1311"/>
                    <a:pt x="17107" y="2003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3441"/>
                    <a:pt x="16886" y="14134"/>
                    <a:pt x="16522" y="14637"/>
                  </a:cubicBezTo>
                  <a:cubicBezTo>
                    <a:pt x="16159" y="15139"/>
                    <a:pt x="15651" y="15450"/>
                    <a:pt x="15079" y="15450"/>
                  </a:cubicBezTo>
                  <a:lnTo>
                    <a:pt x="9158" y="15450"/>
                  </a:lnTo>
                  <a:lnTo>
                    <a:pt x="6912" y="1545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89" name="Shape 34219">
              <a:extLst>
                <a:ext uri="{FF2B5EF4-FFF2-40B4-BE49-F238E27FC236}">
                  <a16:creationId xmlns:a16="http://schemas.microsoft.com/office/drawing/2014/main" id="{03092F4B-28A4-5F44-AA62-47C3BFDAA49D}"/>
                </a:ext>
              </a:extLst>
            </p:cNvPr>
            <p:cNvSpPr/>
            <p:nvPr/>
          </p:nvSpPr>
          <p:spPr>
            <a:xfrm>
              <a:off x="11196245" y="10659511"/>
              <a:ext cx="389798" cy="47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1" y="0"/>
                  </a:moveTo>
                  <a:cubicBezTo>
                    <a:pt x="372" y="0"/>
                    <a:pt x="0" y="302"/>
                    <a:pt x="0" y="675"/>
                  </a:cubicBezTo>
                  <a:cubicBezTo>
                    <a:pt x="0" y="1048"/>
                    <a:pt x="372" y="1350"/>
                    <a:pt x="831" y="1350"/>
                  </a:cubicBezTo>
                  <a:lnTo>
                    <a:pt x="20769" y="1350"/>
                  </a:lnTo>
                  <a:cubicBezTo>
                    <a:pt x="21228" y="1350"/>
                    <a:pt x="21600" y="1048"/>
                    <a:pt x="21600" y="675"/>
                  </a:cubicBezTo>
                  <a:cubicBezTo>
                    <a:pt x="21600" y="302"/>
                    <a:pt x="21228" y="0"/>
                    <a:pt x="20769" y="0"/>
                  </a:cubicBezTo>
                  <a:lnTo>
                    <a:pt x="831" y="0"/>
                  </a:lnTo>
                  <a:close/>
                  <a:moveTo>
                    <a:pt x="831" y="2025"/>
                  </a:moveTo>
                  <a:lnTo>
                    <a:pt x="831" y="15525"/>
                  </a:lnTo>
                  <a:cubicBezTo>
                    <a:pt x="831" y="15525"/>
                    <a:pt x="20769" y="15525"/>
                    <a:pt x="20769" y="15525"/>
                  </a:cubicBezTo>
                  <a:lnTo>
                    <a:pt x="20769" y="2025"/>
                  </a:lnTo>
                  <a:lnTo>
                    <a:pt x="831" y="2025"/>
                  </a:lnTo>
                  <a:close/>
                  <a:moveTo>
                    <a:pt x="15785" y="4050"/>
                  </a:moveTo>
                  <a:lnTo>
                    <a:pt x="18277" y="4050"/>
                  </a:lnTo>
                  <a:cubicBezTo>
                    <a:pt x="18277" y="4050"/>
                    <a:pt x="18277" y="13500"/>
                    <a:pt x="18277" y="13500"/>
                  </a:cubicBezTo>
                  <a:lnTo>
                    <a:pt x="15785" y="13500"/>
                  </a:lnTo>
                  <a:lnTo>
                    <a:pt x="15785" y="4050"/>
                  </a:lnTo>
                  <a:close/>
                  <a:moveTo>
                    <a:pt x="7477" y="6750"/>
                  </a:moveTo>
                  <a:lnTo>
                    <a:pt x="9969" y="6750"/>
                  </a:lnTo>
                  <a:cubicBezTo>
                    <a:pt x="9969" y="6750"/>
                    <a:pt x="9969" y="13500"/>
                    <a:pt x="9969" y="13500"/>
                  </a:cubicBezTo>
                  <a:lnTo>
                    <a:pt x="7477" y="13500"/>
                  </a:lnTo>
                  <a:lnTo>
                    <a:pt x="7477" y="6750"/>
                  </a:lnTo>
                  <a:close/>
                  <a:moveTo>
                    <a:pt x="11631" y="8775"/>
                  </a:moveTo>
                  <a:lnTo>
                    <a:pt x="14123" y="8775"/>
                  </a:lnTo>
                  <a:cubicBezTo>
                    <a:pt x="14123" y="8775"/>
                    <a:pt x="14123" y="13500"/>
                    <a:pt x="14123" y="13500"/>
                  </a:cubicBezTo>
                  <a:lnTo>
                    <a:pt x="11631" y="13500"/>
                  </a:lnTo>
                  <a:lnTo>
                    <a:pt x="11631" y="8775"/>
                  </a:lnTo>
                  <a:close/>
                  <a:moveTo>
                    <a:pt x="3323" y="10800"/>
                  </a:moveTo>
                  <a:lnTo>
                    <a:pt x="5815" y="10800"/>
                  </a:lnTo>
                  <a:cubicBezTo>
                    <a:pt x="5815" y="10800"/>
                    <a:pt x="5815" y="13500"/>
                    <a:pt x="5815" y="13500"/>
                  </a:cubicBezTo>
                  <a:lnTo>
                    <a:pt x="3323" y="13500"/>
                  </a:lnTo>
                  <a:lnTo>
                    <a:pt x="3323" y="10800"/>
                  </a:lnTo>
                  <a:close/>
                  <a:moveTo>
                    <a:pt x="3323" y="16200"/>
                  </a:moveTo>
                  <a:lnTo>
                    <a:pt x="1662" y="21600"/>
                  </a:lnTo>
                  <a:lnTo>
                    <a:pt x="3323" y="21600"/>
                  </a:lnTo>
                  <a:lnTo>
                    <a:pt x="4985" y="16200"/>
                  </a:lnTo>
                  <a:cubicBezTo>
                    <a:pt x="4985" y="16200"/>
                    <a:pt x="3323" y="16200"/>
                    <a:pt x="3323" y="16200"/>
                  </a:cubicBezTo>
                  <a:close/>
                  <a:moveTo>
                    <a:pt x="9969" y="16200"/>
                  </a:moveTo>
                  <a:lnTo>
                    <a:pt x="9969" y="21600"/>
                  </a:lnTo>
                  <a:lnTo>
                    <a:pt x="11615" y="21600"/>
                  </a:lnTo>
                  <a:cubicBezTo>
                    <a:pt x="11615" y="21600"/>
                    <a:pt x="11631" y="16200"/>
                    <a:pt x="11631" y="16200"/>
                  </a:cubicBezTo>
                  <a:lnTo>
                    <a:pt x="9969" y="16200"/>
                  </a:lnTo>
                  <a:close/>
                  <a:moveTo>
                    <a:pt x="16615" y="16200"/>
                  </a:moveTo>
                  <a:lnTo>
                    <a:pt x="18277" y="21600"/>
                  </a:lnTo>
                  <a:lnTo>
                    <a:pt x="19938" y="21600"/>
                  </a:lnTo>
                  <a:cubicBezTo>
                    <a:pt x="19938" y="21600"/>
                    <a:pt x="18277" y="16200"/>
                    <a:pt x="18277" y="16200"/>
                  </a:cubicBezTo>
                  <a:lnTo>
                    <a:pt x="16615" y="162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90" name="Shape 34220">
              <a:extLst>
                <a:ext uri="{FF2B5EF4-FFF2-40B4-BE49-F238E27FC236}">
                  <a16:creationId xmlns:a16="http://schemas.microsoft.com/office/drawing/2014/main" id="{A4F14B7E-1422-594A-AE01-C415B94A483B}"/>
                </a:ext>
              </a:extLst>
            </p:cNvPr>
            <p:cNvSpPr/>
            <p:nvPr/>
          </p:nvSpPr>
          <p:spPr>
            <a:xfrm>
              <a:off x="12966575" y="6806559"/>
              <a:ext cx="589416" cy="778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extrusionOk="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91" name="Shape 34221">
              <a:extLst>
                <a:ext uri="{FF2B5EF4-FFF2-40B4-BE49-F238E27FC236}">
                  <a16:creationId xmlns:a16="http://schemas.microsoft.com/office/drawing/2014/main" id="{D374A494-085B-D54C-A785-1BA3AAE979E4}"/>
                </a:ext>
              </a:extLst>
            </p:cNvPr>
            <p:cNvSpPr/>
            <p:nvPr/>
          </p:nvSpPr>
          <p:spPr>
            <a:xfrm>
              <a:off x="11922329" y="9268053"/>
              <a:ext cx="476450" cy="629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extrusionOk="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92" name="Shape 34222">
              <a:extLst>
                <a:ext uri="{FF2B5EF4-FFF2-40B4-BE49-F238E27FC236}">
                  <a16:creationId xmlns:a16="http://schemas.microsoft.com/office/drawing/2014/main" id="{537BE61C-FC5B-454E-A03E-3C19A9A3D7B2}"/>
                </a:ext>
              </a:extLst>
            </p:cNvPr>
            <p:cNvSpPr/>
            <p:nvPr/>
          </p:nvSpPr>
          <p:spPr>
            <a:xfrm>
              <a:off x="11993787" y="10946019"/>
              <a:ext cx="447534" cy="44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17" extrusionOk="0">
                  <a:moveTo>
                    <a:pt x="7792" y="27"/>
                  </a:moveTo>
                  <a:cubicBezTo>
                    <a:pt x="7372" y="141"/>
                    <a:pt x="7122" y="573"/>
                    <a:pt x="7234" y="993"/>
                  </a:cubicBezTo>
                  <a:lnTo>
                    <a:pt x="7836" y="3244"/>
                  </a:lnTo>
                  <a:cubicBezTo>
                    <a:pt x="8357" y="3022"/>
                    <a:pt x="8864" y="2878"/>
                    <a:pt x="9346" y="2789"/>
                  </a:cubicBezTo>
                  <a:lnTo>
                    <a:pt x="8758" y="585"/>
                  </a:lnTo>
                  <a:cubicBezTo>
                    <a:pt x="8645" y="164"/>
                    <a:pt x="8213" y="-85"/>
                    <a:pt x="7792" y="27"/>
                  </a:cubicBezTo>
                  <a:close/>
                  <a:moveTo>
                    <a:pt x="13442" y="41"/>
                  </a:moveTo>
                  <a:cubicBezTo>
                    <a:pt x="13020" y="-71"/>
                    <a:pt x="12588" y="179"/>
                    <a:pt x="12475" y="600"/>
                  </a:cubicBezTo>
                  <a:lnTo>
                    <a:pt x="11888" y="2784"/>
                  </a:lnTo>
                  <a:cubicBezTo>
                    <a:pt x="12441" y="2878"/>
                    <a:pt x="12949" y="3027"/>
                    <a:pt x="13408" y="3203"/>
                  </a:cubicBezTo>
                  <a:lnTo>
                    <a:pt x="13998" y="1007"/>
                  </a:lnTo>
                  <a:cubicBezTo>
                    <a:pt x="14110" y="585"/>
                    <a:pt x="13862" y="154"/>
                    <a:pt x="13442" y="41"/>
                  </a:cubicBezTo>
                  <a:close/>
                  <a:moveTo>
                    <a:pt x="585" y="12411"/>
                  </a:moveTo>
                  <a:cubicBezTo>
                    <a:pt x="164" y="12524"/>
                    <a:pt x="-86" y="12956"/>
                    <a:pt x="27" y="13377"/>
                  </a:cubicBezTo>
                  <a:cubicBezTo>
                    <a:pt x="139" y="13798"/>
                    <a:pt x="571" y="14047"/>
                    <a:pt x="992" y="13934"/>
                  </a:cubicBezTo>
                  <a:lnTo>
                    <a:pt x="3181" y="13347"/>
                  </a:lnTo>
                  <a:cubicBezTo>
                    <a:pt x="3009" y="12885"/>
                    <a:pt x="2865" y="12376"/>
                    <a:pt x="2775" y="11823"/>
                  </a:cubicBezTo>
                  <a:cubicBezTo>
                    <a:pt x="2775" y="11823"/>
                    <a:pt x="585" y="12411"/>
                    <a:pt x="585" y="12411"/>
                  </a:cubicBezTo>
                  <a:close/>
                  <a:moveTo>
                    <a:pt x="1013" y="7169"/>
                  </a:moveTo>
                  <a:cubicBezTo>
                    <a:pt x="592" y="7056"/>
                    <a:pt x="160" y="7306"/>
                    <a:pt x="47" y="7727"/>
                  </a:cubicBezTo>
                  <a:cubicBezTo>
                    <a:pt x="-66" y="8148"/>
                    <a:pt x="184" y="8580"/>
                    <a:pt x="604" y="8692"/>
                  </a:cubicBezTo>
                  <a:lnTo>
                    <a:pt x="2805" y="9281"/>
                  </a:lnTo>
                  <a:cubicBezTo>
                    <a:pt x="2896" y="8799"/>
                    <a:pt x="3046" y="8293"/>
                    <a:pt x="3273" y="7773"/>
                  </a:cubicBezTo>
                  <a:cubicBezTo>
                    <a:pt x="3273" y="7773"/>
                    <a:pt x="1013" y="7169"/>
                    <a:pt x="1013" y="7169"/>
                  </a:cubicBezTo>
                  <a:close/>
                  <a:moveTo>
                    <a:pt x="2889" y="2841"/>
                  </a:moveTo>
                  <a:cubicBezTo>
                    <a:pt x="2581" y="3148"/>
                    <a:pt x="2580" y="3648"/>
                    <a:pt x="2888" y="3956"/>
                  </a:cubicBezTo>
                  <a:lnTo>
                    <a:pt x="4607" y="5675"/>
                  </a:lnTo>
                  <a:cubicBezTo>
                    <a:pt x="4732" y="5529"/>
                    <a:pt x="5572" y="4695"/>
                    <a:pt x="5727" y="4563"/>
                  </a:cubicBezTo>
                  <a:lnTo>
                    <a:pt x="4004" y="2840"/>
                  </a:lnTo>
                  <a:cubicBezTo>
                    <a:pt x="3696" y="2532"/>
                    <a:pt x="3197" y="2533"/>
                    <a:pt x="2889" y="2841"/>
                  </a:cubicBezTo>
                  <a:close/>
                  <a:moveTo>
                    <a:pt x="15285" y="5439"/>
                  </a:moveTo>
                  <a:cubicBezTo>
                    <a:pt x="13524" y="3930"/>
                    <a:pt x="9472" y="2164"/>
                    <a:pt x="5822" y="5814"/>
                  </a:cubicBezTo>
                  <a:cubicBezTo>
                    <a:pt x="5821" y="5815"/>
                    <a:pt x="5821" y="5815"/>
                    <a:pt x="5821" y="5816"/>
                  </a:cubicBezTo>
                  <a:cubicBezTo>
                    <a:pt x="5820" y="5816"/>
                    <a:pt x="5819" y="5817"/>
                    <a:pt x="5819" y="5817"/>
                  </a:cubicBezTo>
                  <a:cubicBezTo>
                    <a:pt x="5819" y="5818"/>
                    <a:pt x="5818" y="5818"/>
                    <a:pt x="5818" y="5819"/>
                  </a:cubicBezTo>
                  <a:cubicBezTo>
                    <a:pt x="5817" y="5819"/>
                    <a:pt x="5817" y="5820"/>
                    <a:pt x="5816" y="5820"/>
                  </a:cubicBezTo>
                  <a:cubicBezTo>
                    <a:pt x="2166" y="9471"/>
                    <a:pt x="3932" y="13524"/>
                    <a:pt x="5440" y="15285"/>
                  </a:cubicBezTo>
                  <a:cubicBezTo>
                    <a:pt x="6807" y="16868"/>
                    <a:pt x="9202" y="17222"/>
                    <a:pt x="9535" y="17322"/>
                  </a:cubicBezTo>
                  <a:cubicBezTo>
                    <a:pt x="10076" y="17484"/>
                    <a:pt x="12612" y="17632"/>
                    <a:pt x="13467" y="18402"/>
                  </a:cubicBezTo>
                  <a:cubicBezTo>
                    <a:pt x="14644" y="19461"/>
                    <a:pt x="14810" y="19354"/>
                    <a:pt x="15487" y="18942"/>
                  </a:cubicBezTo>
                  <a:cubicBezTo>
                    <a:pt x="16178" y="18522"/>
                    <a:pt x="18522" y="16178"/>
                    <a:pt x="18942" y="15487"/>
                  </a:cubicBezTo>
                  <a:cubicBezTo>
                    <a:pt x="19354" y="14810"/>
                    <a:pt x="19461" y="14644"/>
                    <a:pt x="18401" y="13467"/>
                  </a:cubicBezTo>
                  <a:cubicBezTo>
                    <a:pt x="17632" y="12612"/>
                    <a:pt x="17484" y="10075"/>
                    <a:pt x="17321" y="9534"/>
                  </a:cubicBezTo>
                  <a:cubicBezTo>
                    <a:pt x="17222" y="9201"/>
                    <a:pt x="16868" y="6805"/>
                    <a:pt x="15285" y="5439"/>
                  </a:cubicBezTo>
                  <a:close/>
                  <a:moveTo>
                    <a:pt x="20706" y="16780"/>
                  </a:moveTo>
                  <a:cubicBezTo>
                    <a:pt x="20530" y="16603"/>
                    <a:pt x="20243" y="16603"/>
                    <a:pt x="20066" y="16780"/>
                  </a:cubicBezTo>
                  <a:lnTo>
                    <a:pt x="16780" y="20067"/>
                  </a:lnTo>
                  <a:cubicBezTo>
                    <a:pt x="16603" y="20244"/>
                    <a:pt x="16603" y="20531"/>
                    <a:pt x="16780" y="20707"/>
                  </a:cubicBezTo>
                  <a:lnTo>
                    <a:pt x="16780" y="20707"/>
                  </a:lnTo>
                  <a:cubicBezTo>
                    <a:pt x="16956" y="20884"/>
                    <a:pt x="17243" y="20884"/>
                    <a:pt x="17419" y="20707"/>
                  </a:cubicBezTo>
                  <a:lnTo>
                    <a:pt x="20706" y="17420"/>
                  </a:lnTo>
                  <a:cubicBezTo>
                    <a:pt x="20883" y="17243"/>
                    <a:pt x="20883" y="16956"/>
                    <a:pt x="20706" y="16780"/>
                  </a:cubicBezTo>
                  <a:cubicBezTo>
                    <a:pt x="20706" y="16780"/>
                    <a:pt x="20706" y="16780"/>
                    <a:pt x="20706" y="16780"/>
                  </a:cubicBezTo>
                  <a:close/>
                  <a:moveTo>
                    <a:pt x="19833" y="15906"/>
                  </a:moveTo>
                  <a:cubicBezTo>
                    <a:pt x="19656" y="15729"/>
                    <a:pt x="19370" y="15730"/>
                    <a:pt x="19193" y="15906"/>
                  </a:cubicBezTo>
                  <a:lnTo>
                    <a:pt x="15906" y="19194"/>
                  </a:lnTo>
                  <a:cubicBezTo>
                    <a:pt x="15729" y="19370"/>
                    <a:pt x="15729" y="19657"/>
                    <a:pt x="15906" y="19833"/>
                  </a:cubicBezTo>
                  <a:lnTo>
                    <a:pt x="15906" y="19833"/>
                  </a:lnTo>
                  <a:cubicBezTo>
                    <a:pt x="16082" y="20010"/>
                    <a:pt x="16369" y="20010"/>
                    <a:pt x="16546" y="19833"/>
                  </a:cubicBezTo>
                  <a:lnTo>
                    <a:pt x="19833" y="16546"/>
                  </a:lnTo>
                  <a:cubicBezTo>
                    <a:pt x="20009" y="16369"/>
                    <a:pt x="20009" y="16083"/>
                    <a:pt x="19833" y="15906"/>
                  </a:cubicBezTo>
                  <a:cubicBezTo>
                    <a:pt x="19833" y="15906"/>
                    <a:pt x="19833" y="15906"/>
                    <a:pt x="19833" y="15906"/>
                  </a:cubicBezTo>
                  <a:close/>
                  <a:moveTo>
                    <a:pt x="17867" y="20727"/>
                  </a:moveTo>
                  <a:lnTo>
                    <a:pt x="20726" y="17867"/>
                  </a:lnTo>
                  <a:cubicBezTo>
                    <a:pt x="21514" y="18656"/>
                    <a:pt x="21513" y="19935"/>
                    <a:pt x="20724" y="20724"/>
                  </a:cubicBezTo>
                  <a:cubicBezTo>
                    <a:pt x="19934" y="21514"/>
                    <a:pt x="18655" y="21515"/>
                    <a:pt x="17867" y="2072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93" name="Shape 34223">
              <a:extLst>
                <a:ext uri="{FF2B5EF4-FFF2-40B4-BE49-F238E27FC236}">
                  <a16:creationId xmlns:a16="http://schemas.microsoft.com/office/drawing/2014/main" id="{2776F88E-D7CB-C848-8BA4-8B18FA098F28}"/>
                </a:ext>
              </a:extLst>
            </p:cNvPr>
            <p:cNvSpPr/>
            <p:nvPr/>
          </p:nvSpPr>
          <p:spPr>
            <a:xfrm>
              <a:off x="11828592" y="12064076"/>
              <a:ext cx="446404" cy="410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254" extrusionOk="0">
                  <a:moveTo>
                    <a:pt x="14806" y="20802"/>
                  </a:moveTo>
                  <a:cubicBezTo>
                    <a:pt x="16771" y="20078"/>
                    <a:pt x="18497" y="18506"/>
                    <a:pt x="19509" y="16252"/>
                  </a:cubicBezTo>
                  <a:cubicBezTo>
                    <a:pt x="21534" y="11744"/>
                    <a:pt x="19954" y="6226"/>
                    <a:pt x="15980" y="3929"/>
                  </a:cubicBezTo>
                  <a:cubicBezTo>
                    <a:pt x="12750" y="2062"/>
                    <a:pt x="8929" y="2896"/>
                    <a:pt x="6525" y="5695"/>
                  </a:cubicBezTo>
                  <a:cubicBezTo>
                    <a:pt x="6494" y="5619"/>
                    <a:pt x="6446" y="5549"/>
                    <a:pt x="6387" y="5489"/>
                  </a:cubicBezTo>
                  <a:lnTo>
                    <a:pt x="1181" y="167"/>
                  </a:lnTo>
                  <a:cubicBezTo>
                    <a:pt x="946" y="-73"/>
                    <a:pt x="582" y="-53"/>
                    <a:pt x="370" y="214"/>
                  </a:cubicBezTo>
                  <a:lnTo>
                    <a:pt x="146" y="499"/>
                  </a:lnTo>
                  <a:cubicBezTo>
                    <a:pt x="-66" y="765"/>
                    <a:pt x="-44" y="1177"/>
                    <a:pt x="192" y="1417"/>
                  </a:cubicBezTo>
                  <a:lnTo>
                    <a:pt x="5396" y="6733"/>
                  </a:lnTo>
                  <a:cubicBezTo>
                    <a:pt x="5480" y="6818"/>
                    <a:pt x="5581" y="6859"/>
                    <a:pt x="5685" y="6879"/>
                  </a:cubicBezTo>
                  <a:cubicBezTo>
                    <a:pt x="5480" y="7214"/>
                    <a:pt x="5286" y="7560"/>
                    <a:pt x="5118" y="7933"/>
                  </a:cubicBezTo>
                  <a:cubicBezTo>
                    <a:pt x="3093" y="12441"/>
                    <a:pt x="4673" y="17959"/>
                    <a:pt x="8647" y="20256"/>
                  </a:cubicBezTo>
                  <a:cubicBezTo>
                    <a:pt x="10634" y="21405"/>
                    <a:pt x="12840" y="21527"/>
                    <a:pt x="14806" y="20802"/>
                  </a:cubicBezTo>
                  <a:close/>
                  <a:moveTo>
                    <a:pt x="14414" y="19435"/>
                  </a:moveTo>
                  <a:cubicBezTo>
                    <a:pt x="12758" y="20045"/>
                    <a:pt x="10896" y="19937"/>
                    <a:pt x="9221" y="18969"/>
                  </a:cubicBezTo>
                  <a:cubicBezTo>
                    <a:pt x="5873" y="17034"/>
                    <a:pt x="4542" y="12385"/>
                    <a:pt x="6248" y="8586"/>
                  </a:cubicBezTo>
                  <a:cubicBezTo>
                    <a:pt x="7954" y="4788"/>
                    <a:pt x="12052" y="3277"/>
                    <a:pt x="15400" y="5212"/>
                  </a:cubicBezTo>
                  <a:cubicBezTo>
                    <a:pt x="18748" y="7148"/>
                    <a:pt x="20080" y="11797"/>
                    <a:pt x="18374" y="15596"/>
                  </a:cubicBezTo>
                  <a:cubicBezTo>
                    <a:pt x="17521" y="17495"/>
                    <a:pt x="16070" y="18824"/>
                    <a:pt x="14414" y="1943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94" name="Shape 34224">
              <a:extLst>
                <a:ext uri="{FF2B5EF4-FFF2-40B4-BE49-F238E27FC236}">
                  <a16:creationId xmlns:a16="http://schemas.microsoft.com/office/drawing/2014/main" id="{A1203C35-6689-D54B-BB47-599FEE0703BA}"/>
                </a:ext>
              </a:extLst>
            </p:cNvPr>
            <p:cNvSpPr/>
            <p:nvPr/>
          </p:nvSpPr>
          <p:spPr>
            <a:xfrm>
              <a:off x="11467012" y="10972393"/>
              <a:ext cx="358632" cy="692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32" extrusionOk="0">
                  <a:moveTo>
                    <a:pt x="17698" y="0"/>
                  </a:moveTo>
                  <a:lnTo>
                    <a:pt x="16138" y="1685"/>
                  </a:lnTo>
                  <a:cubicBezTo>
                    <a:pt x="16052" y="1663"/>
                    <a:pt x="15626" y="1553"/>
                    <a:pt x="15626" y="1553"/>
                  </a:cubicBezTo>
                  <a:lnTo>
                    <a:pt x="14403" y="2878"/>
                  </a:lnTo>
                  <a:lnTo>
                    <a:pt x="14914" y="3010"/>
                  </a:lnTo>
                  <a:lnTo>
                    <a:pt x="14546" y="3408"/>
                  </a:lnTo>
                  <a:lnTo>
                    <a:pt x="2184" y="16751"/>
                  </a:lnTo>
                  <a:cubicBezTo>
                    <a:pt x="1744" y="17225"/>
                    <a:pt x="202" y="19746"/>
                    <a:pt x="516" y="20547"/>
                  </a:cubicBezTo>
                  <a:cubicBezTo>
                    <a:pt x="560" y="20662"/>
                    <a:pt x="644" y="20742"/>
                    <a:pt x="773" y="20775"/>
                  </a:cubicBezTo>
                  <a:cubicBezTo>
                    <a:pt x="1807" y="21040"/>
                    <a:pt x="5426" y="18252"/>
                    <a:pt x="5928" y="17710"/>
                  </a:cubicBezTo>
                  <a:lnTo>
                    <a:pt x="18283" y="4367"/>
                  </a:lnTo>
                  <a:lnTo>
                    <a:pt x="18652" y="3969"/>
                  </a:lnTo>
                  <a:lnTo>
                    <a:pt x="19186" y="4106"/>
                  </a:lnTo>
                  <a:lnTo>
                    <a:pt x="14380" y="9291"/>
                  </a:lnTo>
                  <a:lnTo>
                    <a:pt x="15147" y="9488"/>
                  </a:lnTo>
                  <a:lnTo>
                    <a:pt x="21176" y="2979"/>
                  </a:lnTo>
                  <a:cubicBezTo>
                    <a:pt x="21176" y="2979"/>
                    <a:pt x="20341" y="2767"/>
                    <a:pt x="19876" y="2647"/>
                  </a:cubicBezTo>
                  <a:lnTo>
                    <a:pt x="21436" y="963"/>
                  </a:lnTo>
                  <a:cubicBezTo>
                    <a:pt x="21436" y="963"/>
                    <a:pt x="17698" y="0"/>
                    <a:pt x="17698" y="0"/>
                  </a:cubicBezTo>
                  <a:close/>
                  <a:moveTo>
                    <a:pt x="516" y="20547"/>
                  </a:moveTo>
                  <a:cubicBezTo>
                    <a:pt x="504" y="20509"/>
                    <a:pt x="483" y="20481"/>
                    <a:pt x="479" y="20436"/>
                  </a:cubicBezTo>
                  <a:lnTo>
                    <a:pt x="223" y="20708"/>
                  </a:lnTo>
                  <a:cubicBezTo>
                    <a:pt x="120" y="20820"/>
                    <a:pt x="-164" y="21449"/>
                    <a:pt x="129" y="21525"/>
                  </a:cubicBezTo>
                  <a:cubicBezTo>
                    <a:pt x="423" y="21600"/>
                    <a:pt x="1188" y="21095"/>
                    <a:pt x="1291" y="20984"/>
                  </a:cubicBezTo>
                  <a:lnTo>
                    <a:pt x="1546" y="20707"/>
                  </a:lnTo>
                  <a:cubicBezTo>
                    <a:pt x="1228" y="20825"/>
                    <a:pt x="959" y="20878"/>
                    <a:pt x="774" y="20830"/>
                  </a:cubicBezTo>
                  <a:cubicBezTo>
                    <a:pt x="630" y="20793"/>
                    <a:pt x="555" y="20685"/>
                    <a:pt x="516" y="2054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95" name="Shape 34225">
              <a:extLst>
                <a:ext uri="{FF2B5EF4-FFF2-40B4-BE49-F238E27FC236}">
                  <a16:creationId xmlns:a16="http://schemas.microsoft.com/office/drawing/2014/main" id="{B2C2093B-2903-7645-924E-AE557A1B4E2F}"/>
                </a:ext>
              </a:extLst>
            </p:cNvPr>
            <p:cNvSpPr/>
            <p:nvPr/>
          </p:nvSpPr>
          <p:spPr>
            <a:xfrm>
              <a:off x="12788908" y="11202698"/>
              <a:ext cx="425116" cy="118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936"/>
                  </a:moveTo>
                  <a:lnTo>
                    <a:pt x="17631" y="5428"/>
                  </a:lnTo>
                  <a:lnTo>
                    <a:pt x="17241" y="21600"/>
                  </a:lnTo>
                  <a:cubicBezTo>
                    <a:pt x="17241" y="21600"/>
                    <a:pt x="21600" y="14936"/>
                    <a:pt x="21600" y="14936"/>
                  </a:cubicBezTo>
                  <a:close/>
                  <a:moveTo>
                    <a:pt x="16506" y="21368"/>
                  </a:moveTo>
                  <a:lnTo>
                    <a:pt x="16896" y="5196"/>
                  </a:lnTo>
                  <a:lnTo>
                    <a:pt x="3794" y="1071"/>
                  </a:lnTo>
                  <a:lnTo>
                    <a:pt x="3401" y="17243"/>
                  </a:lnTo>
                  <a:cubicBezTo>
                    <a:pt x="3401" y="17243"/>
                    <a:pt x="16506" y="21368"/>
                    <a:pt x="16506" y="21368"/>
                  </a:cubicBezTo>
                  <a:close/>
                  <a:moveTo>
                    <a:pt x="2651" y="17004"/>
                  </a:moveTo>
                  <a:lnTo>
                    <a:pt x="3043" y="832"/>
                  </a:lnTo>
                  <a:lnTo>
                    <a:pt x="393" y="0"/>
                  </a:lnTo>
                  <a:lnTo>
                    <a:pt x="0" y="16172"/>
                  </a:lnTo>
                  <a:cubicBezTo>
                    <a:pt x="0" y="16172"/>
                    <a:pt x="2651" y="17004"/>
                    <a:pt x="2651" y="1700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96" name="Shape 34226">
              <a:extLst>
                <a:ext uri="{FF2B5EF4-FFF2-40B4-BE49-F238E27FC236}">
                  <a16:creationId xmlns:a16="http://schemas.microsoft.com/office/drawing/2014/main" id="{F8DC914E-206B-1540-9682-DF732C1AABA2}"/>
                </a:ext>
              </a:extLst>
            </p:cNvPr>
            <p:cNvSpPr/>
            <p:nvPr/>
          </p:nvSpPr>
          <p:spPr>
            <a:xfrm>
              <a:off x="12691600" y="7661988"/>
              <a:ext cx="463732" cy="545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1" h="21329" extrusionOk="0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97" name="Shape 34227">
              <a:extLst>
                <a:ext uri="{FF2B5EF4-FFF2-40B4-BE49-F238E27FC236}">
                  <a16:creationId xmlns:a16="http://schemas.microsoft.com/office/drawing/2014/main" id="{B6FFCBE8-A60F-AB44-9F2B-B5E525F85DED}"/>
                </a:ext>
              </a:extLst>
            </p:cNvPr>
            <p:cNvSpPr/>
            <p:nvPr/>
          </p:nvSpPr>
          <p:spPr>
            <a:xfrm>
              <a:off x="11861838" y="8796062"/>
              <a:ext cx="359648" cy="35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98" name="Shape 34228">
              <a:extLst>
                <a:ext uri="{FF2B5EF4-FFF2-40B4-BE49-F238E27FC236}">
                  <a16:creationId xmlns:a16="http://schemas.microsoft.com/office/drawing/2014/main" id="{ABCC7F82-E81C-AC46-9958-E758BE253B70}"/>
                </a:ext>
              </a:extLst>
            </p:cNvPr>
            <p:cNvSpPr/>
            <p:nvPr/>
          </p:nvSpPr>
          <p:spPr>
            <a:xfrm>
              <a:off x="9057539" y="5652197"/>
              <a:ext cx="565072" cy="64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90" y="0"/>
                  </a:moveTo>
                  <a:lnTo>
                    <a:pt x="0" y="14168"/>
                  </a:lnTo>
                  <a:lnTo>
                    <a:pt x="12187" y="21600"/>
                  </a:lnTo>
                  <a:lnTo>
                    <a:pt x="21600" y="9890"/>
                  </a:lnTo>
                  <a:lnTo>
                    <a:pt x="20767" y="5719"/>
                  </a:lnTo>
                  <a:lnTo>
                    <a:pt x="11390" y="0"/>
                  </a:lnTo>
                  <a:close/>
                  <a:moveTo>
                    <a:pt x="12641" y="5625"/>
                  </a:moveTo>
                  <a:lnTo>
                    <a:pt x="17079" y="8332"/>
                  </a:lnTo>
                  <a:lnTo>
                    <a:pt x="16765" y="8723"/>
                  </a:lnTo>
                  <a:lnTo>
                    <a:pt x="12326" y="6016"/>
                  </a:lnTo>
                  <a:lnTo>
                    <a:pt x="12641" y="5625"/>
                  </a:lnTo>
                  <a:close/>
                  <a:moveTo>
                    <a:pt x="7323" y="8127"/>
                  </a:moveTo>
                  <a:lnTo>
                    <a:pt x="16200" y="13540"/>
                  </a:lnTo>
                  <a:lnTo>
                    <a:pt x="15894" y="13920"/>
                  </a:lnTo>
                  <a:lnTo>
                    <a:pt x="7017" y="8506"/>
                  </a:lnTo>
                  <a:lnTo>
                    <a:pt x="7323" y="8127"/>
                  </a:lnTo>
                  <a:close/>
                  <a:moveTo>
                    <a:pt x="5778" y="10048"/>
                  </a:moveTo>
                  <a:lnTo>
                    <a:pt x="14655" y="15462"/>
                  </a:lnTo>
                  <a:lnTo>
                    <a:pt x="14340" y="15853"/>
                  </a:lnTo>
                  <a:lnTo>
                    <a:pt x="5463" y="10439"/>
                  </a:lnTo>
                  <a:lnTo>
                    <a:pt x="5778" y="10048"/>
                  </a:lnTo>
                  <a:close/>
                  <a:moveTo>
                    <a:pt x="4233" y="11970"/>
                  </a:moveTo>
                  <a:lnTo>
                    <a:pt x="8671" y="14677"/>
                  </a:lnTo>
                  <a:lnTo>
                    <a:pt x="8357" y="15068"/>
                  </a:lnTo>
                  <a:lnTo>
                    <a:pt x="3918" y="12361"/>
                  </a:lnTo>
                  <a:lnTo>
                    <a:pt x="4233" y="1197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99" name="Shape 34229">
              <a:extLst>
                <a:ext uri="{FF2B5EF4-FFF2-40B4-BE49-F238E27FC236}">
                  <a16:creationId xmlns:a16="http://schemas.microsoft.com/office/drawing/2014/main" id="{27E886E0-3179-EB48-8E9B-5A434C9B72ED}"/>
                </a:ext>
              </a:extLst>
            </p:cNvPr>
            <p:cNvSpPr/>
            <p:nvPr/>
          </p:nvSpPr>
          <p:spPr>
            <a:xfrm>
              <a:off x="14430703" y="5653180"/>
              <a:ext cx="678286" cy="60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17" extrusionOk="0">
                  <a:moveTo>
                    <a:pt x="16218" y="16859"/>
                  </a:moveTo>
                  <a:lnTo>
                    <a:pt x="3455" y="9002"/>
                  </a:lnTo>
                  <a:lnTo>
                    <a:pt x="7275" y="1347"/>
                  </a:lnTo>
                  <a:lnTo>
                    <a:pt x="20039" y="9205"/>
                  </a:lnTo>
                  <a:cubicBezTo>
                    <a:pt x="20039" y="9205"/>
                    <a:pt x="16218" y="16859"/>
                    <a:pt x="16218" y="16859"/>
                  </a:cubicBezTo>
                  <a:close/>
                  <a:moveTo>
                    <a:pt x="20627" y="8027"/>
                  </a:moveTo>
                  <a:lnTo>
                    <a:pt x="7863" y="170"/>
                  </a:lnTo>
                  <a:cubicBezTo>
                    <a:pt x="7275" y="-192"/>
                    <a:pt x="6536" y="43"/>
                    <a:pt x="6211" y="693"/>
                  </a:cubicBezTo>
                  <a:cubicBezTo>
                    <a:pt x="6211" y="693"/>
                    <a:pt x="1803" y="9525"/>
                    <a:pt x="1814" y="9531"/>
                  </a:cubicBezTo>
                  <a:lnTo>
                    <a:pt x="16683" y="18684"/>
                  </a:lnTo>
                  <a:cubicBezTo>
                    <a:pt x="16694" y="18691"/>
                    <a:pt x="21103" y="9860"/>
                    <a:pt x="21103" y="9860"/>
                  </a:cubicBezTo>
                  <a:cubicBezTo>
                    <a:pt x="21427" y="9210"/>
                    <a:pt x="21214" y="8389"/>
                    <a:pt x="20627" y="8027"/>
                  </a:cubicBezTo>
                  <a:close/>
                  <a:moveTo>
                    <a:pt x="15519" y="21047"/>
                  </a:moveTo>
                  <a:lnTo>
                    <a:pt x="628" y="11880"/>
                  </a:lnTo>
                  <a:cubicBezTo>
                    <a:pt x="40" y="11518"/>
                    <a:pt x="-173" y="10698"/>
                    <a:pt x="152" y="10047"/>
                  </a:cubicBezTo>
                  <a:lnTo>
                    <a:pt x="446" y="9459"/>
                  </a:lnTo>
                  <a:lnTo>
                    <a:pt x="7359" y="13714"/>
                  </a:lnTo>
                  <a:lnTo>
                    <a:pt x="7065" y="14303"/>
                  </a:lnTo>
                  <a:lnTo>
                    <a:pt x="10256" y="16268"/>
                  </a:lnTo>
                  <a:lnTo>
                    <a:pt x="10550" y="15679"/>
                  </a:lnTo>
                  <a:lnTo>
                    <a:pt x="17464" y="19935"/>
                  </a:lnTo>
                  <a:lnTo>
                    <a:pt x="17170" y="20524"/>
                  </a:lnTo>
                  <a:cubicBezTo>
                    <a:pt x="16846" y="21174"/>
                    <a:pt x="16106" y="21408"/>
                    <a:pt x="15519" y="21047"/>
                  </a:cubicBezTo>
                  <a:cubicBezTo>
                    <a:pt x="15519" y="21047"/>
                    <a:pt x="15519" y="21047"/>
                    <a:pt x="15519" y="2104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00" name="Shape 34230">
              <a:extLst>
                <a:ext uri="{FF2B5EF4-FFF2-40B4-BE49-F238E27FC236}">
                  <a16:creationId xmlns:a16="http://schemas.microsoft.com/office/drawing/2014/main" id="{518DA637-C217-2040-8860-A6D82835697C}"/>
                </a:ext>
              </a:extLst>
            </p:cNvPr>
            <p:cNvSpPr/>
            <p:nvPr/>
          </p:nvSpPr>
          <p:spPr>
            <a:xfrm>
              <a:off x="14217720" y="6775957"/>
              <a:ext cx="333440" cy="66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50" y="4050"/>
                  </a:moveTo>
                  <a:lnTo>
                    <a:pt x="1618" y="4050"/>
                  </a:lnTo>
                  <a:lnTo>
                    <a:pt x="1618" y="17550"/>
                  </a:lnTo>
                  <a:lnTo>
                    <a:pt x="20250" y="17550"/>
                  </a:lnTo>
                  <a:lnTo>
                    <a:pt x="20250" y="4050"/>
                  </a:lnTo>
                  <a:close/>
                  <a:moveTo>
                    <a:pt x="14175" y="2025"/>
                  </a:moveTo>
                  <a:lnTo>
                    <a:pt x="7425" y="2025"/>
                  </a:lnTo>
                  <a:cubicBezTo>
                    <a:pt x="7052" y="2025"/>
                    <a:pt x="6750" y="2176"/>
                    <a:pt x="6750" y="2363"/>
                  </a:cubicBezTo>
                  <a:cubicBezTo>
                    <a:pt x="6750" y="2549"/>
                    <a:pt x="7052" y="2700"/>
                    <a:pt x="7425" y="2700"/>
                  </a:cubicBezTo>
                  <a:lnTo>
                    <a:pt x="14175" y="2700"/>
                  </a:lnTo>
                  <a:cubicBezTo>
                    <a:pt x="14548" y="2700"/>
                    <a:pt x="14850" y="2549"/>
                    <a:pt x="14850" y="2363"/>
                  </a:cubicBezTo>
                  <a:cubicBezTo>
                    <a:pt x="14850" y="2176"/>
                    <a:pt x="14548" y="2025"/>
                    <a:pt x="14175" y="2025"/>
                  </a:cubicBezTo>
                  <a:close/>
                  <a:moveTo>
                    <a:pt x="11475" y="20250"/>
                  </a:moveTo>
                  <a:cubicBezTo>
                    <a:pt x="12593" y="20250"/>
                    <a:pt x="13500" y="19797"/>
                    <a:pt x="13500" y="19238"/>
                  </a:cubicBezTo>
                  <a:cubicBezTo>
                    <a:pt x="13500" y="18678"/>
                    <a:pt x="12593" y="18225"/>
                    <a:pt x="11475" y="18225"/>
                  </a:cubicBezTo>
                  <a:cubicBezTo>
                    <a:pt x="10357" y="18225"/>
                    <a:pt x="9450" y="18678"/>
                    <a:pt x="9450" y="19238"/>
                  </a:cubicBezTo>
                  <a:cubicBezTo>
                    <a:pt x="9450" y="19797"/>
                    <a:pt x="10357" y="20250"/>
                    <a:pt x="11475" y="20250"/>
                  </a:cubicBezTo>
                  <a:close/>
                  <a:moveTo>
                    <a:pt x="18900" y="21600"/>
                  </a:moveTo>
                  <a:lnTo>
                    <a:pt x="2700" y="21600"/>
                  </a:lnTo>
                  <a:cubicBezTo>
                    <a:pt x="1954" y="21600"/>
                    <a:pt x="1279" y="21449"/>
                    <a:pt x="791" y="21205"/>
                  </a:cubicBezTo>
                  <a:cubicBezTo>
                    <a:pt x="302" y="20960"/>
                    <a:pt x="0" y="20623"/>
                    <a:pt x="0" y="20250"/>
                  </a:cubicBezTo>
                  <a:lnTo>
                    <a:pt x="0" y="1350"/>
                  </a:lnTo>
                  <a:cubicBezTo>
                    <a:pt x="0" y="977"/>
                    <a:pt x="302" y="640"/>
                    <a:pt x="791" y="395"/>
                  </a:cubicBezTo>
                  <a:cubicBezTo>
                    <a:pt x="1279" y="151"/>
                    <a:pt x="1954" y="0"/>
                    <a:pt x="2700" y="0"/>
                  </a:cubicBezTo>
                  <a:lnTo>
                    <a:pt x="18900" y="0"/>
                  </a:lnTo>
                  <a:cubicBezTo>
                    <a:pt x="19646" y="0"/>
                    <a:pt x="20321" y="151"/>
                    <a:pt x="20809" y="395"/>
                  </a:cubicBezTo>
                  <a:cubicBezTo>
                    <a:pt x="21298" y="640"/>
                    <a:pt x="21600" y="977"/>
                    <a:pt x="21600" y="1350"/>
                  </a:cubicBezTo>
                  <a:lnTo>
                    <a:pt x="21600" y="20250"/>
                  </a:lnTo>
                  <a:cubicBezTo>
                    <a:pt x="21600" y="20623"/>
                    <a:pt x="21298" y="20960"/>
                    <a:pt x="20809" y="21205"/>
                  </a:cubicBezTo>
                  <a:cubicBezTo>
                    <a:pt x="20321" y="21449"/>
                    <a:pt x="19646" y="21600"/>
                    <a:pt x="189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01" name="Shape 34231">
              <a:extLst>
                <a:ext uri="{FF2B5EF4-FFF2-40B4-BE49-F238E27FC236}">
                  <a16:creationId xmlns:a16="http://schemas.microsoft.com/office/drawing/2014/main" id="{2D80DB7A-3D73-544A-9B3B-1736A79F99EC}"/>
                </a:ext>
              </a:extLst>
            </p:cNvPr>
            <p:cNvSpPr/>
            <p:nvPr/>
          </p:nvSpPr>
          <p:spPr>
            <a:xfrm>
              <a:off x="12484545" y="3228311"/>
              <a:ext cx="428100" cy="34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02" name="Shape 34232">
              <a:extLst>
                <a:ext uri="{FF2B5EF4-FFF2-40B4-BE49-F238E27FC236}">
                  <a16:creationId xmlns:a16="http://schemas.microsoft.com/office/drawing/2014/main" id="{C007FB6C-BFDF-0949-ABE0-D03402E90863}"/>
                </a:ext>
              </a:extLst>
            </p:cNvPr>
            <p:cNvSpPr/>
            <p:nvPr/>
          </p:nvSpPr>
          <p:spPr>
            <a:xfrm>
              <a:off x="11791096" y="11232556"/>
              <a:ext cx="130464" cy="27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03" name="Shape 34233">
              <a:extLst>
                <a:ext uri="{FF2B5EF4-FFF2-40B4-BE49-F238E27FC236}">
                  <a16:creationId xmlns:a16="http://schemas.microsoft.com/office/drawing/2014/main" id="{60D384DC-794B-9144-BA29-4A8A38D10665}"/>
                </a:ext>
              </a:extLst>
            </p:cNvPr>
            <p:cNvSpPr/>
            <p:nvPr/>
          </p:nvSpPr>
          <p:spPr>
            <a:xfrm>
              <a:off x="11084739" y="4570184"/>
              <a:ext cx="304442" cy="392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04" name="Shape 34234">
              <a:extLst>
                <a:ext uri="{FF2B5EF4-FFF2-40B4-BE49-F238E27FC236}">
                  <a16:creationId xmlns:a16="http://schemas.microsoft.com/office/drawing/2014/main" id="{C98463EB-5F76-F043-BCEE-2B5BE2C56B58}"/>
                </a:ext>
              </a:extLst>
            </p:cNvPr>
            <p:cNvSpPr/>
            <p:nvPr/>
          </p:nvSpPr>
          <p:spPr>
            <a:xfrm>
              <a:off x="10710090" y="4258444"/>
              <a:ext cx="419088" cy="392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05" name="Shape 34235">
              <a:extLst>
                <a:ext uri="{FF2B5EF4-FFF2-40B4-BE49-F238E27FC236}">
                  <a16:creationId xmlns:a16="http://schemas.microsoft.com/office/drawing/2014/main" id="{AEF8A314-7446-3E4F-8E0B-288049BCE97C}"/>
                </a:ext>
              </a:extLst>
            </p:cNvPr>
            <p:cNvSpPr/>
            <p:nvPr/>
          </p:nvSpPr>
          <p:spPr>
            <a:xfrm>
              <a:off x="9790862" y="4363012"/>
              <a:ext cx="428100" cy="34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06" name="Shape 34236">
              <a:extLst>
                <a:ext uri="{FF2B5EF4-FFF2-40B4-BE49-F238E27FC236}">
                  <a16:creationId xmlns:a16="http://schemas.microsoft.com/office/drawing/2014/main" id="{B0CAC1F7-C823-3549-8632-8D57E8493972}"/>
                </a:ext>
              </a:extLst>
            </p:cNvPr>
            <p:cNvSpPr/>
            <p:nvPr/>
          </p:nvSpPr>
          <p:spPr>
            <a:xfrm>
              <a:off x="12210021" y="7840631"/>
              <a:ext cx="346528" cy="28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07" name="Shape 34237">
              <a:extLst>
                <a:ext uri="{FF2B5EF4-FFF2-40B4-BE49-F238E27FC236}">
                  <a16:creationId xmlns:a16="http://schemas.microsoft.com/office/drawing/2014/main" id="{60CE57F0-9E16-6B42-986C-2BB9440960D7}"/>
                </a:ext>
              </a:extLst>
            </p:cNvPr>
            <p:cNvSpPr/>
            <p:nvPr/>
          </p:nvSpPr>
          <p:spPr>
            <a:xfrm>
              <a:off x="11135547" y="9214788"/>
              <a:ext cx="16385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08" name="Shape 34238">
              <a:extLst>
                <a:ext uri="{FF2B5EF4-FFF2-40B4-BE49-F238E27FC236}">
                  <a16:creationId xmlns:a16="http://schemas.microsoft.com/office/drawing/2014/main" id="{E15769EC-3CE4-4540-8A3A-0B5A4863E915}"/>
                </a:ext>
              </a:extLst>
            </p:cNvPr>
            <p:cNvSpPr/>
            <p:nvPr/>
          </p:nvSpPr>
          <p:spPr>
            <a:xfrm>
              <a:off x="13971261" y="7721068"/>
              <a:ext cx="16385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09" name="Shape 34239">
              <a:extLst>
                <a:ext uri="{FF2B5EF4-FFF2-40B4-BE49-F238E27FC236}">
                  <a16:creationId xmlns:a16="http://schemas.microsoft.com/office/drawing/2014/main" id="{2318D5A1-8E4F-FD4D-A072-E437369ED7C4}"/>
                </a:ext>
              </a:extLst>
            </p:cNvPr>
            <p:cNvSpPr/>
            <p:nvPr/>
          </p:nvSpPr>
          <p:spPr>
            <a:xfrm>
              <a:off x="13086555" y="5888971"/>
              <a:ext cx="304442" cy="39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10" name="Shape 34240">
              <a:extLst>
                <a:ext uri="{FF2B5EF4-FFF2-40B4-BE49-F238E27FC236}">
                  <a16:creationId xmlns:a16="http://schemas.microsoft.com/office/drawing/2014/main" id="{5761DB39-B4CB-D04B-A85D-E5A9018DA36B}"/>
                </a:ext>
              </a:extLst>
            </p:cNvPr>
            <p:cNvSpPr/>
            <p:nvPr/>
          </p:nvSpPr>
          <p:spPr>
            <a:xfrm>
              <a:off x="12718729" y="8725244"/>
              <a:ext cx="218222" cy="28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11" name="Shape 34241">
              <a:extLst>
                <a:ext uri="{FF2B5EF4-FFF2-40B4-BE49-F238E27FC236}">
                  <a16:creationId xmlns:a16="http://schemas.microsoft.com/office/drawing/2014/main" id="{7120EF9B-E117-674C-9431-46B618401F72}"/>
                </a:ext>
              </a:extLst>
            </p:cNvPr>
            <p:cNvSpPr/>
            <p:nvPr/>
          </p:nvSpPr>
          <p:spPr>
            <a:xfrm>
              <a:off x="11342014" y="7513407"/>
              <a:ext cx="272208" cy="366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11" h="20821" extrusionOk="0">
                  <a:moveTo>
                    <a:pt x="12499" y="13303"/>
                  </a:moveTo>
                  <a:cubicBezTo>
                    <a:pt x="13474" y="15282"/>
                    <a:pt x="14406" y="17194"/>
                    <a:pt x="14461" y="19063"/>
                  </a:cubicBezTo>
                  <a:cubicBezTo>
                    <a:pt x="14479" y="19633"/>
                    <a:pt x="14582" y="20311"/>
                    <a:pt x="14210" y="20821"/>
                  </a:cubicBezTo>
                  <a:cubicBezTo>
                    <a:pt x="10525" y="17927"/>
                    <a:pt x="9838" y="14212"/>
                    <a:pt x="8115" y="11051"/>
                  </a:cubicBezTo>
                  <a:cubicBezTo>
                    <a:pt x="6053" y="10122"/>
                    <a:pt x="4570" y="7480"/>
                    <a:pt x="6196" y="6231"/>
                  </a:cubicBezTo>
                  <a:cubicBezTo>
                    <a:pt x="8553" y="4419"/>
                    <a:pt x="10035" y="7345"/>
                    <a:pt x="10598" y="8773"/>
                  </a:cubicBezTo>
                  <a:cubicBezTo>
                    <a:pt x="10906" y="9555"/>
                    <a:pt x="10989" y="10416"/>
                    <a:pt x="11671" y="11094"/>
                  </a:cubicBezTo>
                  <a:cubicBezTo>
                    <a:pt x="13112" y="12518"/>
                    <a:pt x="15601" y="11340"/>
                    <a:pt x="16169" y="9915"/>
                  </a:cubicBezTo>
                  <a:cubicBezTo>
                    <a:pt x="16983" y="7871"/>
                    <a:pt x="15656" y="5461"/>
                    <a:pt x="13976" y="3794"/>
                  </a:cubicBezTo>
                  <a:cubicBezTo>
                    <a:pt x="11415" y="1258"/>
                    <a:pt x="6416" y="1969"/>
                    <a:pt x="3932" y="4842"/>
                  </a:cubicBezTo>
                  <a:cubicBezTo>
                    <a:pt x="2652" y="6323"/>
                    <a:pt x="2147" y="8434"/>
                    <a:pt x="3515" y="10418"/>
                  </a:cubicBezTo>
                  <a:cubicBezTo>
                    <a:pt x="4236" y="11464"/>
                    <a:pt x="5170" y="12108"/>
                    <a:pt x="6136" y="12400"/>
                  </a:cubicBezTo>
                  <a:cubicBezTo>
                    <a:pt x="6282" y="12445"/>
                    <a:pt x="6666" y="12458"/>
                    <a:pt x="6895" y="12661"/>
                  </a:cubicBezTo>
                  <a:cubicBezTo>
                    <a:pt x="7361" y="13074"/>
                    <a:pt x="7439" y="13745"/>
                    <a:pt x="7417" y="14249"/>
                  </a:cubicBezTo>
                  <a:cubicBezTo>
                    <a:pt x="5334" y="14777"/>
                    <a:pt x="3377" y="14023"/>
                    <a:pt x="1894" y="12542"/>
                  </a:cubicBezTo>
                  <a:cubicBezTo>
                    <a:pt x="-1478" y="9170"/>
                    <a:pt x="-94" y="4513"/>
                    <a:pt x="4049" y="1953"/>
                  </a:cubicBezTo>
                  <a:cubicBezTo>
                    <a:pt x="8469" y="-779"/>
                    <a:pt x="13971" y="-622"/>
                    <a:pt x="16956" y="2276"/>
                  </a:cubicBezTo>
                  <a:cubicBezTo>
                    <a:pt x="19176" y="4430"/>
                    <a:pt x="20122" y="7281"/>
                    <a:pt x="19546" y="9389"/>
                  </a:cubicBezTo>
                  <a:cubicBezTo>
                    <a:pt x="19112" y="10973"/>
                    <a:pt x="17273" y="13272"/>
                    <a:pt x="14367" y="13517"/>
                  </a:cubicBezTo>
                  <a:cubicBezTo>
                    <a:pt x="13720" y="13571"/>
                    <a:pt x="13303" y="13441"/>
                    <a:pt x="12499" y="1330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12" name="Shape 34242">
              <a:extLst>
                <a:ext uri="{FF2B5EF4-FFF2-40B4-BE49-F238E27FC236}">
                  <a16:creationId xmlns:a16="http://schemas.microsoft.com/office/drawing/2014/main" id="{79667B63-8A24-5C4F-84B0-559E7AF48A1F}"/>
                </a:ext>
              </a:extLst>
            </p:cNvPr>
            <p:cNvSpPr/>
            <p:nvPr/>
          </p:nvSpPr>
          <p:spPr>
            <a:xfrm>
              <a:off x="14349166" y="3565132"/>
              <a:ext cx="272152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13" name="Shape 34243">
              <a:extLst>
                <a:ext uri="{FF2B5EF4-FFF2-40B4-BE49-F238E27FC236}">
                  <a16:creationId xmlns:a16="http://schemas.microsoft.com/office/drawing/2014/main" id="{746A0077-B4EF-CD48-8438-75C7C93D92FE}"/>
                </a:ext>
              </a:extLst>
            </p:cNvPr>
            <p:cNvSpPr/>
            <p:nvPr/>
          </p:nvSpPr>
          <p:spPr>
            <a:xfrm>
              <a:off x="10163109" y="5879849"/>
              <a:ext cx="373972" cy="350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14" name="Shape 34244">
              <a:extLst>
                <a:ext uri="{FF2B5EF4-FFF2-40B4-BE49-F238E27FC236}">
                  <a16:creationId xmlns:a16="http://schemas.microsoft.com/office/drawing/2014/main" id="{F6303F22-24FA-7B4B-949C-2985C272BEB4}"/>
                </a:ext>
              </a:extLst>
            </p:cNvPr>
            <p:cNvSpPr/>
            <p:nvPr/>
          </p:nvSpPr>
          <p:spPr>
            <a:xfrm>
              <a:off x="14467934" y="6264695"/>
              <a:ext cx="347528" cy="325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15" name="Shape 34245">
              <a:extLst>
                <a:ext uri="{FF2B5EF4-FFF2-40B4-BE49-F238E27FC236}">
                  <a16:creationId xmlns:a16="http://schemas.microsoft.com/office/drawing/2014/main" id="{AECAC8E2-9D6D-B34D-B179-6DE5D6D08150}"/>
                </a:ext>
              </a:extLst>
            </p:cNvPr>
            <p:cNvSpPr/>
            <p:nvPr/>
          </p:nvSpPr>
          <p:spPr>
            <a:xfrm>
              <a:off x="12353445" y="9604415"/>
              <a:ext cx="266020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16" name="Shape 34246">
              <a:extLst>
                <a:ext uri="{FF2B5EF4-FFF2-40B4-BE49-F238E27FC236}">
                  <a16:creationId xmlns:a16="http://schemas.microsoft.com/office/drawing/2014/main" id="{68DB749F-8E6E-894D-AF7D-C679B012C47B}"/>
                </a:ext>
              </a:extLst>
            </p:cNvPr>
            <p:cNvSpPr/>
            <p:nvPr/>
          </p:nvSpPr>
          <p:spPr>
            <a:xfrm>
              <a:off x="11817349" y="7826120"/>
              <a:ext cx="266022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17" name="Shape 34247">
              <a:extLst>
                <a:ext uri="{FF2B5EF4-FFF2-40B4-BE49-F238E27FC236}">
                  <a16:creationId xmlns:a16="http://schemas.microsoft.com/office/drawing/2014/main" id="{1ABFF129-E80C-F247-A754-2125E18173ED}"/>
                </a:ext>
              </a:extLst>
            </p:cNvPr>
            <p:cNvSpPr/>
            <p:nvPr/>
          </p:nvSpPr>
          <p:spPr>
            <a:xfrm>
              <a:off x="10728159" y="11858687"/>
              <a:ext cx="359648" cy="35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18" name="Shape 34248">
              <a:extLst>
                <a:ext uri="{FF2B5EF4-FFF2-40B4-BE49-F238E27FC236}">
                  <a16:creationId xmlns:a16="http://schemas.microsoft.com/office/drawing/2014/main" id="{7EA4D8CC-C1B2-A14A-9C66-409A714C6357}"/>
                </a:ext>
              </a:extLst>
            </p:cNvPr>
            <p:cNvSpPr/>
            <p:nvPr/>
          </p:nvSpPr>
          <p:spPr>
            <a:xfrm>
              <a:off x="11187068" y="11262359"/>
              <a:ext cx="266020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19" name="Shape 34249">
              <a:extLst>
                <a:ext uri="{FF2B5EF4-FFF2-40B4-BE49-F238E27FC236}">
                  <a16:creationId xmlns:a16="http://schemas.microsoft.com/office/drawing/2014/main" id="{A49387FC-C1C9-8640-8B35-6D58A8D1920C}"/>
                </a:ext>
              </a:extLst>
            </p:cNvPr>
            <p:cNvSpPr/>
            <p:nvPr/>
          </p:nvSpPr>
          <p:spPr>
            <a:xfrm>
              <a:off x="11097651" y="11556529"/>
              <a:ext cx="363722" cy="489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89"/>
                  </a:moveTo>
                  <a:lnTo>
                    <a:pt x="7526" y="11318"/>
                  </a:lnTo>
                  <a:lnTo>
                    <a:pt x="10639" y="10027"/>
                  </a:lnTo>
                  <a:lnTo>
                    <a:pt x="6735" y="4831"/>
                  </a:lnTo>
                  <a:cubicBezTo>
                    <a:pt x="7186" y="4822"/>
                    <a:pt x="7638" y="4734"/>
                    <a:pt x="8042" y="4542"/>
                  </a:cubicBezTo>
                  <a:cubicBezTo>
                    <a:pt x="8843" y="4160"/>
                    <a:pt x="9286" y="3488"/>
                    <a:pt x="9338" y="2779"/>
                  </a:cubicBezTo>
                  <a:cubicBezTo>
                    <a:pt x="9343" y="2717"/>
                    <a:pt x="9344" y="2654"/>
                    <a:pt x="9343" y="2591"/>
                  </a:cubicBezTo>
                  <a:cubicBezTo>
                    <a:pt x="10859" y="2532"/>
                    <a:pt x="12290" y="2713"/>
                    <a:pt x="13557" y="3159"/>
                  </a:cubicBezTo>
                  <a:cubicBezTo>
                    <a:pt x="15647" y="3894"/>
                    <a:pt x="17171" y="5277"/>
                    <a:pt x="17964" y="7158"/>
                  </a:cubicBezTo>
                  <a:cubicBezTo>
                    <a:pt x="19200" y="10089"/>
                    <a:pt x="17878" y="13269"/>
                    <a:pt x="14770" y="15143"/>
                  </a:cubicBezTo>
                  <a:lnTo>
                    <a:pt x="13545" y="13629"/>
                  </a:lnTo>
                  <a:lnTo>
                    <a:pt x="15711" y="12662"/>
                  </a:lnTo>
                  <a:lnTo>
                    <a:pt x="15100" y="11906"/>
                  </a:lnTo>
                  <a:lnTo>
                    <a:pt x="7202" y="15433"/>
                  </a:lnTo>
                  <a:lnTo>
                    <a:pt x="7813" y="16189"/>
                  </a:lnTo>
                  <a:lnTo>
                    <a:pt x="9983" y="15220"/>
                  </a:lnTo>
                  <a:lnTo>
                    <a:pt x="11972" y="17680"/>
                  </a:lnTo>
                  <a:lnTo>
                    <a:pt x="7432" y="19708"/>
                  </a:lnTo>
                  <a:lnTo>
                    <a:pt x="8961" y="21600"/>
                  </a:lnTo>
                  <a:lnTo>
                    <a:pt x="21600" y="15956"/>
                  </a:lnTo>
                  <a:lnTo>
                    <a:pt x="20070" y="14064"/>
                  </a:lnTo>
                  <a:lnTo>
                    <a:pt x="16905" y="15477"/>
                  </a:lnTo>
                  <a:cubicBezTo>
                    <a:pt x="19819" y="13226"/>
                    <a:pt x="20973" y="9873"/>
                    <a:pt x="19662" y="6762"/>
                  </a:cubicBezTo>
                  <a:cubicBezTo>
                    <a:pt x="18716" y="4520"/>
                    <a:pt x="16868" y="2861"/>
                    <a:pt x="14317" y="1964"/>
                  </a:cubicBezTo>
                  <a:cubicBezTo>
                    <a:pt x="12625" y="1368"/>
                    <a:pt x="10722" y="1151"/>
                    <a:pt x="8713" y="1295"/>
                  </a:cubicBezTo>
                  <a:cubicBezTo>
                    <a:pt x="7813" y="536"/>
                    <a:pt x="6285" y="336"/>
                    <a:pt x="5078" y="875"/>
                  </a:cubicBezTo>
                  <a:cubicBezTo>
                    <a:pt x="4725" y="1032"/>
                    <a:pt x="4440" y="1236"/>
                    <a:pt x="4217" y="1471"/>
                  </a:cubicBezTo>
                  <a:lnTo>
                    <a:pt x="3109" y="0"/>
                  </a:lnTo>
                  <a:lnTo>
                    <a:pt x="0" y="1289"/>
                  </a:lnTo>
                  <a:close/>
                  <a:moveTo>
                    <a:pt x="5994" y="2008"/>
                  </a:moveTo>
                  <a:cubicBezTo>
                    <a:pt x="6453" y="1798"/>
                    <a:pt x="7049" y="1856"/>
                    <a:pt x="7404" y="2156"/>
                  </a:cubicBezTo>
                  <a:cubicBezTo>
                    <a:pt x="7771" y="2467"/>
                    <a:pt x="7762" y="2932"/>
                    <a:pt x="7387" y="3235"/>
                  </a:cubicBezTo>
                  <a:cubicBezTo>
                    <a:pt x="7313" y="3300"/>
                    <a:pt x="7226" y="3359"/>
                    <a:pt x="7123" y="3405"/>
                  </a:cubicBezTo>
                  <a:cubicBezTo>
                    <a:pt x="6605" y="3637"/>
                    <a:pt x="5928" y="3511"/>
                    <a:pt x="5619" y="3126"/>
                  </a:cubicBezTo>
                  <a:cubicBezTo>
                    <a:pt x="5309" y="2742"/>
                    <a:pt x="5480" y="2244"/>
                    <a:pt x="5994" y="20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20" name="Shape 34250">
              <a:extLst>
                <a:ext uri="{FF2B5EF4-FFF2-40B4-BE49-F238E27FC236}">
                  <a16:creationId xmlns:a16="http://schemas.microsoft.com/office/drawing/2014/main" id="{929D6D8D-C30E-1E44-9447-2159C55BBC73}"/>
                </a:ext>
              </a:extLst>
            </p:cNvPr>
            <p:cNvSpPr/>
            <p:nvPr/>
          </p:nvSpPr>
          <p:spPr>
            <a:xfrm>
              <a:off x="11475026" y="12061751"/>
              <a:ext cx="218222" cy="28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21" name="Shape 34251">
              <a:extLst>
                <a:ext uri="{FF2B5EF4-FFF2-40B4-BE49-F238E27FC236}">
                  <a16:creationId xmlns:a16="http://schemas.microsoft.com/office/drawing/2014/main" id="{AA59C61D-8D16-4F45-82E5-8A19584579B4}"/>
                </a:ext>
              </a:extLst>
            </p:cNvPr>
            <p:cNvSpPr/>
            <p:nvPr/>
          </p:nvSpPr>
          <p:spPr>
            <a:xfrm>
              <a:off x="11001064" y="12147982"/>
              <a:ext cx="241994" cy="27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307" y="15970"/>
                  </a:lnTo>
                  <a:lnTo>
                    <a:pt x="6112" y="19464"/>
                  </a:lnTo>
                  <a:cubicBezTo>
                    <a:pt x="6112" y="19464"/>
                    <a:pt x="0" y="21600"/>
                    <a:pt x="0" y="21600"/>
                  </a:cubicBezTo>
                  <a:close/>
                  <a:moveTo>
                    <a:pt x="6773" y="18782"/>
                  </a:moveTo>
                  <a:lnTo>
                    <a:pt x="1968" y="15288"/>
                  </a:lnTo>
                  <a:lnTo>
                    <a:pt x="13737" y="3150"/>
                  </a:lnTo>
                  <a:lnTo>
                    <a:pt x="18545" y="6642"/>
                  </a:lnTo>
                  <a:cubicBezTo>
                    <a:pt x="18545" y="6642"/>
                    <a:pt x="6773" y="18782"/>
                    <a:pt x="6773" y="18782"/>
                  </a:cubicBezTo>
                  <a:close/>
                  <a:moveTo>
                    <a:pt x="19218" y="5946"/>
                  </a:moveTo>
                  <a:lnTo>
                    <a:pt x="14411" y="2455"/>
                  </a:lnTo>
                  <a:lnTo>
                    <a:pt x="16792" y="0"/>
                  </a:lnTo>
                  <a:lnTo>
                    <a:pt x="21600" y="3492"/>
                  </a:lnTo>
                  <a:cubicBezTo>
                    <a:pt x="21600" y="3492"/>
                    <a:pt x="19218" y="5946"/>
                    <a:pt x="19218" y="594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22" name="Shape 34252">
              <a:extLst>
                <a:ext uri="{FF2B5EF4-FFF2-40B4-BE49-F238E27FC236}">
                  <a16:creationId xmlns:a16="http://schemas.microsoft.com/office/drawing/2014/main" id="{532D4F21-EDC3-5A43-BEE7-D7F38D49BCF1}"/>
                </a:ext>
              </a:extLst>
            </p:cNvPr>
            <p:cNvSpPr/>
            <p:nvPr/>
          </p:nvSpPr>
          <p:spPr>
            <a:xfrm>
              <a:off x="11499317" y="12714275"/>
              <a:ext cx="353634" cy="24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29" y="10800"/>
                  </a:moveTo>
                  <a:lnTo>
                    <a:pt x="14850" y="5891"/>
                  </a:lnTo>
                  <a:lnTo>
                    <a:pt x="18865" y="5891"/>
                  </a:lnTo>
                  <a:lnTo>
                    <a:pt x="20250" y="10800"/>
                  </a:lnTo>
                  <a:lnTo>
                    <a:pt x="14829" y="10800"/>
                  </a:lnTo>
                  <a:close/>
                  <a:moveTo>
                    <a:pt x="20250" y="5564"/>
                  </a:moveTo>
                  <a:cubicBezTo>
                    <a:pt x="19879" y="3856"/>
                    <a:pt x="18900" y="3919"/>
                    <a:pt x="18900" y="3919"/>
                  </a:cubicBezTo>
                  <a:lnTo>
                    <a:pt x="13495" y="3919"/>
                  </a:lnTo>
                  <a:lnTo>
                    <a:pt x="13495" y="18655"/>
                  </a:lnTo>
                  <a:lnTo>
                    <a:pt x="15525" y="18655"/>
                  </a:lnTo>
                  <a:cubicBezTo>
                    <a:pt x="15527" y="14736"/>
                    <a:pt x="16734" y="14727"/>
                    <a:pt x="18225" y="14728"/>
                  </a:cubicBezTo>
                  <a:cubicBezTo>
                    <a:pt x="19716" y="14728"/>
                    <a:pt x="20918" y="14757"/>
                    <a:pt x="20924" y="18655"/>
                  </a:cubicBezTo>
                  <a:lnTo>
                    <a:pt x="21600" y="18655"/>
                  </a:lnTo>
                  <a:lnTo>
                    <a:pt x="21600" y="10817"/>
                  </a:lnTo>
                  <a:cubicBezTo>
                    <a:pt x="21600" y="10817"/>
                    <a:pt x="20621" y="7272"/>
                    <a:pt x="20250" y="5564"/>
                  </a:cubicBezTo>
                  <a:close/>
                  <a:moveTo>
                    <a:pt x="12690" y="1964"/>
                  </a:moveTo>
                  <a:lnTo>
                    <a:pt x="12690" y="18655"/>
                  </a:lnTo>
                  <a:lnTo>
                    <a:pt x="6750" y="18655"/>
                  </a:lnTo>
                  <a:cubicBezTo>
                    <a:pt x="6750" y="14728"/>
                    <a:pt x="5541" y="14728"/>
                    <a:pt x="4050" y="14728"/>
                  </a:cubicBezTo>
                  <a:cubicBezTo>
                    <a:pt x="2559" y="14728"/>
                    <a:pt x="1350" y="14728"/>
                    <a:pt x="1350" y="18655"/>
                  </a:cubicBezTo>
                  <a:lnTo>
                    <a:pt x="0" y="18655"/>
                  </a:lnTo>
                  <a:lnTo>
                    <a:pt x="0" y="1964"/>
                  </a:lnTo>
                  <a:cubicBezTo>
                    <a:pt x="0" y="1421"/>
                    <a:pt x="151" y="931"/>
                    <a:pt x="395" y="575"/>
                  </a:cubicBezTo>
                  <a:cubicBezTo>
                    <a:pt x="640" y="220"/>
                    <a:pt x="977" y="0"/>
                    <a:pt x="1350" y="0"/>
                  </a:cubicBezTo>
                  <a:lnTo>
                    <a:pt x="11340" y="0"/>
                  </a:lnTo>
                  <a:cubicBezTo>
                    <a:pt x="11713" y="0"/>
                    <a:pt x="12050" y="220"/>
                    <a:pt x="12295" y="575"/>
                  </a:cubicBezTo>
                  <a:cubicBezTo>
                    <a:pt x="12539" y="931"/>
                    <a:pt x="12690" y="1421"/>
                    <a:pt x="12690" y="1964"/>
                  </a:cubicBezTo>
                  <a:close/>
                  <a:moveTo>
                    <a:pt x="4050" y="19636"/>
                  </a:moveTo>
                  <a:cubicBezTo>
                    <a:pt x="3677" y="19636"/>
                    <a:pt x="3375" y="19197"/>
                    <a:pt x="3375" y="18655"/>
                  </a:cubicBezTo>
                  <a:cubicBezTo>
                    <a:pt x="3375" y="18112"/>
                    <a:pt x="3677" y="17673"/>
                    <a:pt x="4050" y="17673"/>
                  </a:cubicBezTo>
                  <a:cubicBezTo>
                    <a:pt x="4423" y="17673"/>
                    <a:pt x="4725" y="18112"/>
                    <a:pt x="4725" y="18655"/>
                  </a:cubicBezTo>
                  <a:cubicBezTo>
                    <a:pt x="4725" y="19197"/>
                    <a:pt x="4423" y="19636"/>
                    <a:pt x="4050" y="19636"/>
                  </a:cubicBezTo>
                  <a:close/>
                  <a:moveTo>
                    <a:pt x="4050" y="15709"/>
                  </a:moveTo>
                  <a:cubicBezTo>
                    <a:pt x="2932" y="15709"/>
                    <a:pt x="2025" y="17028"/>
                    <a:pt x="2025" y="18655"/>
                  </a:cubicBezTo>
                  <a:cubicBezTo>
                    <a:pt x="2025" y="20281"/>
                    <a:pt x="2932" y="21600"/>
                    <a:pt x="4050" y="21600"/>
                  </a:cubicBezTo>
                  <a:cubicBezTo>
                    <a:pt x="5168" y="21600"/>
                    <a:pt x="6075" y="20281"/>
                    <a:pt x="6075" y="18655"/>
                  </a:cubicBezTo>
                  <a:cubicBezTo>
                    <a:pt x="6075" y="17028"/>
                    <a:pt x="5168" y="15709"/>
                    <a:pt x="4050" y="15709"/>
                  </a:cubicBezTo>
                  <a:close/>
                  <a:moveTo>
                    <a:pt x="18225" y="19636"/>
                  </a:moveTo>
                  <a:cubicBezTo>
                    <a:pt x="17852" y="19636"/>
                    <a:pt x="17550" y="19197"/>
                    <a:pt x="17550" y="18655"/>
                  </a:cubicBezTo>
                  <a:cubicBezTo>
                    <a:pt x="17550" y="18112"/>
                    <a:pt x="17852" y="17673"/>
                    <a:pt x="18225" y="17673"/>
                  </a:cubicBezTo>
                  <a:cubicBezTo>
                    <a:pt x="18598" y="17673"/>
                    <a:pt x="18900" y="18112"/>
                    <a:pt x="18900" y="18655"/>
                  </a:cubicBezTo>
                  <a:cubicBezTo>
                    <a:pt x="18900" y="19197"/>
                    <a:pt x="18598" y="19636"/>
                    <a:pt x="18225" y="19636"/>
                  </a:cubicBezTo>
                  <a:close/>
                  <a:moveTo>
                    <a:pt x="18225" y="15709"/>
                  </a:moveTo>
                  <a:cubicBezTo>
                    <a:pt x="17107" y="15709"/>
                    <a:pt x="16200" y="17028"/>
                    <a:pt x="16200" y="18655"/>
                  </a:cubicBezTo>
                  <a:cubicBezTo>
                    <a:pt x="16200" y="20281"/>
                    <a:pt x="17107" y="21600"/>
                    <a:pt x="18225" y="21600"/>
                  </a:cubicBezTo>
                  <a:cubicBezTo>
                    <a:pt x="19343" y="21600"/>
                    <a:pt x="20250" y="20281"/>
                    <a:pt x="20250" y="18655"/>
                  </a:cubicBezTo>
                  <a:cubicBezTo>
                    <a:pt x="20250" y="17028"/>
                    <a:pt x="19343" y="15709"/>
                    <a:pt x="18225" y="1570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b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23" name="Shape 34253">
              <a:extLst>
                <a:ext uri="{FF2B5EF4-FFF2-40B4-BE49-F238E27FC236}">
                  <a16:creationId xmlns:a16="http://schemas.microsoft.com/office/drawing/2014/main" id="{F78AB9E7-9FBD-3D4F-9F6B-430237196299}"/>
                </a:ext>
              </a:extLst>
            </p:cNvPr>
            <p:cNvSpPr/>
            <p:nvPr/>
          </p:nvSpPr>
          <p:spPr>
            <a:xfrm rot="1920000">
              <a:off x="12259440" y="12552699"/>
              <a:ext cx="459460" cy="12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936"/>
                  </a:moveTo>
                  <a:lnTo>
                    <a:pt x="17631" y="5428"/>
                  </a:lnTo>
                  <a:lnTo>
                    <a:pt x="17241" y="21600"/>
                  </a:lnTo>
                  <a:cubicBezTo>
                    <a:pt x="17241" y="21600"/>
                    <a:pt x="21600" y="14936"/>
                    <a:pt x="21600" y="14936"/>
                  </a:cubicBezTo>
                  <a:close/>
                  <a:moveTo>
                    <a:pt x="16506" y="21368"/>
                  </a:moveTo>
                  <a:lnTo>
                    <a:pt x="16896" y="5196"/>
                  </a:lnTo>
                  <a:lnTo>
                    <a:pt x="3794" y="1071"/>
                  </a:lnTo>
                  <a:lnTo>
                    <a:pt x="3401" y="17243"/>
                  </a:lnTo>
                  <a:cubicBezTo>
                    <a:pt x="3401" y="17243"/>
                    <a:pt x="16506" y="21368"/>
                    <a:pt x="16506" y="21368"/>
                  </a:cubicBezTo>
                  <a:close/>
                  <a:moveTo>
                    <a:pt x="2651" y="17004"/>
                  </a:moveTo>
                  <a:lnTo>
                    <a:pt x="3043" y="832"/>
                  </a:lnTo>
                  <a:lnTo>
                    <a:pt x="393" y="0"/>
                  </a:lnTo>
                  <a:lnTo>
                    <a:pt x="0" y="16172"/>
                  </a:lnTo>
                  <a:cubicBezTo>
                    <a:pt x="0" y="16172"/>
                    <a:pt x="2651" y="17004"/>
                    <a:pt x="2651" y="1700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24" name="Shape 34254">
              <a:extLst>
                <a:ext uri="{FF2B5EF4-FFF2-40B4-BE49-F238E27FC236}">
                  <a16:creationId xmlns:a16="http://schemas.microsoft.com/office/drawing/2014/main" id="{D6B4C8F8-34FF-BB45-A84F-10FC705BF7EC}"/>
                </a:ext>
              </a:extLst>
            </p:cNvPr>
            <p:cNvSpPr/>
            <p:nvPr/>
          </p:nvSpPr>
          <p:spPr>
            <a:xfrm>
              <a:off x="10340903" y="5125500"/>
              <a:ext cx="609452" cy="544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25" name="Shape 34255">
              <a:extLst>
                <a:ext uri="{FF2B5EF4-FFF2-40B4-BE49-F238E27FC236}">
                  <a16:creationId xmlns:a16="http://schemas.microsoft.com/office/drawing/2014/main" id="{535F2128-52E3-7043-86CD-F3523629279F}"/>
                </a:ext>
              </a:extLst>
            </p:cNvPr>
            <p:cNvSpPr/>
            <p:nvPr/>
          </p:nvSpPr>
          <p:spPr>
            <a:xfrm>
              <a:off x="9854702" y="4803941"/>
              <a:ext cx="502982" cy="45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0716" extrusionOk="0">
                  <a:moveTo>
                    <a:pt x="19071" y="18146"/>
                  </a:moveTo>
                  <a:cubicBezTo>
                    <a:pt x="20183" y="16314"/>
                    <a:pt x="19749" y="13820"/>
                    <a:pt x="18102" y="12586"/>
                  </a:cubicBezTo>
                  <a:cubicBezTo>
                    <a:pt x="17662" y="12256"/>
                    <a:pt x="17178" y="12053"/>
                    <a:pt x="16685" y="11962"/>
                  </a:cubicBezTo>
                  <a:lnTo>
                    <a:pt x="16672" y="15889"/>
                  </a:lnTo>
                  <a:cubicBezTo>
                    <a:pt x="16671" y="16166"/>
                    <a:pt x="16469" y="16390"/>
                    <a:pt x="16220" y="16389"/>
                  </a:cubicBezTo>
                  <a:cubicBezTo>
                    <a:pt x="15971" y="16388"/>
                    <a:pt x="15770" y="16164"/>
                    <a:pt x="15771" y="15887"/>
                  </a:cubicBezTo>
                  <a:lnTo>
                    <a:pt x="15784" y="11921"/>
                  </a:lnTo>
                  <a:cubicBezTo>
                    <a:pt x="14735" y="12022"/>
                    <a:pt x="13732" y="12627"/>
                    <a:pt x="13098" y="13672"/>
                  </a:cubicBezTo>
                  <a:cubicBezTo>
                    <a:pt x="11985" y="15504"/>
                    <a:pt x="12420" y="17998"/>
                    <a:pt x="14067" y="19232"/>
                  </a:cubicBezTo>
                  <a:cubicBezTo>
                    <a:pt x="15713" y="20465"/>
                    <a:pt x="17958" y="19979"/>
                    <a:pt x="19071" y="18146"/>
                  </a:cubicBezTo>
                  <a:close/>
                  <a:moveTo>
                    <a:pt x="16740" y="7857"/>
                  </a:moveTo>
                  <a:lnTo>
                    <a:pt x="15291" y="6772"/>
                  </a:lnTo>
                  <a:cubicBezTo>
                    <a:pt x="15127" y="6649"/>
                    <a:pt x="15015" y="6369"/>
                    <a:pt x="15043" y="6151"/>
                  </a:cubicBezTo>
                  <a:lnTo>
                    <a:pt x="15275" y="4322"/>
                  </a:lnTo>
                  <a:lnTo>
                    <a:pt x="11975" y="5321"/>
                  </a:lnTo>
                  <a:cubicBezTo>
                    <a:pt x="11975" y="5321"/>
                    <a:pt x="12203" y="5706"/>
                    <a:pt x="12483" y="6179"/>
                  </a:cubicBezTo>
                  <a:lnTo>
                    <a:pt x="16109" y="8895"/>
                  </a:lnTo>
                  <a:cubicBezTo>
                    <a:pt x="16109" y="8895"/>
                    <a:pt x="16740" y="7857"/>
                    <a:pt x="16740" y="7857"/>
                  </a:cubicBezTo>
                  <a:close/>
                  <a:moveTo>
                    <a:pt x="15093" y="9342"/>
                  </a:moveTo>
                  <a:lnTo>
                    <a:pt x="13604" y="8227"/>
                  </a:lnTo>
                  <a:cubicBezTo>
                    <a:pt x="13647" y="8494"/>
                    <a:pt x="13599" y="8776"/>
                    <a:pt x="13458" y="9008"/>
                  </a:cubicBezTo>
                  <a:lnTo>
                    <a:pt x="13459" y="9008"/>
                  </a:lnTo>
                  <a:cubicBezTo>
                    <a:pt x="13459" y="9008"/>
                    <a:pt x="13042" y="9692"/>
                    <a:pt x="12523" y="10542"/>
                  </a:cubicBezTo>
                  <a:cubicBezTo>
                    <a:pt x="12523" y="10542"/>
                    <a:pt x="15093" y="9342"/>
                    <a:pt x="15093" y="9342"/>
                  </a:cubicBezTo>
                  <a:close/>
                  <a:moveTo>
                    <a:pt x="11619" y="8259"/>
                  </a:moveTo>
                  <a:cubicBezTo>
                    <a:pt x="11619" y="8259"/>
                    <a:pt x="10321" y="6315"/>
                    <a:pt x="9704" y="5383"/>
                  </a:cubicBezTo>
                  <a:lnTo>
                    <a:pt x="8507" y="5869"/>
                  </a:lnTo>
                  <a:cubicBezTo>
                    <a:pt x="8769" y="6978"/>
                    <a:pt x="8675" y="8186"/>
                    <a:pt x="8184" y="9262"/>
                  </a:cubicBezTo>
                  <a:lnTo>
                    <a:pt x="10126" y="10718"/>
                  </a:lnTo>
                  <a:cubicBezTo>
                    <a:pt x="10126" y="10718"/>
                    <a:pt x="11619" y="8259"/>
                    <a:pt x="11619" y="8259"/>
                  </a:cubicBezTo>
                  <a:close/>
                  <a:moveTo>
                    <a:pt x="7096" y="9656"/>
                  </a:moveTo>
                  <a:lnTo>
                    <a:pt x="4125" y="7430"/>
                  </a:lnTo>
                  <a:cubicBezTo>
                    <a:pt x="3919" y="7275"/>
                    <a:pt x="3865" y="6964"/>
                    <a:pt x="4004" y="6735"/>
                  </a:cubicBezTo>
                  <a:cubicBezTo>
                    <a:pt x="4067" y="6631"/>
                    <a:pt x="4159" y="6564"/>
                    <a:pt x="4260" y="6533"/>
                  </a:cubicBezTo>
                  <a:lnTo>
                    <a:pt x="4259" y="6531"/>
                  </a:lnTo>
                  <a:lnTo>
                    <a:pt x="7505" y="5212"/>
                  </a:lnTo>
                  <a:cubicBezTo>
                    <a:pt x="7238" y="4652"/>
                    <a:pt x="6848" y="4155"/>
                    <a:pt x="6343" y="3777"/>
                  </a:cubicBezTo>
                  <a:cubicBezTo>
                    <a:pt x="4697" y="2543"/>
                    <a:pt x="2452" y="3030"/>
                    <a:pt x="1339" y="4862"/>
                  </a:cubicBezTo>
                  <a:cubicBezTo>
                    <a:pt x="227" y="6694"/>
                    <a:pt x="661" y="9188"/>
                    <a:pt x="2308" y="10422"/>
                  </a:cubicBezTo>
                  <a:cubicBezTo>
                    <a:pt x="3854" y="11580"/>
                    <a:pt x="5928" y="11221"/>
                    <a:pt x="7096" y="9656"/>
                  </a:cubicBezTo>
                  <a:close/>
                  <a:moveTo>
                    <a:pt x="5362" y="7148"/>
                  </a:moveTo>
                  <a:lnTo>
                    <a:pt x="7578" y="8808"/>
                  </a:lnTo>
                  <a:cubicBezTo>
                    <a:pt x="7940" y="7960"/>
                    <a:pt x="8013" y="7021"/>
                    <a:pt x="7822" y="6148"/>
                  </a:cubicBezTo>
                  <a:cubicBezTo>
                    <a:pt x="7822" y="6148"/>
                    <a:pt x="5362" y="7148"/>
                    <a:pt x="5362" y="7148"/>
                  </a:cubicBezTo>
                  <a:close/>
                  <a:moveTo>
                    <a:pt x="19668" y="18594"/>
                  </a:moveTo>
                  <a:cubicBezTo>
                    <a:pt x="18331" y="20796"/>
                    <a:pt x="15642" y="21379"/>
                    <a:pt x="13663" y="19896"/>
                  </a:cubicBezTo>
                  <a:cubicBezTo>
                    <a:pt x="11684" y="18413"/>
                    <a:pt x="11164" y="15426"/>
                    <a:pt x="12501" y="13224"/>
                  </a:cubicBezTo>
                  <a:cubicBezTo>
                    <a:pt x="13276" y="11948"/>
                    <a:pt x="14505" y="11216"/>
                    <a:pt x="15787" y="11115"/>
                  </a:cubicBezTo>
                  <a:lnTo>
                    <a:pt x="15791" y="10101"/>
                  </a:lnTo>
                  <a:lnTo>
                    <a:pt x="11595" y="12059"/>
                  </a:lnTo>
                  <a:cubicBezTo>
                    <a:pt x="11028" y="12983"/>
                    <a:pt x="10547" y="13764"/>
                    <a:pt x="10524" y="13787"/>
                  </a:cubicBezTo>
                  <a:cubicBezTo>
                    <a:pt x="10135" y="14180"/>
                    <a:pt x="9533" y="14149"/>
                    <a:pt x="9180" y="13717"/>
                  </a:cubicBezTo>
                  <a:cubicBezTo>
                    <a:pt x="8879" y="13349"/>
                    <a:pt x="8857" y="12810"/>
                    <a:pt x="9097" y="12415"/>
                  </a:cubicBezTo>
                  <a:lnTo>
                    <a:pt x="9096" y="12414"/>
                  </a:lnTo>
                  <a:lnTo>
                    <a:pt x="9622" y="11548"/>
                  </a:lnTo>
                  <a:lnTo>
                    <a:pt x="7695" y="10105"/>
                  </a:lnTo>
                  <a:cubicBezTo>
                    <a:pt x="6301" y="12039"/>
                    <a:pt x="3783" y="12494"/>
                    <a:pt x="1904" y="11086"/>
                  </a:cubicBezTo>
                  <a:cubicBezTo>
                    <a:pt x="-75" y="9603"/>
                    <a:pt x="-595" y="6616"/>
                    <a:pt x="742" y="4414"/>
                  </a:cubicBezTo>
                  <a:cubicBezTo>
                    <a:pt x="2079" y="2212"/>
                    <a:pt x="4768" y="1629"/>
                    <a:pt x="6747" y="3112"/>
                  </a:cubicBezTo>
                  <a:cubicBezTo>
                    <a:pt x="7383" y="3589"/>
                    <a:pt x="7868" y="4222"/>
                    <a:pt x="8189" y="4933"/>
                  </a:cubicBezTo>
                  <a:lnTo>
                    <a:pt x="9242" y="4506"/>
                  </a:lnTo>
                  <a:cubicBezTo>
                    <a:pt x="9107" y="3945"/>
                    <a:pt x="9252" y="3323"/>
                    <a:pt x="9665" y="2905"/>
                  </a:cubicBezTo>
                  <a:cubicBezTo>
                    <a:pt x="9859" y="2709"/>
                    <a:pt x="10089" y="2584"/>
                    <a:pt x="10328" y="2526"/>
                  </a:cubicBezTo>
                  <a:lnTo>
                    <a:pt x="10328" y="2525"/>
                  </a:lnTo>
                  <a:lnTo>
                    <a:pt x="15055" y="1211"/>
                  </a:lnTo>
                  <a:lnTo>
                    <a:pt x="15055" y="1211"/>
                  </a:lnTo>
                  <a:cubicBezTo>
                    <a:pt x="15587" y="1000"/>
                    <a:pt x="16204" y="1148"/>
                    <a:pt x="16607" y="1641"/>
                  </a:cubicBezTo>
                  <a:cubicBezTo>
                    <a:pt x="16925" y="2031"/>
                    <a:pt x="17037" y="2548"/>
                    <a:pt x="16952" y="3028"/>
                  </a:cubicBezTo>
                  <a:lnTo>
                    <a:pt x="16953" y="3029"/>
                  </a:lnTo>
                  <a:lnTo>
                    <a:pt x="16496" y="5740"/>
                  </a:lnTo>
                  <a:lnTo>
                    <a:pt x="18231" y="7041"/>
                  </a:lnTo>
                  <a:cubicBezTo>
                    <a:pt x="18561" y="7288"/>
                    <a:pt x="18648" y="7786"/>
                    <a:pt x="18425" y="8153"/>
                  </a:cubicBezTo>
                  <a:cubicBezTo>
                    <a:pt x="18217" y="8496"/>
                    <a:pt x="17812" y="8599"/>
                    <a:pt x="17491" y="8409"/>
                  </a:cubicBezTo>
                  <a:lnTo>
                    <a:pt x="16693" y="9723"/>
                  </a:lnTo>
                  <a:lnTo>
                    <a:pt x="16688" y="11148"/>
                  </a:lnTo>
                  <a:cubicBezTo>
                    <a:pt x="17320" y="11245"/>
                    <a:pt x="17941" y="11499"/>
                    <a:pt x="18505" y="11922"/>
                  </a:cubicBezTo>
                  <a:cubicBezTo>
                    <a:pt x="20485" y="13405"/>
                    <a:pt x="21005" y="16392"/>
                    <a:pt x="19668" y="18594"/>
                  </a:cubicBezTo>
                  <a:close/>
                  <a:moveTo>
                    <a:pt x="17732" y="707"/>
                  </a:moveTo>
                  <a:cubicBezTo>
                    <a:pt x="18178" y="-27"/>
                    <a:pt x="19074" y="-221"/>
                    <a:pt x="19734" y="273"/>
                  </a:cubicBezTo>
                  <a:cubicBezTo>
                    <a:pt x="20394" y="767"/>
                    <a:pt x="20567" y="1763"/>
                    <a:pt x="20121" y="2497"/>
                  </a:cubicBezTo>
                  <a:cubicBezTo>
                    <a:pt x="19676" y="3231"/>
                    <a:pt x="18780" y="3426"/>
                    <a:pt x="18120" y="2931"/>
                  </a:cubicBezTo>
                  <a:cubicBezTo>
                    <a:pt x="17460" y="2437"/>
                    <a:pt x="17287" y="1441"/>
                    <a:pt x="17732" y="7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26" name="Shape 34256">
              <a:extLst>
                <a:ext uri="{FF2B5EF4-FFF2-40B4-BE49-F238E27FC236}">
                  <a16:creationId xmlns:a16="http://schemas.microsoft.com/office/drawing/2014/main" id="{71402C4C-7E53-A840-8C21-BF78B8BF7C4B}"/>
                </a:ext>
              </a:extLst>
            </p:cNvPr>
            <p:cNvSpPr/>
            <p:nvPr/>
          </p:nvSpPr>
          <p:spPr>
            <a:xfrm>
              <a:off x="10882778" y="5040627"/>
              <a:ext cx="347554" cy="30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extrusionOk="0">
                  <a:moveTo>
                    <a:pt x="0" y="307"/>
                  </a:moveTo>
                  <a:lnTo>
                    <a:pt x="120" y="8229"/>
                  </a:lnTo>
                  <a:cubicBezTo>
                    <a:pt x="120" y="8229"/>
                    <a:pt x="1074" y="9367"/>
                    <a:pt x="2052" y="8590"/>
                  </a:cubicBezTo>
                  <a:cubicBezTo>
                    <a:pt x="3133" y="7728"/>
                    <a:pt x="5865" y="7659"/>
                    <a:pt x="5855" y="10716"/>
                  </a:cubicBezTo>
                  <a:cubicBezTo>
                    <a:pt x="5845" y="13772"/>
                    <a:pt x="3624" y="13944"/>
                    <a:pt x="2389" y="13251"/>
                  </a:cubicBezTo>
                  <a:cubicBezTo>
                    <a:pt x="1272" y="12623"/>
                    <a:pt x="199" y="13432"/>
                    <a:pt x="199" y="13432"/>
                  </a:cubicBezTo>
                  <a:lnTo>
                    <a:pt x="323" y="21600"/>
                  </a:lnTo>
                  <a:lnTo>
                    <a:pt x="6451" y="21477"/>
                  </a:lnTo>
                  <a:cubicBezTo>
                    <a:pt x="6451" y="21477"/>
                    <a:pt x="6986" y="20514"/>
                    <a:pt x="6421" y="19495"/>
                  </a:cubicBezTo>
                  <a:cubicBezTo>
                    <a:pt x="5733" y="18260"/>
                    <a:pt x="5615" y="15424"/>
                    <a:pt x="8509" y="15365"/>
                  </a:cubicBezTo>
                  <a:cubicBezTo>
                    <a:pt x="11403" y="15307"/>
                    <a:pt x="11419" y="18067"/>
                    <a:pt x="10615" y="19535"/>
                  </a:cubicBezTo>
                  <a:cubicBezTo>
                    <a:pt x="10013" y="20636"/>
                    <a:pt x="10643" y="21392"/>
                    <a:pt x="10643" y="21392"/>
                  </a:cubicBezTo>
                  <a:lnTo>
                    <a:pt x="15804" y="21289"/>
                  </a:lnTo>
                  <a:cubicBezTo>
                    <a:pt x="15804" y="21289"/>
                    <a:pt x="15557" y="15444"/>
                    <a:pt x="15758" y="13903"/>
                  </a:cubicBezTo>
                  <a:cubicBezTo>
                    <a:pt x="15974" y="12251"/>
                    <a:pt x="17639" y="13349"/>
                    <a:pt x="17948" y="13520"/>
                  </a:cubicBezTo>
                  <a:cubicBezTo>
                    <a:pt x="19729" y="14509"/>
                    <a:pt x="21600" y="13423"/>
                    <a:pt x="21556" y="10521"/>
                  </a:cubicBezTo>
                  <a:cubicBezTo>
                    <a:pt x="21512" y="7619"/>
                    <a:pt x="18822" y="6942"/>
                    <a:pt x="17537" y="8101"/>
                  </a:cubicBezTo>
                  <a:cubicBezTo>
                    <a:pt x="16582" y="8962"/>
                    <a:pt x="15790" y="9114"/>
                    <a:pt x="15630" y="8309"/>
                  </a:cubicBezTo>
                  <a:cubicBezTo>
                    <a:pt x="15257" y="6427"/>
                    <a:pt x="15266" y="0"/>
                    <a:pt x="15266" y="0"/>
                  </a:cubicBezTo>
                  <a:lnTo>
                    <a:pt x="10428" y="97"/>
                  </a:lnTo>
                  <a:cubicBezTo>
                    <a:pt x="10428" y="97"/>
                    <a:pt x="9511" y="1388"/>
                    <a:pt x="10249" y="2454"/>
                  </a:cubicBezTo>
                  <a:cubicBezTo>
                    <a:pt x="11360" y="4059"/>
                    <a:pt x="10780" y="6532"/>
                    <a:pt x="8483" y="6578"/>
                  </a:cubicBezTo>
                  <a:cubicBezTo>
                    <a:pt x="6187" y="6624"/>
                    <a:pt x="5468" y="4417"/>
                    <a:pt x="6490" y="2673"/>
                  </a:cubicBezTo>
                  <a:cubicBezTo>
                    <a:pt x="7062" y="1695"/>
                    <a:pt x="6320" y="191"/>
                    <a:pt x="6320" y="191"/>
                  </a:cubicBezTo>
                  <a:cubicBezTo>
                    <a:pt x="6320" y="191"/>
                    <a:pt x="0" y="307"/>
                    <a:pt x="0" y="3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27" name="Shape 34257">
              <a:extLst>
                <a:ext uri="{FF2B5EF4-FFF2-40B4-BE49-F238E27FC236}">
                  <a16:creationId xmlns:a16="http://schemas.microsoft.com/office/drawing/2014/main" id="{451E88F3-2CAC-3347-A71D-660C63FE9B62}"/>
                </a:ext>
              </a:extLst>
            </p:cNvPr>
            <p:cNvSpPr/>
            <p:nvPr/>
          </p:nvSpPr>
          <p:spPr>
            <a:xfrm>
              <a:off x="10466323" y="4715507"/>
              <a:ext cx="342888" cy="30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48" extrusionOk="0">
                  <a:moveTo>
                    <a:pt x="1162" y="1839"/>
                  </a:moveTo>
                  <a:cubicBezTo>
                    <a:pt x="454" y="1924"/>
                    <a:pt x="-67" y="2640"/>
                    <a:pt x="7" y="3442"/>
                  </a:cubicBezTo>
                  <a:lnTo>
                    <a:pt x="1557" y="20144"/>
                  </a:lnTo>
                  <a:cubicBezTo>
                    <a:pt x="1631" y="20947"/>
                    <a:pt x="2272" y="21524"/>
                    <a:pt x="2980" y="21440"/>
                  </a:cubicBezTo>
                  <a:lnTo>
                    <a:pt x="19632" y="19456"/>
                  </a:lnTo>
                  <a:cubicBezTo>
                    <a:pt x="20339" y="19372"/>
                    <a:pt x="20850" y="18657"/>
                    <a:pt x="20776" y="17855"/>
                  </a:cubicBezTo>
                  <a:lnTo>
                    <a:pt x="20372" y="13497"/>
                  </a:lnTo>
                  <a:lnTo>
                    <a:pt x="15892" y="14031"/>
                  </a:lnTo>
                  <a:cubicBezTo>
                    <a:pt x="15184" y="14115"/>
                    <a:pt x="14553" y="13536"/>
                    <a:pt x="14479" y="12734"/>
                  </a:cubicBezTo>
                  <a:lnTo>
                    <a:pt x="14209" y="9825"/>
                  </a:lnTo>
                  <a:cubicBezTo>
                    <a:pt x="14135" y="9023"/>
                    <a:pt x="14646" y="8308"/>
                    <a:pt x="15353" y="8224"/>
                  </a:cubicBezTo>
                  <a:lnTo>
                    <a:pt x="19833" y="7690"/>
                  </a:lnTo>
                  <a:lnTo>
                    <a:pt x="19497" y="4062"/>
                  </a:lnTo>
                  <a:cubicBezTo>
                    <a:pt x="19422" y="3260"/>
                    <a:pt x="18790" y="2669"/>
                    <a:pt x="18083" y="2754"/>
                  </a:cubicBezTo>
                  <a:lnTo>
                    <a:pt x="17948" y="1305"/>
                  </a:lnTo>
                  <a:cubicBezTo>
                    <a:pt x="17874" y="503"/>
                    <a:pt x="17243" y="-76"/>
                    <a:pt x="16535" y="8"/>
                  </a:cubicBezTo>
                  <a:lnTo>
                    <a:pt x="1162" y="1839"/>
                  </a:lnTo>
                  <a:close/>
                  <a:moveTo>
                    <a:pt x="1930" y="3213"/>
                  </a:moveTo>
                  <a:lnTo>
                    <a:pt x="15381" y="1611"/>
                  </a:lnTo>
                  <a:cubicBezTo>
                    <a:pt x="15381" y="1611"/>
                    <a:pt x="16670" y="1454"/>
                    <a:pt x="16804" y="2906"/>
                  </a:cubicBezTo>
                  <a:lnTo>
                    <a:pt x="2065" y="4661"/>
                  </a:lnTo>
                  <a:cubicBezTo>
                    <a:pt x="1711" y="4704"/>
                    <a:pt x="1401" y="4420"/>
                    <a:pt x="1364" y="4018"/>
                  </a:cubicBezTo>
                  <a:cubicBezTo>
                    <a:pt x="1327" y="3618"/>
                    <a:pt x="1577" y="3255"/>
                    <a:pt x="1930" y="3213"/>
                  </a:cubicBezTo>
                  <a:close/>
                  <a:moveTo>
                    <a:pt x="16055" y="8878"/>
                  </a:moveTo>
                  <a:cubicBezTo>
                    <a:pt x="15347" y="8963"/>
                    <a:pt x="14836" y="9677"/>
                    <a:pt x="14911" y="10479"/>
                  </a:cubicBezTo>
                  <a:lnTo>
                    <a:pt x="15045" y="11928"/>
                  </a:lnTo>
                  <a:cubicBezTo>
                    <a:pt x="15120" y="12730"/>
                    <a:pt x="15751" y="13309"/>
                    <a:pt x="16458" y="13225"/>
                  </a:cubicBezTo>
                  <a:lnTo>
                    <a:pt x="20304" y="12767"/>
                  </a:lnTo>
                  <a:cubicBezTo>
                    <a:pt x="21012" y="12682"/>
                    <a:pt x="21533" y="11966"/>
                    <a:pt x="21459" y="11164"/>
                  </a:cubicBezTo>
                  <a:lnTo>
                    <a:pt x="21324" y="9716"/>
                  </a:lnTo>
                  <a:cubicBezTo>
                    <a:pt x="21250" y="8913"/>
                    <a:pt x="20608" y="8336"/>
                    <a:pt x="19901" y="8420"/>
                  </a:cubicBezTo>
                  <a:lnTo>
                    <a:pt x="16055" y="8878"/>
                  </a:lnTo>
                  <a:close/>
                  <a:moveTo>
                    <a:pt x="16834" y="10250"/>
                  </a:moveTo>
                  <a:cubicBezTo>
                    <a:pt x="17188" y="10208"/>
                    <a:pt x="17508" y="10491"/>
                    <a:pt x="17545" y="10892"/>
                  </a:cubicBezTo>
                  <a:cubicBezTo>
                    <a:pt x="17582" y="11293"/>
                    <a:pt x="17322" y="11657"/>
                    <a:pt x="16968" y="11699"/>
                  </a:cubicBezTo>
                  <a:cubicBezTo>
                    <a:pt x="16614" y="11741"/>
                    <a:pt x="16293" y="11447"/>
                    <a:pt x="16256" y="11046"/>
                  </a:cubicBezTo>
                  <a:cubicBezTo>
                    <a:pt x="16219" y="10644"/>
                    <a:pt x="16480" y="10293"/>
                    <a:pt x="16834" y="102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28" name="Shape 34258">
              <a:extLst>
                <a:ext uri="{FF2B5EF4-FFF2-40B4-BE49-F238E27FC236}">
                  <a16:creationId xmlns:a16="http://schemas.microsoft.com/office/drawing/2014/main" id="{4600B15C-B1CE-8C43-A001-F032A47E79C9}"/>
                </a:ext>
              </a:extLst>
            </p:cNvPr>
            <p:cNvSpPr/>
            <p:nvPr/>
          </p:nvSpPr>
          <p:spPr>
            <a:xfrm>
              <a:off x="13456598" y="7929263"/>
              <a:ext cx="368866" cy="32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29" name="Shape 34259">
              <a:extLst>
                <a:ext uri="{FF2B5EF4-FFF2-40B4-BE49-F238E27FC236}">
                  <a16:creationId xmlns:a16="http://schemas.microsoft.com/office/drawing/2014/main" id="{6648563B-76C8-C44E-AAF1-EE68B74541F2}"/>
                </a:ext>
              </a:extLst>
            </p:cNvPr>
            <p:cNvSpPr/>
            <p:nvPr/>
          </p:nvSpPr>
          <p:spPr>
            <a:xfrm>
              <a:off x="12160172" y="6699066"/>
              <a:ext cx="39292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30" name="Shape 34260">
              <a:extLst>
                <a:ext uri="{FF2B5EF4-FFF2-40B4-BE49-F238E27FC236}">
                  <a16:creationId xmlns:a16="http://schemas.microsoft.com/office/drawing/2014/main" id="{1FAF234E-B86A-2C42-90C2-949CAFF6C11B}"/>
                </a:ext>
              </a:extLst>
            </p:cNvPr>
            <p:cNvSpPr/>
            <p:nvPr/>
          </p:nvSpPr>
          <p:spPr>
            <a:xfrm>
              <a:off x="10867845" y="10886425"/>
              <a:ext cx="279004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31" name="Shape 34261">
              <a:extLst>
                <a:ext uri="{FF2B5EF4-FFF2-40B4-BE49-F238E27FC236}">
                  <a16:creationId xmlns:a16="http://schemas.microsoft.com/office/drawing/2014/main" id="{3DDFE104-BAB9-4144-9FAF-758887D423E1}"/>
                </a:ext>
              </a:extLst>
            </p:cNvPr>
            <p:cNvSpPr/>
            <p:nvPr/>
          </p:nvSpPr>
          <p:spPr>
            <a:xfrm>
              <a:off x="12725585" y="12289966"/>
              <a:ext cx="373054" cy="303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32" name="Shape 34262">
              <a:extLst>
                <a:ext uri="{FF2B5EF4-FFF2-40B4-BE49-F238E27FC236}">
                  <a16:creationId xmlns:a16="http://schemas.microsoft.com/office/drawing/2014/main" id="{48EC4AD8-1743-6549-8790-CF4EBEE8AC66}"/>
                </a:ext>
              </a:extLst>
            </p:cNvPr>
            <p:cNvSpPr/>
            <p:nvPr/>
          </p:nvSpPr>
          <p:spPr>
            <a:xfrm>
              <a:off x="13639147" y="5652275"/>
              <a:ext cx="728794" cy="541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33" name="Shape 34263">
              <a:extLst>
                <a:ext uri="{FF2B5EF4-FFF2-40B4-BE49-F238E27FC236}">
                  <a16:creationId xmlns:a16="http://schemas.microsoft.com/office/drawing/2014/main" id="{3BFF5DC1-F4BF-4440-8FFA-5BC15586B5AB}"/>
                </a:ext>
              </a:extLst>
            </p:cNvPr>
            <p:cNvSpPr/>
            <p:nvPr/>
          </p:nvSpPr>
          <p:spPr>
            <a:xfrm>
              <a:off x="14075163" y="6302567"/>
              <a:ext cx="163854" cy="351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34" name="Shape 34264">
              <a:extLst>
                <a:ext uri="{FF2B5EF4-FFF2-40B4-BE49-F238E27FC236}">
                  <a16:creationId xmlns:a16="http://schemas.microsoft.com/office/drawing/2014/main" id="{53D2F0B9-19F7-4645-8207-B4C0D67B09CE}"/>
                </a:ext>
              </a:extLst>
            </p:cNvPr>
            <p:cNvSpPr/>
            <p:nvPr/>
          </p:nvSpPr>
          <p:spPr>
            <a:xfrm>
              <a:off x="11378351" y="9431234"/>
              <a:ext cx="527920" cy="391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135" name="Shape 34265">
              <a:extLst>
                <a:ext uri="{FF2B5EF4-FFF2-40B4-BE49-F238E27FC236}">
                  <a16:creationId xmlns:a16="http://schemas.microsoft.com/office/drawing/2014/main" id="{9DCA91D0-7436-AB44-AED2-7206D8E249E7}"/>
                </a:ext>
              </a:extLst>
            </p:cNvPr>
            <p:cNvSpPr/>
            <p:nvPr/>
          </p:nvSpPr>
          <p:spPr>
            <a:xfrm>
              <a:off x="13182794" y="4769147"/>
              <a:ext cx="316260" cy="23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A2718B5D-4092-1F4E-B2EE-D301C598C03C}"/>
              </a:ext>
            </a:extLst>
          </p:cNvPr>
          <p:cNvSpPr txBox="1"/>
          <p:nvPr/>
        </p:nvSpPr>
        <p:spPr>
          <a:xfrm>
            <a:off x="9885172" y="612372"/>
            <a:ext cx="46073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Questions?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ABC6731-CD46-FA4F-B02F-1BA1DC1B3D9F}"/>
              </a:ext>
            </a:extLst>
          </p:cNvPr>
          <p:cNvSpPr txBox="1"/>
          <p:nvPr/>
        </p:nvSpPr>
        <p:spPr>
          <a:xfrm>
            <a:off x="17615591" y="10022585"/>
            <a:ext cx="1292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Note:</a:t>
            </a:r>
          </a:p>
        </p:txBody>
      </p:sp>
      <p:sp>
        <p:nvSpPr>
          <p:cNvPr id="163" name="Subtitle 2">
            <a:extLst>
              <a:ext uri="{FF2B5EF4-FFF2-40B4-BE49-F238E27FC236}">
                <a16:creationId xmlns:a16="http://schemas.microsoft.com/office/drawing/2014/main" id="{23AB1E24-2C25-B745-895B-05982B1BE8F9}"/>
              </a:ext>
            </a:extLst>
          </p:cNvPr>
          <p:cNvSpPr txBox="1">
            <a:spLocks/>
          </p:cNvSpPr>
          <p:nvPr/>
        </p:nvSpPr>
        <p:spPr>
          <a:xfrm>
            <a:off x="17619831" y="10642771"/>
            <a:ext cx="5236993" cy="273869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b="1" u="sng" dirty="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Dr. Al Solano</a:t>
            </a:r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, who coached Miramar to create momentum in the guided pathways work wrote the Title V grant. He’s providing coaching assistance gratis to help us start the grant on the right foot.</a:t>
            </a:r>
          </a:p>
        </p:txBody>
      </p:sp>
    </p:spTree>
    <p:extLst>
      <p:ext uri="{BB962C8B-B14F-4D97-AF65-F5344CB8AC3E}">
        <p14:creationId xmlns:p14="http://schemas.microsoft.com/office/powerpoint/2010/main" val="109560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GPIA - Theme 06 - Light">
      <a:dk1>
        <a:srgbClr val="B3B3B3"/>
      </a:dk1>
      <a:lt1>
        <a:srgbClr val="FFFFFF"/>
      </a:lt1>
      <a:dk2>
        <a:srgbClr val="1C2835"/>
      </a:dk2>
      <a:lt2>
        <a:srgbClr val="FFFFFF"/>
      </a:lt2>
      <a:accent1>
        <a:srgbClr val="1073A3"/>
      </a:accent1>
      <a:accent2>
        <a:srgbClr val="2DADE0"/>
      </a:accent2>
      <a:accent3>
        <a:srgbClr val="6ACEE3"/>
      </a:accent3>
      <a:accent4>
        <a:srgbClr val="61DDA8"/>
      </a:accent4>
      <a:accent5>
        <a:srgbClr val="FFD253"/>
      </a:accent5>
      <a:accent6>
        <a:srgbClr val="FF8F10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86735</TotalTime>
  <Words>362</Words>
  <Application>Microsoft Office PowerPoint</Application>
  <PresentationFormat>Custom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Lato Light</vt:lpstr>
      <vt:lpstr>League Spartan</vt:lpstr>
      <vt:lpstr>Mukta ExtraLight</vt:lpstr>
      <vt:lpstr>Open Sans Light</vt:lpstr>
      <vt:lpstr>Poppins</vt:lpstr>
      <vt:lpstr>Poppins Light</vt:lpstr>
      <vt:lpstr>Poppins Medium</vt:lpstr>
      <vt:lpstr>Office Theme</vt:lpstr>
      <vt:lpstr>Title V HSI Award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Michael Odu</dc:creator>
  <cp:keywords/>
  <dc:description/>
  <cp:lastModifiedBy>Michael Odu</cp:lastModifiedBy>
  <cp:revision>15252</cp:revision>
  <cp:lastPrinted>2019-04-23T21:47:12Z</cp:lastPrinted>
  <dcterms:created xsi:type="dcterms:W3CDTF">2014-11-12T21:47:38Z</dcterms:created>
  <dcterms:modified xsi:type="dcterms:W3CDTF">2022-11-08T17:00:30Z</dcterms:modified>
  <cp:category/>
</cp:coreProperties>
</file>