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4" r:id="rId8"/>
    <p:sldId id="266" r:id="rId9"/>
    <p:sldId id="263" r:id="rId10"/>
    <p:sldId id="265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8A34A-D022-65E9-665E-D5D7B34476E3}" v="265" dt="2022-09-19T22:14:36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0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t Hill" userId="S::khill@sdccd.edu::601f7b8c-9d88-4f2d-9a5d-37df9e25ba7e" providerId="AD" clId="Web-{0258A34A-D022-65E9-665E-D5D7B34476E3}"/>
    <pc:docChg chg="addSld modSld sldOrd">
      <pc:chgData name="Kurt Hill" userId="S::khill@sdccd.edu::601f7b8c-9d88-4f2d-9a5d-37df9e25ba7e" providerId="AD" clId="Web-{0258A34A-D022-65E9-665E-D5D7B34476E3}" dt="2022-09-19T22:14:36.214" v="265" actId="20577"/>
      <pc:docMkLst>
        <pc:docMk/>
      </pc:docMkLst>
      <pc:sldChg chg="addSp delSp modSp mod setBg">
        <pc:chgData name="Kurt Hill" userId="S::khill@sdccd.edu::601f7b8c-9d88-4f2d-9a5d-37df9e25ba7e" providerId="AD" clId="Web-{0258A34A-D022-65E9-665E-D5D7B34476E3}" dt="2022-09-19T20:31:24.310" v="2"/>
        <pc:sldMkLst>
          <pc:docMk/>
          <pc:sldMk cId="1106230499" sldId="256"/>
        </pc:sldMkLst>
        <pc:spChg chg="mod ord">
          <ac:chgData name="Kurt Hill" userId="S::khill@sdccd.edu::601f7b8c-9d88-4f2d-9a5d-37df9e25ba7e" providerId="AD" clId="Web-{0258A34A-D022-65E9-665E-D5D7B34476E3}" dt="2022-09-19T20:31:24.310" v="2"/>
          <ac:spMkLst>
            <pc:docMk/>
            <pc:sldMk cId="1106230499" sldId="256"/>
            <ac:spMk id="2" creationId="{00000000-0000-0000-0000-000000000000}"/>
          </ac:spMkLst>
        </pc:spChg>
        <pc:spChg chg="add del">
          <ac:chgData name="Kurt Hill" userId="S::khill@sdccd.edu::601f7b8c-9d88-4f2d-9a5d-37df9e25ba7e" providerId="AD" clId="Web-{0258A34A-D022-65E9-665E-D5D7B34476E3}" dt="2022-09-19T20:31:24.295" v="1"/>
          <ac:spMkLst>
            <pc:docMk/>
            <pc:sldMk cId="1106230499" sldId="256"/>
            <ac:spMk id="11" creationId="{8F8AAABF-193E-4661-945E-C429586E1A42}"/>
          </ac:spMkLst>
        </pc:spChg>
        <pc:spChg chg="add">
          <ac:chgData name="Kurt Hill" userId="S::khill@sdccd.edu::601f7b8c-9d88-4f2d-9a5d-37df9e25ba7e" providerId="AD" clId="Web-{0258A34A-D022-65E9-665E-D5D7B34476E3}" dt="2022-09-19T20:31:24.310" v="2"/>
          <ac:spMkLst>
            <pc:docMk/>
            <pc:sldMk cId="1106230499" sldId="256"/>
            <ac:spMk id="13" creationId="{247AB924-1B87-43FC-B7C7-B112D5C51A0E}"/>
          </ac:spMkLst>
        </pc:spChg>
        <pc:picChg chg="mod">
          <ac:chgData name="Kurt Hill" userId="S::khill@sdccd.edu::601f7b8c-9d88-4f2d-9a5d-37df9e25ba7e" providerId="AD" clId="Web-{0258A34A-D022-65E9-665E-D5D7B34476E3}" dt="2022-09-19T20:31:24.310" v="2"/>
          <ac:picMkLst>
            <pc:docMk/>
            <pc:sldMk cId="1106230499" sldId="256"/>
            <ac:picMk id="4" creationId="{00000000-0000-0000-0000-000000000000}"/>
          </ac:picMkLst>
        </pc:picChg>
        <pc:picChg chg="mod ord">
          <ac:chgData name="Kurt Hill" userId="S::khill@sdccd.edu::601f7b8c-9d88-4f2d-9a5d-37df9e25ba7e" providerId="AD" clId="Web-{0258A34A-D022-65E9-665E-D5D7B34476E3}" dt="2022-09-19T20:31:24.310" v="2"/>
          <ac:picMkLst>
            <pc:docMk/>
            <pc:sldMk cId="1106230499" sldId="256"/>
            <ac:picMk id="5" creationId="{00000000-0000-0000-0000-000000000000}"/>
          </ac:picMkLst>
        </pc:picChg>
        <pc:picChg chg="mod">
          <ac:chgData name="Kurt Hill" userId="S::khill@sdccd.edu::601f7b8c-9d88-4f2d-9a5d-37df9e25ba7e" providerId="AD" clId="Web-{0258A34A-D022-65E9-665E-D5D7B34476E3}" dt="2022-09-19T20:31:24.310" v="2"/>
          <ac:picMkLst>
            <pc:docMk/>
            <pc:sldMk cId="1106230499" sldId="256"/>
            <ac:picMk id="6" creationId="{00000000-0000-0000-0000-000000000000}"/>
          </ac:picMkLst>
        </pc:picChg>
        <pc:cxnChg chg="add">
          <ac:chgData name="Kurt Hill" userId="S::khill@sdccd.edu::601f7b8c-9d88-4f2d-9a5d-37df9e25ba7e" providerId="AD" clId="Web-{0258A34A-D022-65E9-665E-D5D7B34476E3}" dt="2022-09-19T20:31:24.310" v="2"/>
          <ac:cxnSpMkLst>
            <pc:docMk/>
            <pc:sldMk cId="1106230499" sldId="256"/>
            <ac:cxnSpMk id="14" creationId="{99AE2756-0FC4-4155-83E7-58AAAB63E757}"/>
          </ac:cxnSpMkLst>
        </pc:cxnChg>
        <pc:cxnChg chg="add">
          <ac:chgData name="Kurt Hill" userId="S::khill@sdccd.edu::601f7b8c-9d88-4f2d-9a5d-37df9e25ba7e" providerId="AD" clId="Web-{0258A34A-D022-65E9-665E-D5D7B34476E3}" dt="2022-09-19T20:31:24.310" v="2"/>
          <ac:cxnSpMkLst>
            <pc:docMk/>
            <pc:sldMk cId="1106230499" sldId="256"/>
            <ac:cxnSpMk id="15" creationId="{818DC98F-4057-4645-B948-F604F39A9CFE}"/>
          </ac:cxnSpMkLst>
        </pc:cxnChg>
        <pc:cxnChg chg="add">
          <ac:chgData name="Kurt Hill" userId="S::khill@sdccd.edu::601f7b8c-9d88-4f2d-9a5d-37df9e25ba7e" providerId="AD" clId="Web-{0258A34A-D022-65E9-665E-D5D7B34476E3}" dt="2022-09-19T20:31:24.310" v="2"/>
          <ac:cxnSpMkLst>
            <pc:docMk/>
            <pc:sldMk cId="1106230499" sldId="256"/>
            <ac:cxnSpMk id="17" creationId="{DAD2B705-4A9B-408D-AA80-4F41045E09DE}"/>
          </ac:cxnSpMkLst>
        </pc:cxnChg>
      </pc:sldChg>
      <pc:sldChg chg="modSp">
        <pc:chgData name="Kurt Hill" userId="S::khill@sdccd.edu::601f7b8c-9d88-4f2d-9a5d-37df9e25ba7e" providerId="AD" clId="Web-{0258A34A-D022-65E9-665E-D5D7B34476E3}" dt="2022-09-19T22:14:36.214" v="265" actId="20577"/>
        <pc:sldMkLst>
          <pc:docMk/>
          <pc:sldMk cId="2535323655" sldId="261"/>
        </pc:sldMkLst>
        <pc:spChg chg="mod">
          <ac:chgData name="Kurt Hill" userId="S::khill@sdccd.edu::601f7b8c-9d88-4f2d-9a5d-37df9e25ba7e" providerId="AD" clId="Web-{0258A34A-D022-65E9-665E-D5D7B34476E3}" dt="2022-09-19T22:14:36.214" v="265" actId="20577"/>
          <ac:spMkLst>
            <pc:docMk/>
            <pc:sldMk cId="2535323655" sldId="261"/>
            <ac:spMk id="3" creationId="{00000000-0000-0000-0000-000000000000}"/>
          </ac:spMkLst>
        </pc:spChg>
      </pc:sldChg>
      <pc:sldChg chg="ord">
        <pc:chgData name="Kurt Hill" userId="S::khill@sdccd.edu::601f7b8c-9d88-4f2d-9a5d-37df9e25ba7e" providerId="AD" clId="Web-{0258A34A-D022-65E9-665E-D5D7B34476E3}" dt="2022-09-19T22:13:15.926" v="250"/>
        <pc:sldMkLst>
          <pc:docMk/>
          <pc:sldMk cId="4163455407" sldId="262"/>
        </pc:sldMkLst>
      </pc:sldChg>
      <pc:sldChg chg="modSp">
        <pc:chgData name="Kurt Hill" userId="S::khill@sdccd.edu::601f7b8c-9d88-4f2d-9a5d-37df9e25ba7e" providerId="AD" clId="Web-{0258A34A-D022-65E9-665E-D5D7B34476E3}" dt="2022-09-19T22:13:44.866" v="252" actId="20577"/>
        <pc:sldMkLst>
          <pc:docMk/>
          <pc:sldMk cId="1788977052" sldId="263"/>
        </pc:sldMkLst>
        <pc:spChg chg="mod">
          <ac:chgData name="Kurt Hill" userId="S::khill@sdccd.edu::601f7b8c-9d88-4f2d-9a5d-37df9e25ba7e" providerId="AD" clId="Web-{0258A34A-D022-65E9-665E-D5D7B34476E3}" dt="2022-09-19T22:13:44.866" v="252" actId="20577"/>
          <ac:spMkLst>
            <pc:docMk/>
            <pc:sldMk cId="1788977052" sldId="263"/>
            <ac:spMk id="3" creationId="{00000000-0000-0000-0000-000000000000}"/>
          </ac:spMkLst>
        </pc:spChg>
      </pc:sldChg>
      <pc:sldChg chg="modSp new ord">
        <pc:chgData name="Kurt Hill" userId="S::khill@sdccd.edu::601f7b8c-9d88-4f2d-9a5d-37df9e25ba7e" providerId="AD" clId="Web-{0258A34A-D022-65E9-665E-D5D7B34476E3}" dt="2022-09-19T22:14:01.180" v="253"/>
        <pc:sldMkLst>
          <pc:docMk/>
          <pc:sldMk cId="1893163684" sldId="265"/>
        </pc:sldMkLst>
        <pc:spChg chg="mod">
          <ac:chgData name="Kurt Hill" userId="S::khill@sdccd.edu::601f7b8c-9d88-4f2d-9a5d-37df9e25ba7e" providerId="AD" clId="Web-{0258A34A-D022-65E9-665E-D5D7B34476E3}" dt="2022-09-19T21:28:17.373" v="13" actId="20577"/>
          <ac:spMkLst>
            <pc:docMk/>
            <pc:sldMk cId="1893163684" sldId="265"/>
            <ac:spMk id="2" creationId="{EF998875-1FCF-15C2-5D83-BC72D250995E}"/>
          </ac:spMkLst>
        </pc:spChg>
        <pc:spChg chg="mod">
          <ac:chgData name="Kurt Hill" userId="S::khill@sdccd.edu::601f7b8c-9d88-4f2d-9a5d-37df9e25ba7e" providerId="AD" clId="Web-{0258A34A-D022-65E9-665E-D5D7B34476E3}" dt="2022-09-19T22:10:21.945" v="139" actId="20577"/>
          <ac:spMkLst>
            <pc:docMk/>
            <pc:sldMk cId="1893163684" sldId="265"/>
            <ac:spMk id="3" creationId="{20C4AFE1-042B-975F-49BB-B995287B5047}"/>
          </ac:spMkLst>
        </pc:spChg>
      </pc:sldChg>
      <pc:sldChg chg="modSp new ord">
        <pc:chgData name="Kurt Hill" userId="S::khill@sdccd.edu::601f7b8c-9d88-4f2d-9a5d-37df9e25ba7e" providerId="AD" clId="Web-{0258A34A-D022-65E9-665E-D5D7B34476E3}" dt="2022-09-19T22:12:56.472" v="249"/>
        <pc:sldMkLst>
          <pc:docMk/>
          <pc:sldMk cId="123617159" sldId="266"/>
        </pc:sldMkLst>
        <pc:spChg chg="mod">
          <ac:chgData name="Kurt Hill" userId="S::khill@sdccd.edu::601f7b8c-9d88-4f2d-9a5d-37df9e25ba7e" providerId="AD" clId="Web-{0258A34A-D022-65E9-665E-D5D7B34476E3}" dt="2022-09-19T22:10:28.742" v="145" actId="20577"/>
          <ac:spMkLst>
            <pc:docMk/>
            <pc:sldMk cId="123617159" sldId="266"/>
            <ac:spMk id="2" creationId="{64019B7F-340E-287B-1CA5-6AB5B0250585}"/>
          </ac:spMkLst>
        </pc:spChg>
        <pc:spChg chg="mod">
          <ac:chgData name="Kurt Hill" userId="S::khill@sdccd.edu::601f7b8c-9d88-4f2d-9a5d-37df9e25ba7e" providerId="AD" clId="Web-{0258A34A-D022-65E9-665E-D5D7B34476E3}" dt="2022-09-19T22:12:50.987" v="248" actId="20577"/>
          <ac:spMkLst>
            <pc:docMk/>
            <pc:sldMk cId="123617159" sldId="266"/>
            <ac:spMk id="3" creationId="{8A5898A5-2762-165A-BDD8-CF7CBC21C00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4B32-3016-42CD-9049-0ADB9CC6158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CC3A-2D11-46A8-80C3-B27C158A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0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4B32-3016-42CD-9049-0ADB9CC6158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CC3A-2D11-46A8-80C3-B27C158A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0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4B32-3016-42CD-9049-0ADB9CC6158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CC3A-2D11-46A8-80C3-B27C158A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6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4B32-3016-42CD-9049-0ADB9CC6158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CC3A-2D11-46A8-80C3-B27C158A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3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4B32-3016-42CD-9049-0ADB9CC6158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CC3A-2D11-46A8-80C3-B27C158A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6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4B32-3016-42CD-9049-0ADB9CC6158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CC3A-2D11-46A8-80C3-B27C158A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0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4B32-3016-42CD-9049-0ADB9CC6158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CC3A-2D11-46A8-80C3-B27C158A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4B32-3016-42CD-9049-0ADB9CC6158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CC3A-2D11-46A8-80C3-B27C158A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2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4B32-3016-42CD-9049-0ADB9CC6158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CC3A-2D11-46A8-80C3-B27C158A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8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4B32-3016-42CD-9049-0ADB9CC6158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CC3A-2D11-46A8-80C3-B27C158A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4B32-3016-42CD-9049-0ADB9CC6158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CC3A-2D11-46A8-80C3-B27C158A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9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34B32-3016-42CD-9049-0ADB9CC6158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CC3A-2D11-46A8-80C3-B27C158A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7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dmiramar.edu/services/website-servic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Web Academy for Managers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439307"/>
            <a:ext cx="3425609" cy="1734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29" y="1477450"/>
            <a:ext cx="3433324" cy="165819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725" y="1074299"/>
            <a:ext cx="3423916" cy="250912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23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8875-1FCF-15C2-5D83-BC72D250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Website Enhancements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4AFE1-042B-975F-49BB-B995287B5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WORK WITH WEB SERVICES FIRST</a:t>
            </a:r>
          </a:p>
          <a:p>
            <a:r>
              <a:rPr lang="en-US" dirty="0">
                <a:cs typeface="Calibri"/>
              </a:rPr>
              <a:t>Many departments are independently engaging with 3rd party vendors for services (</a:t>
            </a:r>
            <a:r>
              <a:rPr lang="en-US" dirty="0" err="1">
                <a:cs typeface="Calibri"/>
              </a:rPr>
              <a:t>chatpots</a:t>
            </a:r>
            <a:r>
              <a:rPr lang="en-US" dirty="0">
                <a:cs typeface="Calibri"/>
              </a:rPr>
              <a:t>, forms, </a:t>
            </a:r>
            <a:r>
              <a:rPr lang="en-US" dirty="0" err="1">
                <a:cs typeface="Calibri"/>
              </a:rPr>
              <a:t>etc</a:t>
            </a:r>
            <a:r>
              <a:rPr lang="en-US" dirty="0">
                <a:cs typeface="Calibri"/>
              </a:rPr>
              <a:t>)</a:t>
            </a:r>
          </a:p>
          <a:p>
            <a:r>
              <a:rPr lang="en-US" dirty="0">
                <a:cs typeface="Calibri"/>
              </a:rPr>
              <a:t>Not a "free-for-all", most such services require code injection on our site.</a:t>
            </a:r>
          </a:p>
          <a:p>
            <a:r>
              <a:rPr lang="en-US" dirty="0">
                <a:cs typeface="Calibri"/>
              </a:rPr>
              <a:t>Sometimes people just assume our website doesn't do that, but it almost certainly can</a:t>
            </a:r>
          </a:p>
          <a:p>
            <a:r>
              <a:rPr lang="en-US" dirty="0">
                <a:cs typeface="Calibri"/>
              </a:rPr>
              <a:t>Work with web services first</a:t>
            </a:r>
          </a:p>
          <a:p>
            <a:pPr lvl="1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3163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Information about processes &amp; features not being shared?</a:t>
            </a:r>
          </a:p>
          <a:p>
            <a:pPr lvl="1"/>
            <a:r>
              <a:rPr lang="en-US" dirty="0"/>
              <a:t>Faculty Staff continue to reach out to Web Services directly for access</a:t>
            </a:r>
          </a:p>
          <a:p>
            <a:pPr lvl="1"/>
            <a:r>
              <a:rPr lang="en-US" dirty="0"/>
              <a:t>Lack of awareness about calendar</a:t>
            </a:r>
          </a:p>
          <a:p>
            <a:r>
              <a:rPr lang="en-US" dirty="0"/>
              <a:t>Functionality</a:t>
            </a:r>
          </a:p>
          <a:p>
            <a:pPr lvl="1"/>
            <a:r>
              <a:rPr lang="en-US" dirty="0"/>
              <a:t>Large hero images push content “below the fold”</a:t>
            </a:r>
          </a:p>
          <a:p>
            <a:r>
              <a:rPr lang="en-US" dirty="0"/>
              <a:t>Institutional</a:t>
            </a:r>
          </a:p>
          <a:p>
            <a:pPr lvl="1"/>
            <a:r>
              <a:rPr lang="en-US" dirty="0"/>
              <a:t>No clear top-level guidance on important messaging</a:t>
            </a:r>
          </a:p>
          <a:p>
            <a:pPr lvl="1"/>
            <a:r>
              <a:rPr lang="en-US">
                <a:cs typeface="Calibri"/>
              </a:rPr>
              <a:t>Need strategic website messaging/strategy calendar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2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Managers approve content authors in their areas</a:t>
            </a:r>
          </a:p>
          <a:p>
            <a:r>
              <a:rPr lang="en-US" dirty="0"/>
              <a:t>Content authors must be approved prior to training</a:t>
            </a:r>
          </a:p>
          <a:p>
            <a:r>
              <a:rPr lang="en-US" dirty="0"/>
              <a:t>Certain high-level pages need special approvals:</a:t>
            </a:r>
          </a:p>
          <a:p>
            <a:pPr lvl="1"/>
            <a:r>
              <a:rPr lang="en-US" dirty="0"/>
              <a:t>Program pages require VPI approval of content authors</a:t>
            </a:r>
          </a:p>
          <a:p>
            <a:pPr lvl="1"/>
            <a:r>
              <a:rPr lang="en-US" dirty="0"/>
              <a:t>Home Page changes/posts requires PIO </a:t>
            </a:r>
            <a:r>
              <a:rPr lang="en-US" dirty="0" err="1"/>
              <a:t>appoval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Once approved Web Services creates account &amp; access and arranges training</a:t>
            </a:r>
          </a:p>
        </p:txBody>
      </p:sp>
    </p:spTree>
    <p:extLst>
      <p:ext uri="{BB962C8B-B14F-4D97-AF65-F5344CB8AC3E}">
        <p14:creationId xmlns:p14="http://schemas.microsoft.com/office/powerpoint/2010/main" val="338257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https://sdmiramar.edu/services/website-services</a:t>
            </a:r>
            <a:endParaRPr lang="en-US" dirty="0"/>
          </a:p>
          <a:p>
            <a:r>
              <a:rPr lang="en-US" dirty="0"/>
              <a:t>Information on variety of common tasks</a:t>
            </a:r>
          </a:p>
          <a:p>
            <a:r>
              <a:rPr lang="en-US" dirty="0"/>
              <a:t>How-to videos</a:t>
            </a:r>
          </a:p>
          <a:p>
            <a:r>
              <a:rPr lang="en-US" dirty="0"/>
              <a:t>Style guide</a:t>
            </a:r>
          </a:p>
        </p:txBody>
      </p:sp>
    </p:spTree>
    <p:extLst>
      <p:ext uri="{BB962C8B-B14F-4D97-AF65-F5344CB8AC3E}">
        <p14:creationId xmlns:p14="http://schemas.microsoft.com/office/powerpoint/2010/main" val="317434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Navigate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Faculty &amp; staff resource home page link</a:t>
            </a:r>
          </a:p>
          <a:p>
            <a:pPr lvl="1"/>
            <a:r>
              <a:rPr lang="en-US" dirty="0"/>
              <a:t>First item (“Resources for Employees”) is general portal</a:t>
            </a:r>
          </a:p>
          <a:p>
            <a:r>
              <a:rPr lang="en-US" dirty="0"/>
              <a:t>Students can access general portal via “Support for Students” main menu item, and then “All Resources”</a:t>
            </a:r>
          </a:p>
          <a:p>
            <a:r>
              <a:rPr lang="en-US" dirty="0"/>
              <a:t>Search function</a:t>
            </a:r>
          </a:p>
          <a:p>
            <a:r>
              <a:rPr lang="en-US" dirty="0"/>
              <a:t>Directory</a:t>
            </a:r>
          </a:p>
          <a:p>
            <a:pPr lvl="1"/>
            <a:r>
              <a:rPr lang="en-US" dirty="0"/>
              <a:t>People</a:t>
            </a:r>
          </a:p>
          <a:p>
            <a:pPr lvl="1"/>
            <a:r>
              <a:rPr lang="en-US" dirty="0"/>
              <a:t>Academic Departments</a:t>
            </a:r>
          </a:p>
          <a:p>
            <a:pPr lvl="1"/>
            <a:r>
              <a:rPr lang="en-US" dirty="0"/>
              <a:t>Service Departments</a:t>
            </a:r>
          </a:p>
        </p:txBody>
      </p:sp>
    </p:spTree>
    <p:extLst>
      <p:ext uri="{BB962C8B-B14F-4D97-AF65-F5344CB8AC3E}">
        <p14:creationId xmlns:p14="http://schemas.microsoft.com/office/powerpoint/2010/main" val="416345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812"/>
            <a:ext cx="8280748" cy="433409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Search functionality (click on the Magnifying Glass)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Faculty Staff Resources &amp; quick links next to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Main Menu (Student Focused)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Pathway Links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Major Calls to 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Important News Area (Two Stories)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Additional Messaging Triptych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Important Events Calendar</a:t>
            </a:r>
            <a:br>
              <a:rPr lang="en-US" dirty="0"/>
            </a:br>
            <a:r>
              <a:rPr lang="en-US" dirty="0"/>
              <a:t>(Consider expanding?)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E4B0E-3259-FE13-FB32-411194CFE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653" y="0"/>
            <a:ext cx="3237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9CD15-8CA6-FF8B-B940-AD452D36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Calendar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6D52A-B677-ECEC-6836-D4526009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443651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Search Function</a:t>
            </a:r>
            <a:br>
              <a:rPr lang="en-US" dirty="0"/>
            </a:br>
            <a:r>
              <a:rPr lang="en-US" dirty="0"/>
              <a:t>Can search for keywords in calendar events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Categories Filter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Pager (common element)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 We currently have too many categories.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D7043-847F-30E0-4AFA-6D1920022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656" y="0"/>
            <a:ext cx="3746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4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Enhance calendar functionality</a:t>
            </a:r>
          </a:p>
          <a:p>
            <a:r>
              <a:rPr lang="en-US" dirty="0"/>
              <a:t>Add 2</a:t>
            </a:r>
            <a:r>
              <a:rPr lang="en-US" baseline="30000" dirty="0"/>
              <a:t>nd</a:t>
            </a:r>
            <a:r>
              <a:rPr lang="en-US" dirty="0"/>
              <a:t> row to homepage for other events?</a:t>
            </a:r>
          </a:p>
          <a:p>
            <a:pPr marL="0" indent="0">
              <a:buNone/>
            </a:pPr>
            <a:r>
              <a:rPr lang="en-US" dirty="0"/>
              <a:t>Departmental </a:t>
            </a:r>
            <a:r>
              <a:rPr lang="en-US" dirty="0" err="1"/>
              <a:t>Consistination</a:t>
            </a:r>
            <a:endParaRPr lang="en-US" dirty="0"/>
          </a:p>
          <a:p>
            <a:r>
              <a:rPr lang="en-US" dirty="0"/>
              <a:t>Web services will be engaging directly with service departments to focus on standards and improvements</a:t>
            </a:r>
          </a:p>
          <a:p>
            <a:pPr marL="0" indent="0">
              <a:buNone/>
            </a:pPr>
            <a:r>
              <a:rPr lang="en-US" dirty="0"/>
              <a:t>Search functionality</a:t>
            </a:r>
          </a:p>
          <a:p>
            <a:r>
              <a:rPr lang="en-US" dirty="0"/>
              <a:t>Will be implementing closed-taxonomy with departments to enhance search…  Experimental.  May cause Earth to plunge </a:t>
            </a:r>
            <a:r>
              <a:rPr lang="en-US"/>
              <a:t>into the Sun.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73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19B7F-340E-287B-1CA5-6AB5B0250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Forms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898A5-2762-165A-BDD8-CF7CBC21C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You may not be aware we can implement webforms</a:t>
            </a:r>
          </a:p>
          <a:p>
            <a:r>
              <a:rPr lang="en-US" dirty="0">
                <a:cs typeface="Calibri"/>
              </a:rPr>
              <a:t>We can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Generally, we won't do sensitive information (SSN, Credit Card, etc.)</a:t>
            </a:r>
          </a:p>
          <a:p>
            <a:r>
              <a:rPr lang="en-US" dirty="0">
                <a:cs typeface="Calibri"/>
              </a:rPr>
              <a:t>Form results can be emailed or encrypted/stored for review/download (CSV)</a:t>
            </a:r>
          </a:p>
          <a:p>
            <a:r>
              <a:rPr lang="en-US" dirty="0">
                <a:cs typeface="Calibri"/>
              </a:rPr>
              <a:t>We can train you to do forms, or we can create them for you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617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Process:</a:t>
            </a:r>
            <a:endParaRPr lang="en-US"/>
          </a:p>
          <a:p>
            <a:r>
              <a:rPr lang="en-US" dirty="0"/>
              <a:t>Content</a:t>
            </a:r>
          </a:p>
          <a:p>
            <a:pPr lvl="1"/>
            <a:r>
              <a:rPr lang="en-US" dirty="0"/>
              <a:t>Content errors, department hours, personnel, etc. handled by department/area staff</a:t>
            </a:r>
          </a:p>
          <a:p>
            <a:pPr lvl="1"/>
            <a:r>
              <a:rPr lang="en-US" dirty="0"/>
              <a:t>Events are handled at the department/school level</a:t>
            </a:r>
          </a:p>
          <a:p>
            <a:pPr lvl="1"/>
            <a:r>
              <a:rPr lang="en-US" dirty="0"/>
              <a:t>Campus directory: Reprographics</a:t>
            </a:r>
          </a:p>
          <a:p>
            <a:r>
              <a:rPr lang="en-US" dirty="0"/>
              <a:t>Top level Pages can vary</a:t>
            </a:r>
          </a:p>
          <a:p>
            <a:pPr lvl="1"/>
            <a:r>
              <a:rPr lang="en-US" dirty="0"/>
              <a:t>Home page:  PIO</a:t>
            </a:r>
          </a:p>
          <a:p>
            <a:pPr lvl="1"/>
            <a:r>
              <a:rPr lang="en-US" dirty="0"/>
              <a:t>Program Pages VPI</a:t>
            </a:r>
          </a:p>
          <a:p>
            <a:r>
              <a:rPr lang="en-US" dirty="0"/>
              <a:t>General enhancement requests</a:t>
            </a:r>
          </a:p>
          <a:p>
            <a:pPr lvl="1"/>
            <a:r>
              <a:rPr lang="en-US" dirty="0"/>
              <a:t>Discuss directly with Web Services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77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417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Web Academy for Managers</vt:lpstr>
      <vt:lpstr>Procedures</vt:lpstr>
      <vt:lpstr>Resources</vt:lpstr>
      <vt:lpstr>How to Navigate Website</vt:lpstr>
      <vt:lpstr>Website functions</vt:lpstr>
      <vt:lpstr>Campus Calendar</vt:lpstr>
      <vt:lpstr>Current Projects</vt:lpstr>
      <vt:lpstr>Forms</vt:lpstr>
      <vt:lpstr>Request Fixes</vt:lpstr>
      <vt:lpstr>Website Enhancements</vt:lpstr>
      <vt:lpstr>Ongoing 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Academy for Managers</dc:title>
  <dc:creator>Kurt Hill</dc:creator>
  <cp:lastModifiedBy>Kurt Hill</cp:lastModifiedBy>
  <cp:revision>76</cp:revision>
  <dcterms:created xsi:type="dcterms:W3CDTF">2022-09-09T19:46:09Z</dcterms:created>
  <dcterms:modified xsi:type="dcterms:W3CDTF">2022-09-19T22:14:37Z</dcterms:modified>
</cp:coreProperties>
</file>