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73" r:id="rId2"/>
    <p:sldId id="280" r:id="rId3"/>
    <p:sldId id="282" r:id="rId4"/>
    <p:sldId id="285" r:id="rId5"/>
    <p:sldId id="28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9" d="100"/>
          <a:sy n="99" d="100"/>
        </p:scale>
        <p:origin x="200" y="2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9/2/22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9/2/22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9/2/22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9/2/22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9/2/22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9/2/22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9/2/22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9/2/22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9/2/22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9/2/22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9/2/22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9/2/22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9/2/22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[Group or Title Here]</a:t>
            </a:r>
          </a:p>
        </p:txBody>
      </p:sp>
      <p:sp>
        <p:nvSpPr>
          <p:cNvPr id="2" name="Content Placeholder 1"/>
          <p:cNvSpPr>
            <a:spLocks noGrp="1"/>
          </p:cNvSpPr>
          <p:nvPr>
            <p:ph idx="1"/>
          </p:nvPr>
        </p:nvSpPr>
        <p:spPr/>
        <p:txBody>
          <a:bodyPr>
            <a:noAutofit/>
          </a:bodyPr>
          <a:lstStyle/>
          <a:p>
            <a:pPr marL="571500" indent="-571500">
              <a:buFont typeface="+mj-lt"/>
              <a:buAutoNum type="romanUcPeriod"/>
            </a:pPr>
            <a:endParaRPr lang="en-US" dirty="0"/>
          </a:p>
          <a:p>
            <a:pPr marL="571500" indent="-571500">
              <a:buFont typeface="+mj-lt"/>
              <a:buAutoNum type="romanUcPeriod"/>
            </a:pPr>
            <a:r>
              <a:rPr lang="en-US" dirty="0"/>
              <a:t>Provide a sentence or two explaining why you are speaking today</a:t>
            </a:r>
          </a:p>
          <a:p>
            <a:pPr marL="571500" indent="-571500">
              <a:buFont typeface="+mj-lt"/>
              <a:buAutoNum type="romanUcPeriod"/>
            </a:pPr>
            <a:r>
              <a:rPr lang="en-US" dirty="0"/>
              <a:t>Provide a brief summary or overview</a:t>
            </a:r>
          </a:p>
          <a:p>
            <a:pPr marL="571500" indent="-571500">
              <a:buFont typeface="+mj-lt"/>
              <a:buAutoNum type="romanUcPeriod"/>
            </a:pPr>
            <a:r>
              <a:rPr lang="en-US" dirty="0"/>
              <a:t>If you haven’t already, state the action you are asking members of the A.S. Body to take. (If it is more than sharing information with their colleagues, it may need to be put on this or a future agenda as an action item.)</a:t>
            </a:r>
          </a:p>
          <a:p>
            <a:pPr marL="0" indent="0">
              <a:buNone/>
            </a:pPr>
            <a:endParaRPr lang="en-US" sz="1000" dirty="0"/>
          </a:p>
          <a:p>
            <a:pPr marL="0" indent="0">
              <a:buNone/>
            </a:pPr>
            <a:r>
              <a:rPr lang="en-US" sz="2200" i="1" dirty="0"/>
              <a:t>NOTE: Please limit your report to three minutes and no more than five slides. If you need more time, or believe this may be an action item (requiring a decision by the body),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304639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cont.: [Group or Title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Additional content</a:t>
            </a:r>
          </a:p>
          <a:p>
            <a:pPr marL="0" indent="0">
              <a:buNone/>
            </a:pPr>
            <a:endParaRPr lang="en-US" dirty="0"/>
          </a:p>
          <a:p>
            <a:pPr marL="0" indent="0">
              <a:buNone/>
            </a:pPr>
            <a:r>
              <a:rPr lang="en-US" i="1" dirty="0"/>
              <a:t>NOTE: Please limit your report to three minutes and no more than five slides. If you need more time, or believe this may be an action item (requiring a decision by the body),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202347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cont.: [Group or Title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Additional content</a:t>
            </a:r>
          </a:p>
          <a:p>
            <a:pPr marL="0" indent="0">
              <a:buNone/>
            </a:pPr>
            <a:endParaRPr lang="en-US" dirty="0"/>
          </a:p>
          <a:p>
            <a:pPr marL="0" indent="0">
              <a:buNone/>
            </a:pPr>
            <a:r>
              <a:rPr lang="en-US" i="1" dirty="0"/>
              <a:t>NOTE: Please limit your report to three minutes and no more than five slides. If you need more time, or believe this may be an action item (requiring a decision by the body),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171246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cont.: [Group or Title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Additional content</a:t>
            </a:r>
          </a:p>
          <a:p>
            <a:pPr marL="0" indent="0">
              <a:buNone/>
            </a:pPr>
            <a:endParaRPr lang="en-US" dirty="0"/>
          </a:p>
          <a:p>
            <a:pPr marL="0" indent="0">
              <a:buNone/>
            </a:pPr>
            <a:r>
              <a:rPr lang="en-US" i="1" dirty="0"/>
              <a:t>NOTE: Please limit your report to three minutes and no more than five slides. If you need more time, or believe this may be an action item (requiring a decision by the body),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2622242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cont.: [Group or Title Here]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Additional content</a:t>
            </a:r>
          </a:p>
          <a:p>
            <a:pPr marL="0" indent="0">
              <a:buNone/>
            </a:pPr>
            <a:endParaRPr lang="en-US" dirty="0"/>
          </a:p>
          <a:p>
            <a:pPr marL="0" indent="0">
              <a:buNone/>
            </a:pPr>
            <a:r>
              <a:rPr lang="en-US" i="1" dirty="0"/>
              <a:t>NOTE: Please limit your report to three minutes and no more than five slides. If you need more time, or believe this may be an action item (requiring a decision by the body),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61722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Custom 1">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{CF2C57B9-4569-E644-B570-A0D59B77EFCF}tf10001122</Template>
  <TotalTime>54</TotalTime>
  <Words>375</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Trebuchet MS</vt:lpstr>
      <vt:lpstr>Wingdings 2</vt:lpstr>
      <vt:lpstr>Presentation on brainstorming</vt:lpstr>
      <vt:lpstr>Report: [Group or Title Here]</vt:lpstr>
      <vt:lpstr>Report cont.: [Group or Title Here]</vt:lpstr>
      <vt:lpstr>Report cont.: [Group or Title Here]</vt:lpstr>
      <vt:lpstr>Report cont.: [Group or Title Here]</vt:lpstr>
      <vt:lpstr>Report cont.: [Group or Title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Pablo Martin</dc:creator>
  <cp:lastModifiedBy>Pablo Martin</cp:lastModifiedBy>
  <cp:revision>21</cp:revision>
  <dcterms:created xsi:type="dcterms:W3CDTF">2022-08-23T03:57:42Z</dcterms:created>
  <dcterms:modified xsi:type="dcterms:W3CDTF">2022-09-02T17:57:07Z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