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
  </p:notesMasterIdLst>
  <p:sldIdLst>
    <p:sldId id="273" r:id="rId2"/>
    <p:sldId id="280" r:id="rId3"/>
    <p:sldId id="282" r:id="rId4"/>
    <p:sldId id="285" r:id="rId5"/>
    <p:sldId id="28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99" d="100"/>
          <a:sy n="99" d="100"/>
        </p:scale>
        <p:origin x="200" y="2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D4573-58E7-4156-A133-2731F5F8D1A6}" type="datetimeFigureOut">
              <a:rPr lang="en-US" smtClean="0"/>
              <a:t>9/2/22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grpSp>
        <p:nvGrpSpPr>
          <p:cNvPr id="10" name="Group 9"/>
          <p:cNvGrpSpPr/>
          <p:nvPr/>
        </p:nvGrpSpPr>
        <p:grpSpPr>
          <a:xfrm>
            <a:off x="0" y="6208894"/>
            <a:ext cx="12192000" cy="649106"/>
            <a:chOff x="0" y="6208894"/>
            <a:chExt cx="12192000" cy="649106"/>
          </a:xfrm>
        </p:grpSpPr>
        <p:sp>
          <p:nvSpPr>
            <p:cNvPr id="2" name="Rectangle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7" name="Straight Connector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Straight Connector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r>
              <a:rPr kumimoji="0" lang="en-US"/>
              <a:t>Click to edit Master title style</a:t>
            </a:r>
            <a:endParaRPr kumimoji="0" lang="en-US" dirty="0"/>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021A1D30-C0A0-4124-A783-34D9F15FA0FE}" type="datetime1">
              <a:rPr lang="en-US" smtClean="0"/>
              <a:t>9/2/22</a:t>
            </a:fld>
            <a:endParaRPr lang="en-US"/>
          </a:p>
        </p:txBody>
      </p:sp>
      <p:sp>
        <p:nvSpPr>
          <p:cNvPr id="19" name="Footer Placeholder 18"/>
          <p:cNvSpPr>
            <a:spLocks noGrp="1"/>
          </p:cNvSpPr>
          <p:nvPr>
            <p:ph type="ftr" sz="quarter" idx="11"/>
          </p:nvPr>
        </p:nvSpPr>
        <p:spPr/>
        <p:txBody>
          <a:bodyPr/>
          <a:lstStyle/>
          <a:p>
            <a:r>
              <a:rPr lang="en-US" dirty="0"/>
              <a:t>Add a footer</a:t>
            </a:r>
          </a:p>
        </p:txBody>
      </p:sp>
      <p:sp>
        <p:nvSpPr>
          <p:cNvPr id="27" name="Slide Number Placeholder 2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2D5871-AB0F-4B3D-8861-97E78CB7B47E}" type="datetime1">
              <a:rPr lang="en-US" smtClean="0"/>
              <a:t>9/2/22</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4418406-4C3F-4F3E-80BD-A22568EA37EB}" type="datetime1">
              <a:rPr lang="en-US" smtClean="0"/>
              <a:t>9/2/22</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5F28077-7188-48C5-8679-2287FAC952E9}" type="datetime1">
              <a:rPr lang="en-US" smtClean="0"/>
              <a:t>9/2/22</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2DCB740-6776-4EE9-99FD-96D592FA5A23}" type="datetime1">
              <a:rPr lang="en-US" smtClean="0"/>
              <a:t>9/2/22</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5F6BD99-6FFD-46C5-B5E2-43A34BDA2566}" type="datetime1">
              <a:rPr lang="en-US" smtClean="0"/>
              <a:t>9/2/22</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022678E-214C-4CF8-97C7-95015FB02960}" type="datetime1">
              <a:rPr lang="en-US" smtClean="0"/>
              <a:t>9/2/22</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55660E0-FA77-4473-A859-74127B089143}" type="datetime1">
              <a:rPr lang="en-US" smtClean="0"/>
              <a:t>9/2/22</a:t>
            </a:fld>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9/2/22</a:t>
            </a:fld>
            <a:endParaRPr lang="en-US"/>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5197C5C-1CD1-417D-A89C-14747F5222C7}" type="datetime1">
              <a:rPr lang="en-US" smtClean="0"/>
              <a:t>9/2/22</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359EFBB-CFA1-4AA8-9123-F0B52DBD84FE}" type="datetime1">
              <a:rPr lang="en-US" smtClean="0"/>
              <a:t>9/2/22</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a:xfrm>
            <a:off x="10769600" y="6356351"/>
            <a:ext cx="812800" cy="365125"/>
          </a:xfrm>
        </p:spPr>
        <p:txBody>
          <a:bodyPr/>
          <a:lstStyle/>
          <a:p>
            <a:fld id="{401CF334-2D5C-4859-84A6-CA7E6E43FAEB}" type="slidenum">
              <a:rPr lang="en-US" smtClean="0"/>
              <a:t>‹#›</a:t>
            </a:fld>
            <a:endParaRPr lang="en-US"/>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oup 24"/>
          <p:cNvGrpSpPr/>
          <p:nvPr/>
        </p:nvGrpSpPr>
        <p:grpSpPr>
          <a:xfrm>
            <a:off x="-29028" y="-7144"/>
            <a:ext cx="12240731" cy="6879658"/>
            <a:chOff x="0" y="-21658"/>
            <a:chExt cx="12240731" cy="6879658"/>
          </a:xfrm>
        </p:grpSpPr>
        <p:sp>
          <p:nvSpPr>
            <p:cNvPr id="26" name="Rectangle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p:cNvGrpSpPr/>
            <p:nvPr/>
          </p:nvGrpSpPr>
          <p:grpSpPr>
            <a:xfrm>
              <a:off x="0" y="-21658"/>
              <a:ext cx="12240731" cy="1041400"/>
              <a:chOff x="-25356" y="-7144"/>
              <a:chExt cx="12240731" cy="1041400"/>
            </a:xfrm>
          </p:grpSpPr>
          <p:sp>
            <p:nvSpPr>
              <p:cNvPr id="28" name="Freefor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29" name="Free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grpSp>
            <p:nvGrpSpPr>
              <p:cNvPr id="31" name="Group 30"/>
              <p:cNvGrpSpPr/>
              <p:nvPr/>
            </p:nvGrpSpPr>
            <p:grpSpPr>
              <a:xfrm>
                <a:off x="-25356" y="202408"/>
                <a:ext cx="12240731" cy="649224"/>
                <a:chOff x="-19045" y="216550"/>
                <a:chExt cx="9180548" cy="649224"/>
              </a:xfrm>
            </p:grpSpPr>
            <p:sp>
              <p:nvSpPr>
                <p:cNvPr id="32" name="Free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33" name="Free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grpSp>
      </p:gr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100">
                <a:solidFill>
                  <a:schemeClr val="tx1"/>
                </a:solidFill>
              </a:defRPr>
            </a:lvl1pPr>
          </a:lstStyle>
          <a:p>
            <a:fld id="{61146459-E3C3-4969-9224-5ED50B492D17}" type="datetime1">
              <a:rPr lang="en-US" smtClean="0"/>
              <a:pPr/>
              <a:t>9/2/22</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100">
                <a:solidFill>
                  <a:schemeClr val="tx1"/>
                </a:solidFill>
              </a:defRPr>
            </a:lvl1pPr>
          </a:lstStyle>
          <a:p>
            <a:r>
              <a:rPr lang="en-US" dirty="0"/>
              <a:t>Add a footer</a:t>
            </a: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100">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Report: [Group or Title Here]</a:t>
            </a:r>
          </a:p>
        </p:txBody>
      </p:sp>
      <p:sp>
        <p:nvSpPr>
          <p:cNvPr id="2" name="Content Placeholder 1"/>
          <p:cNvSpPr>
            <a:spLocks noGrp="1"/>
          </p:cNvSpPr>
          <p:nvPr>
            <p:ph idx="1"/>
          </p:nvPr>
        </p:nvSpPr>
        <p:spPr/>
        <p:txBody>
          <a:bodyPr>
            <a:noAutofit/>
          </a:bodyPr>
          <a:lstStyle/>
          <a:p>
            <a:pPr marL="571500" indent="-571500">
              <a:buFont typeface="+mj-lt"/>
              <a:buAutoNum type="romanUcPeriod"/>
            </a:pPr>
            <a:endParaRPr lang="en-US" dirty="0"/>
          </a:p>
          <a:p>
            <a:pPr marL="571500" indent="-571500">
              <a:buFont typeface="+mj-lt"/>
              <a:buAutoNum type="romanUcPeriod"/>
            </a:pPr>
            <a:r>
              <a:rPr lang="en-US" dirty="0"/>
              <a:t>Provide a sentence or two explaining why you are speaking today</a:t>
            </a:r>
          </a:p>
          <a:p>
            <a:pPr marL="571500" indent="-571500">
              <a:buFont typeface="+mj-lt"/>
              <a:buAutoNum type="romanUcPeriod"/>
            </a:pPr>
            <a:r>
              <a:rPr lang="en-US" dirty="0"/>
              <a:t>Provide a brief summary or overview</a:t>
            </a:r>
          </a:p>
          <a:p>
            <a:pPr marL="571500" indent="-571500">
              <a:buFont typeface="+mj-lt"/>
              <a:buAutoNum type="romanUcPeriod"/>
            </a:pPr>
            <a:r>
              <a:rPr lang="en-US" dirty="0"/>
              <a:t>If you haven’t already, state the action you are asking members of the A.S. Body to take. (If it is more than sharing information with their colleagues, it may need to be put on this or a future agenda as an action item.)</a:t>
            </a:r>
          </a:p>
          <a:p>
            <a:pPr marL="0" indent="0">
              <a:buNone/>
            </a:pPr>
            <a:endParaRPr lang="en-US" sz="1000" dirty="0"/>
          </a:p>
          <a:p>
            <a:pPr marL="0" indent="0">
              <a:buNone/>
            </a:pPr>
            <a:r>
              <a:rPr lang="en-US" sz="2200" i="1" dirty="0"/>
              <a:t>NOTE: Please limit your report to three minutes and no more than five slides. If you need more time, or believe this may be an action item (requiring a decision by the body), please contact the A.S. President and Administrative Assistant.</a:t>
            </a:r>
          </a:p>
        </p:txBody>
      </p:sp>
      <p:sp>
        <p:nvSpPr>
          <p:cNvPr id="5" name="Slide Number Placeholder 4">
            <a:extLst>
              <a:ext uri="{FF2B5EF4-FFF2-40B4-BE49-F238E27FC236}">
                <a16:creationId xmlns:a16="http://schemas.microsoft.com/office/drawing/2014/main" id="{BA48F780-E033-E244-A4EB-3D810FA6B44A}"/>
              </a:ext>
            </a:extLst>
          </p:cNvPr>
          <p:cNvSpPr>
            <a:spLocks noGrp="1"/>
          </p:cNvSpPr>
          <p:nvPr>
            <p:ph type="sldNum" sz="quarter" idx="12"/>
          </p:nvPr>
        </p:nvSpPr>
        <p:spPr/>
        <p:txBody>
          <a:bodyPr/>
          <a:lstStyle/>
          <a:p>
            <a:fld id="{401CF334-2D5C-4859-84A6-CA7E6E43FAEB}" type="slidenum">
              <a:rPr lang="en-US" smtClean="0"/>
              <a:t>1</a:t>
            </a:fld>
            <a:endParaRPr lang="en-US"/>
          </a:p>
        </p:txBody>
      </p:sp>
    </p:spTree>
    <p:extLst>
      <p:ext uri="{BB962C8B-B14F-4D97-AF65-F5344CB8AC3E}">
        <p14:creationId xmlns:p14="http://schemas.microsoft.com/office/powerpoint/2010/main" val="3046390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Report cont.: [Group or Title Here]</a:t>
            </a:r>
          </a:p>
        </p:txBody>
      </p:sp>
      <p:sp>
        <p:nvSpPr>
          <p:cNvPr id="2" name="Content Placeholder 1"/>
          <p:cNvSpPr>
            <a:spLocks noGrp="1"/>
          </p:cNvSpPr>
          <p:nvPr>
            <p:ph idx="1"/>
          </p:nvPr>
        </p:nvSpPr>
        <p:spPr/>
        <p:txBody>
          <a:bodyPr>
            <a:normAutofit/>
          </a:bodyPr>
          <a:lstStyle/>
          <a:p>
            <a:pPr marL="571500" indent="-571500">
              <a:buFont typeface="+mj-lt"/>
              <a:buAutoNum type="romanUcPeriod"/>
            </a:pPr>
            <a:endParaRPr lang="en-US" dirty="0"/>
          </a:p>
          <a:p>
            <a:pPr marL="571500" indent="-571500">
              <a:buFont typeface="+mj-lt"/>
              <a:buAutoNum type="romanUcPeriod"/>
            </a:pPr>
            <a:r>
              <a:rPr lang="en-US" dirty="0"/>
              <a:t>Additional content</a:t>
            </a:r>
          </a:p>
          <a:p>
            <a:pPr marL="0" indent="0">
              <a:buNone/>
            </a:pPr>
            <a:endParaRPr lang="en-US" dirty="0"/>
          </a:p>
          <a:p>
            <a:pPr marL="0" indent="0">
              <a:buNone/>
            </a:pPr>
            <a:r>
              <a:rPr lang="en-US" i="1" dirty="0"/>
              <a:t>NOTE: Please limit your report to three minutes and no more than five slides. If you need more time, or believe this may be an action item (requiring a decision by the body), please contact the A.S. President and Administrative Assistant.</a:t>
            </a:r>
          </a:p>
        </p:txBody>
      </p:sp>
      <p:sp>
        <p:nvSpPr>
          <p:cNvPr id="5" name="Slide Number Placeholder 4">
            <a:extLst>
              <a:ext uri="{FF2B5EF4-FFF2-40B4-BE49-F238E27FC236}">
                <a16:creationId xmlns:a16="http://schemas.microsoft.com/office/drawing/2014/main" id="{BA48F780-E033-E244-A4EB-3D810FA6B44A}"/>
              </a:ext>
            </a:extLst>
          </p:cNvPr>
          <p:cNvSpPr>
            <a:spLocks noGrp="1"/>
          </p:cNvSpPr>
          <p:nvPr>
            <p:ph type="sldNum" sz="quarter" idx="12"/>
          </p:nvPr>
        </p:nvSpPr>
        <p:spPr/>
        <p:txBody>
          <a:bodyPr/>
          <a:lstStyle/>
          <a:p>
            <a:fld id="{401CF334-2D5C-4859-84A6-CA7E6E43FAEB}" type="slidenum">
              <a:rPr lang="en-US" smtClean="0"/>
              <a:t>2</a:t>
            </a:fld>
            <a:endParaRPr lang="en-US"/>
          </a:p>
        </p:txBody>
      </p:sp>
    </p:spTree>
    <p:extLst>
      <p:ext uri="{BB962C8B-B14F-4D97-AF65-F5344CB8AC3E}">
        <p14:creationId xmlns:p14="http://schemas.microsoft.com/office/powerpoint/2010/main" val="2023473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Report cont.: [Group or Title Here]</a:t>
            </a:r>
          </a:p>
        </p:txBody>
      </p:sp>
      <p:sp>
        <p:nvSpPr>
          <p:cNvPr id="2" name="Content Placeholder 1"/>
          <p:cNvSpPr>
            <a:spLocks noGrp="1"/>
          </p:cNvSpPr>
          <p:nvPr>
            <p:ph idx="1"/>
          </p:nvPr>
        </p:nvSpPr>
        <p:spPr/>
        <p:txBody>
          <a:bodyPr>
            <a:normAutofit/>
          </a:bodyPr>
          <a:lstStyle/>
          <a:p>
            <a:pPr marL="571500" indent="-571500">
              <a:buFont typeface="+mj-lt"/>
              <a:buAutoNum type="romanUcPeriod"/>
            </a:pPr>
            <a:endParaRPr lang="en-US" dirty="0"/>
          </a:p>
          <a:p>
            <a:pPr marL="571500" indent="-571500">
              <a:buFont typeface="+mj-lt"/>
              <a:buAutoNum type="romanUcPeriod"/>
            </a:pPr>
            <a:r>
              <a:rPr lang="en-US" dirty="0"/>
              <a:t>Additional content</a:t>
            </a:r>
          </a:p>
          <a:p>
            <a:pPr marL="0" indent="0">
              <a:buNone/>
            </a:pPr>
            <a:endParaRPr lang="en-US" dirty="0"/>
          </a:p>
          <a:p>
            <a:pPr marL="0" indent="0">
              <a:buNone/>
            </a:pPr>
            <a:r>
              <a:rPr lang="en-US" i="1" dirty="0"/>
              <a:t>NOTE: Please limit your report to three minutes and no more than five slides. If you need more time, or believe this may be an action item (requiring a decision by the body), please contact the A.S. President and Administrative Assistant.</a:t>
            </a:r>
          </a:p>
        </p:txBody>
      </p:sp>
      <p:sp>
        <p:nvSpPr>
          <p:cNvPr id="5" name="Slide Number Placeholder 4">
            <a:extLst>
              <a:ext uri="{FF2B5EF4-FFF2-40B4-BE49-F238E27FC236}">
                <a16:creationId xmlns:a16="http://schemas.microsoft.com/office/drawing/2014/main" id="{BA48F780-E033-E244-A4EB-3D810FA6B44A}"/>
              </a:ext>
            </a:extLst>
          </p:cNvPr>
          <p:cNvSpPr>
            <a:spLocks noGrp="1"/>
          </p:cNvSpPr>
          <p:nvPr>
            <p:ph type="sldNum" sz="quarter" idx="12"/>
          </p:nvPr>
        </p:nvSpPr>
        <p:spPr/>
        <p:txBody>
          <a:bodyPr/>
          <a:lstStyle/>
          <a:p>
            <a:fld id="{401CF334-2D5C-4859-84A6-CA7E6E43FAEB}" type="slidenum">
              <a:rPr lang="en-US" smtClean="0"/>
              <a:t>3</a:t>
            </a:fld>
            <a:endParaRPr lang="en-US"/>
          </a:p>
        </p:txBody>
      </p:sp>
    </p:spTree>
    <p:extLst>
      <p:ext uri="{BB962C8B-B14F-4D97-AF65-F5344CB8AC3E}">
        <p14:creationId xmlns:p14="http://schemas.microsoft.com/office/powerpoint/2010/main" val="1712463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Report cont.: [Group or Title Here]</a:t>
            </a:r>
          </a:p>
        </p:txBody>
      </p:sp>
      <p:sp>
        <p:nvSpPr>
          <p:cNvPr id="2" name="Content Placeholder 1"/>
          <p:cNvSpPr>
            <a:spLocks noGrp="1"/>
          </p:cNvSpPr>
          <p:nvPr>
            <p:ph idx="1"/>
          </p:nvPr>
        </p:nvSpPr>
        <p:spPr/>
        <p:txBody>
          <a:bodyPr>
            <a:normAutofit/>
          </a:bodyPr>
          <a:lstStyle/>
          <a:p>
            <a:pPr marL="571500" indent="-571500">
              <a:buFont typeface="+mj-lt"/>
              <a:buAutoNum type="romanUcPeriod"/>
            </a:pPr>
            <a:endParaRPr lang="en-US" dirty="0"/>
          </a:p>
          <a:p>
            <a:pPr marL="571500" indent="-571500">
              <a:buFont typeface="+mj-lt"/>
              <a:buAutoNum type="romanUcPeriod"/>
            </a:pPr>
            <a:r>
              <a:rPr lang="en-US" dirty="0"/>
              <a:t>Additional content</a:t>
            </a:r>
          </a:p>
          <a:p>
            <a:pPr marL="0" indent="0">
              <a:buNone/>
            </a:pPr>
            <a:endParaRPr lang="en-US" dirty="0"/>
          </a:p>
          <a:p>
            <a:pPr marL="0" indent="0">
              <a:buNone/>
            </a:pPr>
            <a:r>
              <a:rPr lang="en-US" i="1" dirty="0"/>
              <a:t>NOTE: Please limit your report to three minutes and no more than five slides. If you need more time, or believe this may be an action item (requiring a decision by the body), please contact the A.S. President and Administrative Assistant.</a:t>
            </a:r>
          </a:p>
        </p:txBody>
      </p:sp>
      <p:sp>
        <p:nvSpPr>
          <p:cNvPr id="5" name="Slide Number Placeholder 4">
            <a:extLst>
              <a:ext uri="{FF2B5EF4-FFF2-40B4-BE49-F238E27FC236}">
                <a16:creationId xmlns:a16="http://schemas.microsoft.com/office/drawing/2014/main" id="{BA48F780-E033-E244-A4EB-3D810FA6B44A}"/>
              </a:ext>
            </a:extLst>
          </p:cNvPr>
          <p:cNvSpPr>
            <a:spLocks noGrp="1"/>
          </p:cNvSpPr>
          <p:nvPr>
            <p:ph type="sldNum" sz="quarter" idx="12"/>
          </p:nvPr>
        </p:nvSpPr>
        <p:spPr/>
        <p:txBody>
          <a:bodyPr/>
          <a:lstStyle/>
          <a:p>
            <a:fld id="{401CF334-2D5C-4859-84A6-CA7E6E43FAEB}" type="slidenum">
              <a:rPr lang="en-US" smtClean="0"/>
              <a:t>4</a:t>
            </a:fld>
            <a:endParaRPr lang="en-US"/>
          </a:p>
        </p:txBody>
      </p:sp>
    </p:spTree>
    <p:extLst>
      <p:ext uri="{BB962C8B-B14F-4D97-AF65-F5344CB8AC3E}">
        <p14:creationId xmlns:p14="http://schemas.microsoft.com/office/powerpoint/2010/main" val="26222420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Report cont.: [Group or Title Here]</a:t>
            </a:r>
          </a:p>
        </p:txBody>
      </p:sp>
      <p:sp>
        <p:nvSpPr>
          <p:cNvPr id="2" name="Content Placeholder 1"/>
          <p:cNvSpPr>
            <a:spLocks noGrp="1"/>
          </p:cNvSpPr>
          <p:nvPr>
            <p:ph idx="1"/>
          </p:nvPr>
        </p:nvSpPr>
        <p:spPr/>
        <p:txBody>
          <a:bodyPr>
            <a:normAutofit/>
          </a:bodyPr>
          <a:lstStyle/>
          <a:p>
            <a:pPr marL="571500" indent="-571500">
              <a:buFont typeface="+mj-lt"/>
              <a:buAutoNum type="romanUcPeriod"/>
            </a:pPr>
            <a:endParaRPr lang="en-US" dirty="0"/>
          </a:p>
          <a:p>
            <a:pPr marL="571500" indent="-571500">
              <a:buFont typeface="+mj-lt"/>
              <a:buAutoNum type="romanUcPeriod"/>
            </a:pPr>
            <a:r>
              <a:rPr lang="en-US" dirty="0"/>
              <a:t>Additional content</a:t>
            </a:r>
          </a:p>
          <a:p>
            <a:pPr marL="0" indent="0">
              <a:buNone/>
            </a:pPr>
            <a:endParaRPr lang="en-US" dirty="0"/>
          </a:p>
          <a:p>
            <a:pPr marL="0" indent="0">
              <a:buNone/>
            </a:pPr>
            <a:r>
              <a:rPr lang="en-US" i="1" dirty="0"/>
              <a:t>NOTE: Please limit your report to three minutes and no more than five slides. If you need more time, or believe this may be an action item (requiring a decision by the body), please contact the A.S. President and Administrative Assistant.</a:t>
            </a:r>
          </a:p>
        </p:txBody>
      </p:sp>
      <p:sp>
        <p:nvSpPr>
          <p:cNvPr id="5" name="Slide Number Placeholder 4">
            <a:extLst>
              <a:ext uri="{FF2B5EF4-FFF2-40B4-BE49-F238E27FC236}">
                <a16:creationId xmlns:a16="http://schemas.microsoft.com/office/drawing/2014/main" id="{BA48F780-E033-E244-A4EB-3D810FA6B44A}"/>
              </a:ext>
            </a:extLst>
          </p:cNvPr>
          <p:cNvSpPr>
            <a:spLocks noGrp="1"/>
          </p:cNvSpPr>
          <p:nvPr>
            <p:ph type="sldNum" sz="quarter" idx="12"/>
          </p:nvPr>
        </p:nvSpPr>
        <p:spPr/>
        <p:txBody>
          <a:bodyPr/>
          <a:lstStyle/>
          <a:p>
            <a:fld id="{401CF334-2D5C-4859-84A6-CA7E6E43FAEB}" type="slidenum">
              <a:rPr lang="en-US" smtClean="0"/>
              <a:t>5</a:t>
            </a:fld>
            <a:endParaRPr lang="en-US"/>
          </a:p>
        </p:txBody>
      </p:sp>
    </p:spTree>
    <p:extLst>
      <p:ext uri="{BB962C8B-B14F-4D97-AF65-F5344CB8AC3E}">
        <p14:creationId xmlns:p14="http://schemas.microsoft.com/office/powerpoint/2010/main" val="61722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on brainstorming">
  <a:themeElements>
    <a:clrScheme name="Custom 1">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Business brainstorming presentation.potx" id="{DE77CA07-3D7A-4CF2-AF02-587F794CB3CB}" vid="{13C2A94F-C0A1-4622-B71C-29A3B00D5E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{CF2C57B9-4569-E644-B570-A0D59B77EFCF}tf10001122</Template>
  <TotalTime>54</TotalTime>
  <Words>375</Words>
  <Application>Microsoft Macintosh PowerPoint</Application>
  <PresentationFormat>Widescreen</PresentationFormat>
  <Paragraphs>32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Calibri</vt:lpstr>
      <vt:lpstr>Trebuchet MS</vt:lpstr>
      <vt:lpstr>Wingdings 2</vt:lpstr>
      <vt:lpstr>Presentation on brainstorming</vt:lpstr>
      <vt:lpstr>Report: [Group or Title Here]</vt:lpstr>
      <vt:lpstr>Report cont.: [Group or Title Here]</vt:lpstr>
      <vt:lpstr>Report cont.: [Group or Title Here]</vt:lpstr>
      <vt:lpstr>Report cont.: [Group or Title Here]</vt:lpstr>
      <vt:lpstr>Report cont.: [Group or Title Here]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Creativity Session</dc:title>
  <dc:creator>Pablo Martin</dc:creator>
  <cp:lastModifiedBy>Pablo Martin</cp:lastModifiedBy>
  <cp:revision>21</cp:revision>
  <dcterms:created xsi:type="dcterms:W3CDTF">2022-08-23T03:57:42Z</dcterms:created>
  <dcterms:modified xsi:type="dcterms:W3CDTF">2022-09-02T17:57:07Z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