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9" d="100"/>
          <a:sy n="99" d="100"/>
        </p:scale>
        <p:origin x="200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9/1/22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9/1/22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9/1/22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9/1/22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9/1/22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9/1/22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9/1/22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9/1/22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Announcement: [Group or Title Here]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List your announcement here.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More info? Subordinate/indent if need be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Consider adding an image or graphic if you wish (small files only please go for </a:t>
            </a:r>
            <a:r>
              <a:rPr lang="en-US"/>
              <a:t>KB over MB)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48F780-E033-E244-A4EB-3D810FA6B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ustom 1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{CF2C57B9-4569-E644-B570-A0D59B77EFCF}tf10001122</Template>
  <TotalTime>37</TotalTime>
  <Words>43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Trebuchet MS</vt:lpstr>
      <vt:lpstr>Wingdings 2</vt:lpstr>
      <vt:lpstr>Presentation on brainstorming</vt:lpstr>
      <vt:lpstr>Announcement: [Group or Title Here]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Creativity Session</dc:title>
  <dc:creator>Pablo Martin</dc:creator>
  <cp:lastModifiedBy>Pablo Martin</cp:lastModifiedBy>
  <cp:revision>24</cp:revision>
  <dcterms:created xsi:type="dcterms:W3CDTF">2022-08-23T03:57:42Z</dcterms:created>
  <dcterms:modified xsi:type="dcterms:W3CDTF">2022-09-01T23:24:19Z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