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73" r:id="rId2"/>
    <p:sldId id="2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A7996-9101-4789-AB4A-EBF433F728E4}" v="2" dt="2022-08-31T23:00:43.383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5" y="4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8/31/2022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Report: Elections Committee (3 min)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Adjunct Academic Senator elections (7)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Call for nominations went out to DLs (Miramar Adjuncts and Chairs)</a:t>
            </a:r>
          </a:p>
          <a:p>
            <a:pPr marL="937260" lvl="1" indent="-571500">
              <a:buFont typeface="+mj-lt"/>
              <a:buAutoNum type="romanLcPeriod"/>
            </a:pPr>
            <a:r>
              <a:rPr lang="en-US" dirty="0"/>
              <a:t>8/19, reminder 8/24</a:t>
            </a:r>
          </a:p>
          <a:p>
            <a:pPr marL="937260" lvl="1" indent="-571500">
              <a:buFont typeface="+mj-lt"/>
              <a:buAutoNum type="romanLcPeriod"/>
            </a:pPr>
            <a:r>
              <a:rPr lang="en-US" dirty="0"/>
              <a:t>closed 8/26 to allow for election if needed</a:t>
            </a:r>
          </a:p>
          <a:p>
            <a:pPr marL="937260" lvl="1" indent="-571500">
              <a:buFont typeface="+mj-lt"/>
              <a:buAutoNum type="romanLcPeriod"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5 Nominees received</a:t>
            </a:r>
          </a:p>
          <a:p>
            <a:pPr marL="937260" lvl="1" indent="-571500">
              <a:buFont typeface="+mj-lt"/>
              <a:buAutoNum type="romanLcPeriod"/>
            </a:pPr>
            <a:r>
              <a:rPr lang="en-US" dirty="0"/>
              <a:t>Two more Adjunct Senators needed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cont.: Elections Committee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41393"/>
            <a:ext cx="10972800" cy="4112519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/>
              <a:t>Nominees presented to AS President for appointment:</a:t>
            </a:r>
          </a:p>
          <a:p>
            <a:pPr marL="0" indent="0">
              <a:buNone/>
            </a:pPr>
            <a:endParaRPr lang="en-US" dirty="0"/>
          </a:p>
          <a:p>
            <a:pPr marL="0" indent="0" algn="l">
              <a:buNone/>
            </a:pP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BD8DC13-2DC5-FA79-1CCA-2856FE3F2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193538"/>
              </p:ext>
            </p:extLst>
          </p:nvPr>
        </p:nvGraphicFramePr>
        <p:xfrm>
          <a:off x="761087" y="2948056"/>
          <a:ext cx="10359550" cy="3205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59550">
                  <a:extLst>
                    <a:ext uri="{9D8B030D-6E8A-4147-A177-3AD203B41FA5}">
                      <a16:colId xmlns:a16="http://schemas.microsoft.com/office/drawing/2014/main" val="1678940001"/>
                    </a:ext>
                  </a:extLst>
                </a:gridCol>
              </a:tblGrid>
              <a:tr h="33450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800" b="1" u="sng" dirty="0"/>
                        <a:t>Nominee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872193"/>
                  </a:ext>
                </a:extLst>
              </a:tr>
              <a:tr h="46527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>
                          <a:solidFill>
                            <a:srgbClr val="201F1E"/>
                          </a:solidFill>
                          <a:effectLst/>
                        </a:rPr>
                        <a:t>Desiree (Desi) Klaar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1348"/>
                  </a:ext>
                </a:extLst>
              </a:tr>
              <a:tr h="46527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/>
                        <a:t>Valerie Chau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44923"/>
                  </a:ext>
                </a:extLst>
              </a:tr>
              <a:tr h="46527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/>
                        <a:t>Kristen </a:t>
                      </a:r>
                      <a:r>
                        <a:rPr lang="en-US" sz="2800" b="1" dirty="0" err="1"/>
                        <a:t>Bonwell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476584"/>
                  </a:ext>
                </a:extLst>
              </a:tr>
              <a:tr h="46527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/>
                        <a:t>Erin Smith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95605"/>
                  </a:ext>
                </a:extLst>
              </a:tr>
              <a:tr h="614413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/>
                        <a:t>Robert Worlds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7701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7E8F173-B450-DC5D-E439-3B5DA2194E47}"/>
              </a:ext>
            </a:extLst>
          </p:cNvPr>
          <p:cNvSpPr txBox="1"/>
          <p:nvPr/>
        </p:nvSpPr>
        <p:spPr>
          <a:xfrm>
            <a:off x="429822" y="6260714"/>
            <a:ext cx="11022079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Adjunct Senators represent </a:t>
            </a:r>
            <a:r>
              <a:rPr lang="en-US" sz="2000" b="1" i="1" dirty="0"/>
              <a:t>all </a:t>
            </a:r>
            <a:r>
              <a:rPr lang="en-US" sz="2000" b="1" dirty="0"/>
              <a:t>Adjunct Faculty. </a:t>
            </a:r>
          </a:p>
        </p:txBody>
      </p:sp>
    </p:spTree>
    <p:extLst>
      <p:ext uri="{BB962C8B-B14F-4D97-AF65-F5344CB8AC3E}">
        <p14:creationId xmlns:p14="http://schemas.microsoft.com/office/powerpoint/2010/main" val="20234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ustom 1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{CF2C57B9-4569-E644-B570-A0D59B77EFCF}tf10001122</Template>
  <TotalTime>77</TotalTime>
  <Words>84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2</vt:lpstr>
      <vt:lpstr>Presentation on brainstorming</vt:lpstr>
      <vt:lpstr>Report: Elections Committee (3 min)</vt:lpstr>
      <vt:lpstr>Report cont.: Elections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Pablo Martin</dc:creator>
  <cp:lastModifiedBy>Mardi Parelman</cp:lastModifiedBy>
  <cp:revision>23</cp:revision>
  <dcterms:created xsi:type="dcterms:W3CDTF">2022-08-23T03:57:42Z</dcterms:created>
  <dcterms:modified xsi:type="dcterms:W3CDTF">2022-08-31T23:48:18Z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