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0E109D-1ECE-440E-B25D-065B39ACD7C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12F8F5-88B1-4AD8-B68E-AE639F5A4F71}">
      <dgm:prSet phldrT="[Text]"/>
      <dgm:spPr>
        <a:xfrm>
          <a:off x="2397228" y="7"/>
          <a:ext cx="1225343" cy="61267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VP Student Services</a:t>
          </a:r>
        </a:p>
      </dgm:t>
    </dgm:pt>
    <dgm:pt modelId="{F4BE14DD-C039-4792-B90E-7FFB9911B012}" type="parTrans" cxnId="{26B2965B-7CED-437D-89DC-935753C59354}">
      <dgm:prSet/>
      <dgm:spPr/>
      <dgm:t>
        <a:bodyPr/>
        <a:lstStyle/>
        <a:p>
          <a:endParaRPr lang="en-US"/>
        </a:p>
      </dgm:t>
    </dgm:pt>
    <dgm:pt modelId="{35663EC1-C969-4C39-8C47-DD52E4A48B8D}" type="sibTrans" cxnId="{26B2965B-7CED-437D-89DC-935753C59354}">
      <dgm:prSet/>
      <dgm:spPr/>
      <dgm:t>
        <a:bodyPr/>
        <a:lstStyle/>
        <a:p>
          <a:endParaRPr lang="en-US"/>
        </a:p>
      </dgm:t>
    </dgm:pt>
    <dgm:pt modelId="{86D01C1B-46A6-45CA-BDBB-E44DCA627F45}" type="asst">
      <dgm:prSet phldrT="[Text]"/>
      <dgm:spPr>
        <a:xfrm>
          <a:off x="1655895" y="870001"/>
          <a:ext cx="1225343" cy="61267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Secretary</a:t>
          </a:r>
        </a:p>
      </dgm:t>
    </dgm:pt>
    <dgm:pt modelId="{ECEA6BFB-A462-49D8-9F43-DAF0DB928D90}" type="parTrans" cxnId="{0DCC29F4-C221-43B0-A34C-3114E33010BE}">
      <dgm:prSet/>
      <dgm:spPr>
        <a:xfrm>
          <a:off x="2881238" y="612679"/>
          <a:ext cx="128661" cy="563658"/>
        </a:xfrm>
        <a:custGeom>
          <a:avLst/>
          <a:gdLst/>
          <a:ahLst/>
          <a:cxnLst/>
          <a:rect l="0" t="0" r="0" b="0"/>
          <a:pathLst>
            <a:path>
              <a:moveTo>
                <a:pt x="128661" y="0"/>
              </a:moveTo>
              <a:lnTo>
                <a:pt x="128661" y="563658"/>
              </a:lnTo>
              <a:lnTo>
                <a:pt x="0" y="56365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0221178-C9DE-4083-8672-4D5D8982A887}" type="sibTrans" cxnId="{0DCC29F4-C221-43B0-A34C-3114E33010BE}">
      <dgm:prSet/>
      <dgm:spPr/>
      <dgm:t>
        <a:bodyPr/>
        <a:lstStyle/>
        <a:p>
          <a:endParaRPr lang="en-US"/>
        </a:p>
      </dgm:t>
    </dgm:pt>
    <dgm:pt modelId="{3245B222-5122-44FD-98A5-6739D212DA5B}">
      <dgm:prSet phldrT="[Text]"/>
      <dgm:spPr>
        <a:xfrm>
          <a:off x="914562" y="1739995"/>
          <a:ext cx="1225343" cy="61267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Affairs</a:t>
          </a:r>
        </a:p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(Dean)</a:t>
          </a:r>
        </a:p>
      </dgm:t>
    </dgm:pt>
    <dgm:pt modelId="{0F2E833D-FFDC-495C-A816-41555027E00F}" type="parTrans" cxnId="{4DFB6313-B353-4565-BD47-C1DBAA4BAB44}">
      <dgm:prSet/>
      <dgm:spPr>
        <a:xfrm>
          <a:off x="1527233" y="612679"/>
          <a:ext cx="1482666" cy="1127316"/>
        </a:xfrm>
        <a:custGeom>
          <a:avLst/>
          <a:gdLst/>
          <a:ahLst/>
          <a:cxnLst/>
          <a:rect l="0" t="0" r="0" b="0"/>
          <a:pathLst>
            <a:path>
              <a:moveTo>
                <a:pt x="1482666" y="0"/>
              </a:moveTo>
              <a:lnTo>
                <a:pt x="1482666" y="998655"/>
              </a:lnTo>
              <a:lnTo>
                <a:pt x="0" y="998655"/>
              </a:lnTo>
              <a:lnTo>
                <a:pt x="0" y="112731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5A4ECEA-E750-4304-9E4B-5114DA78E6CE}" type="sibTrans" cxnId="{4DFB6313-B353-4565-BD47-C1DBAA4BAB44}">
      <dgm:prSet/>
      <dgm:spPr/>
      <dgm:t>
        <a:bodyPr/>
        <a:lstStyle/>
        <a:p>
          <a:endParaRPr lang="en-US"/>
        </a:p>
      </dgm:t>
    </dgm:pt>
    <dgm:pt modelId="{6468A1C2-54D5-496E-A778-253BCB4ACBFA}">
      <dgm:prSet phldrT="[Text]"/>
      <dgm:spPr>
        <a:xfrm>
          <a:off x="2397228" y="1739995"/>
          <a:ext cx="1225343" cy="61267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Development (Dean)</a:t>
          </a:r>
        </a:p>
      </dgm:t>
    </dgm:pt>
    <dgm:pt modelId="{36F640B0-6701-478C-AF9A-1BEF5565D33D}" type="parTrans" cxnId="{C83D3197-2A78-43B7-B5B5-444F18804335}">
      <dgm:prSet/>
      <dgm:spPr>
        <a:xfrm>
          <a:off x="2964180" y="612679"/>
          <a:ext cx="91440" cy="11273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731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C07B4E3-9995-46BD-873A-63FC235C86EC}" type="sibTrans" cxnId="{C83D3197-2A78-43B7-B5B5-444F18804335}">
      <dgm:prSet/>
      <dgm:spPr/>
      <dgm:t>
        <a:bodyPr/>
        <a:lstStyle/>
        <a:p>
          <a:endParaRPr lang="en-US"/>
        </a:p>
      </dgm:t>
    </dgm:pt>
    <dgm:pt modelId="{6A1DD5BC-86C0-4FBB-B626-626A27F3AC44}">
      <dgm:prSet phldrT="[Text]"/>
      <dgm:spPr>
        <a:xfrm>
          <a:off x="3879894" y="1739995"/>
          <a:ext cx="1225343" cy="61267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Admissions &amp; Records (Director)</a:t>
          </a:r>
        </a:p>
      </dgm:t>
    </dgm:pt>
    <dgm:pt modelId="{40AA2BE5-F468-429A-A2AA-1BBBD9352B76}" type="parTrans" cxnId="{1F86CD05-B6A2-4DE4-B3E3-6BAD8D2CF08E}">
      <dgm:prSet/>
      <dgm:spPr>
        <a:xfrm>
          <a:off x="3009900" y="612679"/>
          <a:ext cx="1482666" cy="1127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655"/>
              </a:lnTo>
              <a:lnTo>
                <a:pt x="1482666" y="998655"/>
              </a:lnTo>
              <a:lnTo>
                <a:pt x="1482666" y="112731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C2F899D-F1B9-4C25-A3BD-251E2BBA9A1B}" type="sibTrans" cxnId="{1F86CD05-B6A2-4DE4-B3E3-6BAD8D2CF08E}">
      <dgm:prSet/>
      <dgm:spPr/>
      <dgm:t>
        <a:bodyPr/>
        <a:lstStyle/>
        <a:p>
          <a:endParaRPr lang="en-US"/>
        </a:p>
      </dgm:t>
    </dgm:pt>
    <dgm:pt modelId="{8F57AA05-56BF-4FBA-AE8B-808FC9F42A17}" type="pres">
      <dgm:prSet presAssocID="{B10E109D-1ECE-440E-B25D-065B39ACD7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AE42BFA-FA48-4A8B-827B-5033CACE2346}" type="pres">
      <dgm:prSet presAssocID="{1712F8F5-88B1-4AD8-B68E-AE639F5A4F71}" presName="hierRoot1" presStyleCnt="0">
        <dgm:presLayoutVars>
          <dgm:hierBranch val="init"/>
        </dgm:presLayoutVars>
      </dgm:prSet>
      <dgm:spPr/>
    </dgm:pt>
    <dgm:pt modelId="{B661BBCC-E81E-4CF9-A9D5-712923693226}" type="pres">
      <dgm:prSet presAssocID="{1712F8F5-88B1-4AD8-B68E-AE639F5A4F71}" presName="rootComposite1" presStyleCnt="0"/>
      <dgm:spPr/>
    </dgm:pt>
    <dgm:pt modelId="{A43DC1BA-BBB9-4F8E-BCA0-099060662CC9}" type="pres">
      <dgm:prSet presAssocID="{1712F8F5-88B1-4AD8-B68E-AE639F5A4F71}" presName="rootText1" presStyleLbl="node0" presStyleIdx="0" presStyleCnt="1">
        <dgm:presLayoutVars>
          <dgm:chPref val="3"/>
        </dgm:presLayoutVars>
      </dgm:prSet>
      <dgm:spPr/>
    </dgm:pt>
    <dgm:pt modelId="{9054F319-ED28-4D6E-B16E-470D0137E93B}" type="pres">
      <dgm:prSet presAssocID="{1712F8F5-88B1-4AD8-B68E-AE639F5A4F71}" presName="rootConnector1" presStyleLbl="node1" presStyleIdx="0" presStyleCnt="0"/>
      <dgm:spPr/>
    </dgm:pt>
    <dgm:pt modelId="{258BD0A8-7B98-4411-B2B7-E51617FB374C}" type="pres">
      <dgm:prSet presAssocID="{1712F8F5-88B1-4AD8-B68E-AE639F5A4F71}" presName="hierChild2" presStyleCnt="0"/>
      <dgm:spPr/>
    </dgm:pt>
    <dgm:pt modelId="{02690F48-A0A3-452F-A61D-CED7DEDBD5E1}" type="pres">
      <dgm:prSet presAssocID="{0F2E833D-FFDC-495C-A816-41555027E00F}" presName="Name37" presStyleLbl="parChTrans1D2" presStyleIdx="0" presStyleCnt="4"/>
      <dgm:spPr/>
    </dgm:pt>
    <dgm:pt modelId="{C59AC62C-C07F-4481-A5A9-DA54FAF84DFB}" type="pres">
      <dgm:prSet presAssocID="{3245B222-5122-44FD-98A5-6739D212DA5B}" presName="hierRoot2" presStyleCnt="0">
        <dgm:presLayoutVars>
          <dgm:hierBranch val="init"/>
        </dgm:presLayoutVars>
      </dgm:prSet>
      <dgm:spPr/>
    </dgm:pt>
    <dgm:pt modelId="{9441C17D-28C9-46B3-9334-95011C7BC725}" type="pres">
      <dgm:prSet presAssocID="{3245B222-5122-44FD-98A5-6739D212DA5B}" presName="rootComposite" presStyleCnt="0"/>
      <dgm:spPr/>
    </dgm:pt>
    <dgm:pt modelId="{EE303319-329C-4985-84EF-3CFAB941C1DE}" type="pres">
      <dgm:prSet presAssocID="{3245B222-5122-44FD-98A5-6739D212DA5B}" presName="rootText" presStyleLbl="node2" presStyleIdx="0" presStyleCnt="3">
        <dgm:presLayoutVars>
          <dgm:chPref val="3"/>
        </dgm:presLayoutVars>
      </dgm:prSet>
      <dgm:spPr/>
    </dgm:pt>
    <dgm:pt modelId="{C0DA3F62-00E2-4A3F-9B39-F7290E694C0F}" type="pres">
      <dgm:prSet presAssocID="{3245B222-5122-44FD-98A5-6739D212DA5B}" presName="rootConnector" presStyleLbl="node2" presStyleIdx="0" presStyleCnt="3"/>
      <dgm:spPr/>
    </dgm:pt>
    <dgm:pt modelId="{B95C70B7-CF37-4B25-8A9E-E1488D529CAC}" type="pres">
      <dgm:prSet presAssocID="{3245B222-5122-44FD-98A5-6739D212DA5B}" presName="hierChild4" presStyleCnt="0"/>
      <dgm:spPr/>
    </dgm:pt>
    <dgm:pt modelId="{49105769-39A0-4104-83F3-E4EAB962ED7B}" type="pres">
      <dgm:prSet presAssocID="{3245B222-5122-44FD-98A5-6739D212DA5B}" presName="hierChild5" presStyleCnt="0"/>
      <dgm:spPr/>
    </dgm:pt>
    <dgm:pt modelId="{132E7B1F-525A-448F-8D8D-FE9C99D21206}" type="pres">
      <dgm:prSet presAssocID="{36F640B0-6701-478C-AF9A-1BEF5565D33D}" presName="Name37" presStyleLbl="parChTrans1D2" presStyleIdx="1" presStyleCnt="4"/>
      <dgm:spPr/>
    </dgm:pt>
    <dgm:pt modelId="{3217A8F2-1F06-4F2E-9EBC-3CE4E0CDC7A4}" type="pres">
      <dgm:prSet presAssocID="{6468A1C2-54D5-496E-A778-253BCB4ACBFA}" presName="hierRoot2" presStyleCnt="0">
        <dgm:presLayoutVars>
          <dgm:hierBranch val="init"/>
        </dgm:presLayoutVars>
      </dgm:prSet>
      <dgm:spPr/>
    </dgm:pt>
    <dgm:pt modelId="{76192774-3F1D-419A-BB9B-84DE1D3EC5EB}" type="pres">
      <dgm:prSet presAssocID="{6468A1C2-54D5-496E-A778-253BCB4ACBFA}" presName="rootComposite" presStyleCnt="0"/>
      <dgm:spPr/>
    </dgm:pt>
    <dgm:pt modelId="{CB12DF79-2E33-4161-A6F3-000C5E8F750A}" type="pres">
      <dgm:prSet presAssocID="{6468A1C2-54D5-496E-A778-253BCB4ACBFA}" presName="rootText" presStyleLbl="node2" presStyleIdx="1" presStyleCnt="3">
        <dgm:presLayoutVars>
          <dgm:chPref val="3"/>
        </dgm:presLayoutVars>
      </dgm:prSet>
      <dgm:spPr/>
    </dgm:pt>
    <dgm:pt modelId="{D168B602-3018-4CD1-AED8-F1161E06D490}" type="pres">
      <dgm:prSet presAssocID="{6468A1C2-54D5-496E-A778-253BCB4ACBFA}" presName="rootConnector" presStyleLbl="node2" presStyleIdx="1" presStyleCnt="3"/>
      <dgm:spPr/>
    </dgm:pt>
    <dgm:pt modelId="{1A30A91A-367E-42CB-88BC-C32A4A325530}" type="pres">
      <dgm:prSet presAssocID="{6468A1C2-54D5-496E-A778-253BCB4ACBFA}" presName="hierChild4" presStyleCnt="0"/>
      <dgm:spPr/>
    </dgm:pt>
    <dgm:pt modelId="{CC4227F8-9863-4909-8F97-A10B930602B3}" type="pres">
      <dgm:prSet presAssocID="{6468A1C2-54D5-496E-A778-253BCB4ACBFA}" presName="hierChild5" presStyleCnt="0"/>
      <dgm:spPr/>
    </dgm:pt>
    <dgm:pt modelId="{4C49F5B3-2751-489D-A8A1-E1F0F0CEFEAF}" type="pres">
      <dgm:prSet presAssocID="{40AA2BE5-F468-429A-A2AA-1BBBD9352B76}" presName="Name37" presStyleLbl="parChTrans1D2" presStyleIdx="2" presStyleCnt="4"/>
      <dgm:spPr/>
    </dgm:pt>
    <dgm:pt modelId="{853F44AC-3780-4C12-AEB8-AE8154E167CB}" type="pres">
      <dgm:prSet presAssocID="{6A1DD5BC-86C0-4FBB-B626-626A27F3AC44}" presName="hierRoot2" presStyleCnt="0">
        <dgm:presLayoutVars>
          <dgm:hierBranch val="init"/>
        </dgm:presLayoutVars>
      </dgm:prSet>
      <dgm:spPr/>
    </dgm:pt>
    <dgm:pt modelId="{AD55EA34-F95B-441A-928A-5D5EB4325932}" type="pres">
      <dgm:prSet presAssocID="{6A1DD5BC-86C0-4FBB-B626-626A27F3AC44}" presName="rootComposite" presStyleCnt="0"/>
      <dgm:spPr/>
    </dgm:pt>
    <dgm:pt modelId="{7879C59A-11E4-4D30-A411-2CCDB5DD3599}" type="pres">
      <dgm:prSet presAssocID="{6A1DD5BC-86C0-4FBB-B626-626A27F3AC44}" presName="rootText" presStyleLbl="node2" presStyleIdx="2" presStyleCnt="3">
        <dgm:presLayoutVars>
          <dgm:chPref val="3"/>
        </dgm:presLayoutVars>
      </dgm:prSet>
      <dgm:spPr/>
    </dgm:pt>
    <dgm:pt modelId="{4AF08CF9-61B9-442E-AF83-12964D918883}" type="pres">
      <dgm:prSet presAssocID="{6A1DD5BC-86C0-4FBB-B626-626A27F3AC44}" presName="rootConnector" presStyleLbl="node2" presStyleIdx="2" presStyleCnt="3"/>
      <dgm:spPr/>
    </dgm:pt>
    <dgm:pt modelId="{2AF8F7AD-2082-49A6-8355-020B1127423F}" type="pres">
      <dgm:prSet presAssocID="{6A1DD5BC-86C0-4FBB-B626-626A27F3AC44}" presName="hierChild4" presStyleCnt="0"/>
      <dgm:spPr/>
    </dgm:pt>
    <dgm:pt modelId="{7B7C0009-AB76-47CD-93F4-82FF9DFD66E4}" type="pres">
      <dgm:prSet presAssocID="{6A1DD5BC-86C0-4FBB-B626-626A27F3AC44}" presName="hierChild5" presStyleCnt="0"/>
      <dgm:spPr/>
    </dgm:pt>
    <dgm:pt modelId="{FA9E5CFC-B52D-4756-8B24-EFCE1C1255CE}" type="pres">
      <dgm:prSet presAssocID="{1712F8F5-88B1-4AD8-B68E-AE639F5A4F71}" presName="hierChild3" presStyleCnt="0"/>
      <dgm:spPr/>
    </dgm:pt>
    <dgm:pt modelId="{C86469FB-E8F6-4605-92F7-B84995F0F956}" type="pres">
      <dgm:prSet presAssocID="{ECEA6BFB-A462-49D8-9F43-DAF0DB928D90}" presName="Name111" presStyleLbl="parChTrans1D2" presStyleIdx="3" presStyleCnt="4"/>
      <dgm:spPr/>
    </dgm:pt>
    <dgm:pt modelId="{B05866B1-B945-440D-8887-72BD6021AC1B}" type="pres">
      <dgm:prSet presAssocID="{86D01C1B-46A6-45CA-BDBB-E44DCA627F45}" presName="hierRoot3" presStyleCnt="0">
        <dgm:presLayoutVars>
          <dgm:hierBranch val="init"/>
        </dgm:presLayoutVars>
      </dgm:prSet>
      <dgm:spPr/>
    </dgm:pt>
    <dgm:pt modelId="{741AEAB3-6CB6-4723-ACC7-E2B2E8D3FF04}" type="pres">
      <dgm:prSet presAssocID="{86D01C1B-46A6-45CA-BDBB-E44DCA627F45}" presName="rootComposite3" presStyleCnt="0"/>
      <dgm:spPr/>
    </dgm:pt>
    <dgm:pt modelId="{89A18FF0-C5E3-4D85-A888-B9ACEE91A8C4}" type="pres">
      <dgm:prSet presAssocID="{86D01C1B-46A6-45CA-BDBB-E44DCA627F45}" presName="rootText3" presStyleLbl="asst1" presStyleIdx="0" presStyleCnt="1">
        <dgm:presLayoutVars>
          <dgm:chPref val="3"/>
        </dgm:presLayoutVars>
      </dgm:prSet>
      <dgm:spPr/>
    </dgm:pt>
    <dgm:pt modelId="{493AE49C-3A1F-45E1-B291-39413D1822A5}" type="pres">
      <dgm:prSet presAssocID="{86D01C1B-46A6-45CA-BDBB-E44DCA627F45}" presName="rootConnector3" presStyleLbl="asst1" presStyleIdx="0" presStyleCnt="1"/>
      <dgm:spPr/>
    </dgm:pt>
    <dgm:pt modelId="{AC718216-4779-4CD6-9959-EAB849261A7C}" type="pres">
      <dgm:prSet presAssocID="{86D01C1B-46A6-45CA-BDBB-E44DCA627F45}" presName="hierChild6" presStyleCnt="0"/>
      <dgm:spPr/>
    </dgm:pt>
    <dgm:pt modelId="{2FA135C4-6B26-4D0D-ADFC-E61E327DA6C9}" type="pres">
      <dgm:prSet presAssocID="{86D01C1B-46A6-45CA-BDBB-E44DCA627F45}" presName="hierChild7" presStyleCnt="0"/>
      <dgm:spPr/>
    </dgm:pt>
  </dgm:ptLst>
  <dgm:cxnLst>
    <dgm:cxn modelId="{1F86CD05-B6A2-4DE4-B3E3-6BAD8D2CF08E}" srcId="{1712F8F5-88B1-4AD8-B68E-AE639F5A4F71}" destId="{6A1DD5BC-86C0-4FBB-B626-626A27F3AC44}" srcOrd="3" destOrd="0" parTransId="{40AA2BE5-F468-429A-A2AA-1BBBD9352B76}" sibTransId="{1C2F899D-F1B9-4C25-A3BD-251E2BBA9A1B}"/>
    <dgm:cxn modelId="{16E9210F-96C2-41D1-8BB6-D1342E2BCB16}" type="presOf" srcId="{1712F8F5-88B1-4AD8-B68E-AE639F5A4F71}" destId="{9054F319-ED28-4D6E-B16E-470D0137E93B}" srcOrd="1" destOrd="0" presId="urn:microsoft.com/office/officeart/2005/8/layout/orgChart1"/>
    <dgm:cxn modelId="{4DFB6313-B353-4565-BD47-C1DBAA4BAB44}" srcId="{1712F8F5-88B1-4AD8-B68E-AE639F5A4F71}" destId="{3245B222-5122-44FD-98A5-6739D212DA5B}" srcOrd="1" destOrd="0" parTransId="{0F2E833D-FFDC-495C-A816-41555027E00F}" sibTransId="{85A4ECEA-E750-4304-9E4B-5114DA78E6CE}"/>
    <dgm:cxn modelId="{FD3AEA1F-7D07-4C21-B3E7-9657936B6EBD}" type="presOf" srcId="{0F2E833D-FFDC-495C-A816-41555027E00F}" destId="{02690F48-A0A3-452F-A61D-CED7DEDBD5E1}" srcOrd="0" destOrd="0" presId="urn:microsoft.com/office/officeart/2005/8/layout/orgChart1"/>
    <dgm:cxn modelId="{D776E527-1EFC-4BE4-9F10-A33C683708EC}" type="presOf" srcId="{86D01C1B-46A6-45CA-BDBB-E44DCA627F45}" destId="{89A18FF0-C5E3-4D85-A888-B9ACEE91A8C4}" srcOrd="0" destOrd="0" presId="urn:microsoft.com/office/officeart/2005/8/layout/orgChart1"/>
    <dgm:cxn modelId="{81DB7135-E21F-4CC5-B81D-549708CA6EB6}" type="presOf" srcId="{6A1DD5BC-86C0-4FBB-B626-626A27F3AC44}" destId="{4AF08CF9-61B9-442E-AF83-12964D918883}" srcOrd="1" destOrd="0" presId="urn:microsoft.com/office/officeart/2005/8/layout/orgChart1"/>
    <dgm:cxn modelId="{11080238-103A-4C00-A550-79C8D48282D0}" type="presOf" srcId="{1712F8F5-88B1-4AD8-B68E-AE639F5A4F71}" destId="{A43DC1BA-BBB9-4F8E-BCA0-099060662CC9}" srcOrd="0" destOrd="0" presId="urn:microsoft.com/office/officeart/2005/8/layout/orgChart1"/>
    <dgm:cxn modelId="{7F20A93D-02CD-44DD-9BDA-427CD08D98B6}" type="presOf" srcId="{6468A1C2-54D5-496E-A778-253BCB4ACBFA}" destId="{D168B602-3018-4CD1-AED8-F1161E06D490}" srcOrd="1" destOrd="0" presId="urn:microsoft.com/office/officeart/2005/8/layout/orgChart1"/>
    <dgm:cxn modelId="{79739040-A62B-43C1-8670-6E89C80D2D8C}" type="presOf" srcId="{B10E109D-1ECE-440E-B25D-065B39ACD7C1}" destId="{8F57AA05-56BF-4FBA-AE8B-808FC9F42A17}" srcOrd="0" destOrd="0" presId="urn:microsoft.com/office/officeart/2005/8/layout/orgChart1"/>
    <dgm:cxn modelId="{26B2965B-7CED-437D-89DC-935753C59354}" srcId="{B10E109D-1ECE-440E-B25D-065B39ACD7C1}" destId="{1712F8F5-88B1-4AD8-B68E-AE639F5A4F71}" srcOrd="0" destOrd="0" parTransId="{F4BE14DD-C039-4792-B90E-7FFB9911B012}" sibTransId="{35663EC1-C969-4C39-8C47-DD52E4A48B8D}"/>
    <dgm:cxn modelId="{2EF4134B-EC7A-4908-AE61-A9B0DDB8DCA5}" type="presOf" srcId="{3245B222-5122-44FD-98A5-6739D212DA5B}" destId="{C0DA3F62-00E2-4A3F-9B39-F7290E694C0F}" srcOrd="1" destOrd="0" presId="urn:microsoft.com/office/officeart/2005/8/layout/orgChart1"/>
    <dgm:cxn modelId="{3E9F3274-5270-49C3-A1AC-EC7A0EAA117C}" type="presOf" srcId="{3245B222-5122-44FD-98A5-6739D212DA5B}" destId="{EE303319-329C-4985-84EF-3CFAB941C1DE}" srcOrd="0" destOrd="0" presId="urn:microsoft.com/office/officeart/2005/8/layout/orgChart1"/>
    <dgm:cxn modelId="{AF4A6A58-2A62-4D9C-A60D-B60648CB0BAD}" type="presOf" srcId="{86D01C1B-46A6-45CA-BDBB-E44DCA627F45}" destId="{493AE49C-3A1F-45E1-B291-39413D1822A5}" srcOrd="1" destOrd="0" presId="urn:microsoft.com/office/officeart/2005/8/layout/orgChart1"/>
    <dgm:cxn modelId="{F01B4F58-A69C-4407-9128-0FA7DDFF760A}" type="presOf" srcId="{6A1DD5BC-86C0-4FBB-B626-626A27F3AC44}" destId="{7879C59A-11E4-4D30-A411-2CCDB5DD3599}" srcOrd="0" destOrd="0" presId="urn:microsoft.com/office/officeart/2005/8/layout/orgChart1"/>
    <dgm:cxn modelId="{C83D3197-2A78-43B7-B5B5-444F18804335}" srcId="{1712F8F5-88B1-4AD8-B68E-AE639F5A4F71}" destId="{6468A1C2-54D5-496E-A778-253BCB4ACBFA}" srcOrd="2" destOrd="0" parTransId="{36F640B0-6701-478C-AF9A-1BEF5565D33D}" sibTransId="{8C07B4E3-9995-46BD-873A-63FC235C86EC}"/>
    <dgm:cxn modelId="{7719749A-1667-4485-810B-BDA4B5B84E69}" type="presOf" srcId="{6468A1C2-54D5-496E-A778-253BCB4ACBFA}" destId="{CB12DF79-2E33-4161-A6F3-000C5E8F750A}" srcOrd="0" destOrd="0" presId="urn:microsoft.com/office/officeart/2005/8/layout/orgChart1"/>
    <dgm:cxn modelId="{D3620ABF-FBC0-4E8E-9723-20AD951C6BDC}" type="presOf" srcId="{36F640B0-6701-478C-AF9A-1BEF5565D33D}" destId="{132E7B1F-525A-448F-8D8D-FE9C99D21206}" srcOrd="0" destOrd="0" presId="urn:microsoft.com/office/officeart/2005/8/layout/orgChart1"/>
    <dgm:cxn modelId="{FD5378D7-B834-4736-944E-2ECF95245818}" type="presOf" srcId="{ECEA6BFB-A462-49D8-9F43-DAF0DB928D90}" destId="{C86469FB-E8F6-4605-92F7-B84995F0F956}" srcOrd="0" destOrd="0" presId="urn:microsoft.com/office/officeart/2005/8/layout/orgChart1"/>
    <dgm:cxn modelId="{699631ED-0023-4F9F-9710-C0B4C6A06181}" type="presOf" srcId="{40AA2BE5-F468-429A-A2AA-1BBBD9352B76}" destId="{4C49F5B3-2751-489D-A8A1-E1F0F0CEFEAF}" srcOrd="0" destOrd="0" presId="urn:microsoft.com/office/officeart/2005/8/layout/orgChart1"/>
    <dgm:cxn modelId="{0DCC29F4-C221-43B0-A34C-3114E33010BE}" srcId="{1712F8F5-88B1-4AD8-B68E-AE639F5A4F71}" destId="{86D01C1B-46A6-45CA-BDBB-E44DCA627F45}" srcOrd="0" destOrd="0" parTransId="{ECEA6BFB-A462-49D8-9F43-DAF0DB928D90}" sibTransId="{90221178-C9DE-4083-8672-4D5D8982A887}"/>
    <dgm:cxn modelId="{2B96FFF4-0FE1-4250-9D91-0910979C5E8E}" type="presParOf" srcId="{8F57AA05-56BF-4FBA-AE8B-808FC9F42A17}" destId="{0AE42BFA-FA48-4A8B-827B-5033CACE2346}" srcOrd="0" destOrd="0" presId="urn:microsoft.com/office/officeart/2005/8/layout/orgChart1"/>
    <dgm:cxn modelId="{6B3BD313-C40C-4A44-A28D-A0EA889A621C}" type="presParOf" srcId="{0AE42BFA-FA48-4A8B-827B-5033CACE2346}" destId="{B661BBCC-E81E-4CF9-A9D5-712923693226}" srcOrd="0" destOrd="0" presId="urn:microsoft.com/office/officeart/2005/8/layout/orgChart1"/>
    <dgm:cxn modelId="{4407DCCE-8CEA-42D9-95E4-2D59207E0306}" type="presParOf" srcId="{B661BBCC-E81E-4CF9-A9D5-712923693226}" destId="{A43DC1BA-BBB9-4F8E-BCA0-099060662CC9}" srcOrd="0" destOrd="0" presId="urn:microsoft.com/office/officeart/2005/8/layout/orgChart1"/>
    <dgm:cxn modelId="{42E4FAC9-0609-4880-8694-DAD256739BAA}" type="presParOf" srcId="{B661BBCC-E81E-4CF9-A9D5-712923693226}" destId="{9054F319-ED28-4D6E-B16E-470D0137E93B}" srcOrd="1" destOrd="0" presId="urn:microsoft.com/office/officeart/2005/8/layout/orgChart1"/>
    <dgm:cxn modelId="{76FB9282-B903-45DF-A039-5E2AA0C7233B}" type="presParOf" srcId="{0AE42BFA-FA48-4A8B-827B-5033CACE2346}" destId="{258BD0A8-7B98-4411-B2B7-E51617FB374C}" srcOrd="1" destOrd="0" presId="urn:microsoft.com/office/officeart/2005/8/layout/orgChart1"/>
    <dgm:cxn modelId="{32A52628-ABC1-49BC-BE86-0EA2A75D9BBC}" type="presParOf" srcId="{258BD0A8-7B98-4411-B2B7-E51617FB374C}" destId="{02690F48-A0A3-452F-A61D-CED7DEDBD5E1}" srcOrd="0" destOrd="0" presId="urn:microsoft.com/office/officeart/2005/8/layout/orgChart1"/>
    <dgm:cxn modelId="{A2D2FB07-8B0A-43ED-B302-44372A4A1123}" type="presParOf" srcId="{258BD0A8-7B98-4411-B2B7-E51617FB374C}" destId="{C59AC62C-C07F-4481-A5A9-DA54FAF84DFB}" srcOrd="1" destOrd="0" presId="urn:microsoft.com/office/officeart/2005/8/layout/orgChart1"/>
    <dgm:cxn modelId="{D9226116-87BC-429B-B0E3-9F63DFB6E858}" type="presParOf" srcId="{C59AC62C-C07F-4481-A5A9-DA54FAF84DFB}" destId="{9441C17D-28C9-46B3-9334-95011C7BC725}" srcOrd="0" destOrd="0" presId="urn:microsoft.com/office/officeart/2005/8/layout/orgChart1"/>
    <dgm:cxn modelId="{3B86A54F-1347-4BCD-B4AA-B3BF0C19BA6D}" type="presParOf" srcId="{9441C17D-28C9-46B3-9334-95011C7BC725}" destId="{EE303319-329C-4985-84EF-3CFAB941C1DE}" srcOrd="0" destOrd="0" presId="urn:microsoft.com/office/officeart/2005/8/layout/orgChart1"/>
    <dgm:cxn modelId="{4FC8909E-C7AE-4097-8B04-0629A587C792}" type="presParOf" srcId="{9441C17D-28C9-46B3-9334-95011C7BC725}" destId="{C0DA3F62-00E2-4A3F-9B39-F7290E694C0F}" srcOrd="1" destOrd="0" presId="urn:microsoft.com/office/officeart/2005/8/layout/orgChart1"/>
    <dgm:cxn modelId="{38913E8C-D976-44EE-91CD-4E69C90B07C0}" type="presParOf" srcId="{C59AC62C-C07F-4481-A5A9-DA54FAF84DFB}" destId="{B95C70B7-CF37-4B25-8A9E-E1488D529CAC}" srcOrd="1" destOrd="0" presId="urn:microsoft.com/office/officeart/2005/8/layout/orgChart1"/>
    <dgm:cxn modelId="{FD5EFE6C-2B0A-4645-A193-EEDC6FDF741E}" type="presParOf" srcId="{C59AC62C-C07F-4481-A5A9-DA54FAF84DFB}" destId="{49105769-39A0-4104-83F3-E4EAB962ED7B}" srcOrd="2" destOrd="0" presId="urn:microsoft.com/office/officeart/2005/8/layout/orgChart1"/>
    <dgm:cxn modelId="{2A118ACB-69C1-47D1-AE30-B27217E8BF45}" type="presParOf" srcId="{258BD0A8-7B98-4411-B2B7-E51617FB374C}" destId="{132E7B1F-525A-448F-8D8D-FE9C99D21206}" srcOrd="2" destOrd="0" presId="urn:microsoft.com/office/officeart/2005/8/layout/orgChart1"/>
    <dgm:cxn modelId="{92E77FB2-359C-4936-9083-CB05C55F9B93}" type="presParOf" srcId="{258BD0A8-7B98-4411-B2B7-E51617FB374C}" destId="{3217A8F2-1F06-4F2E-9EBC-3CE4E0CDC7A4}" srcOrd="3" destOrd="0" presId="urn:microsoft.com/office/officeart/2005/8/layout/orgChart1"/>
    <dgm:cxn modelId="{B92062F4-6FBA-4DAC-B097-BEFDBD47F3E6}" type="presParOf" srcId="{3217A8F2-1F06-4F2E-9EBC-3CE4E0CDC7A4}" destId="{76192774-3F1D-419A-BB9B-84DE1D3EC5EB}" srcOrd="0" destOrd="0" presId="urn:microsoft.com/office/officeart/2005/8/layout/orgChart1"/>
    <dgm:cxn modelId="{6B726835-2833-45FD-9C6F-811A4E777B32}" type="presParOf" srcId="{76192774-3F1D-419A-BB9B-84DE1D3EC5EB}" destId="{CB12DF79-2E33-4161-A6F3-000C5E8F750A}" srcOrd="0" destOrd="0" presId="urn:microsoft.com/office/officeart/2005/8/layout/orgChart1"/>
    <dgm:cxn modelId="{9B3AE083-44A6-41B4-AD17-CDF364AEB3D8}" type="presParOf" srcId="{76192774-3F1D-419A-BB9B-84DE1D3EC5EB}" destId="{D168B602-3018-4CD1-AED8-F1161E06D490}" srcOrd="1" destOrd="0" presId="urn:microsoft.com/office/officeart/2005/8/layout/orgChart1"/>
    <dgm:cxn modelId="{3B4896FE-2A4C-40D6-AA89-76026EF7C4DE}" type="presParOf" srcId="{3217A8F2-1F06-4F2E-9EBC-3CE4E0CDC7A4}" destId="{1A30A91A-367E-42CB-88BC-C32A4A325530}" srcOrd="1" destOrd="0" presId="urn:microsoft.com/office/officeart/2005/8/layout/orgChart1"/>
    <dgm:cxn modelId="{2CA654D2-60C8-4DA1-B8CB-4E23EFEAF68C}" type="presParOf" srcId="{3217A8F2-1F06-4F2E-9EBC-3CE4E0CDC7A4}" destId="{CC4227F8-9863-4909-8F97-A10B930602B3}" srcOrd="2" destOrd="0" presId="urn:microsoft.com/office/officeart/2005/8/layout/orgChart1"/>
    <dgm:cxn modelId="{C48CBC3B-6745-4FF1-9DF4-B896DA6DB003}" type="presParOf" srcId="{258BD0A8-7B98-4411-B2B7-E51617FB374C}" destId="{4C49F5B3-2751-489D-A8A1-E1F0F0CEFEAF}" srcOrd="4" destOrd="0" presId="urn:microsoft.com/office/officeart/2005/8/layout/orgChart1"/>
    <dgm:cxn modelId="{4606BB0D-8314-4D0B-86F5-B0A01F547B66}" type="presParOf" srcId="{258BD0A8-7B98-4411-B2B7-E51617FB374C}" destId="{853F44AC-3780-4C12-AEB8-AE8154E167CB}" srcOrd="5" destOrd="0" presId="urn:microsoft.com/office/officeart/2005/8/layout/orgChart1"/>
    <dgm:cxn modelId="{B6CAA6C9-C375-429D-838F-B8BF4A8E7521}" type="presParOf" srcId="{853F44AC-3780-4C12-AEB8-AE8154E167CB}" destId="{AD55EA34-F95B-441A-928A-5D5EB4325932}" srcOrd="0" destOrd="0" presId="urn:microsoft.com/office/officeart/2005/8/layout/orgChart1"/>
    <dgm:cxn modelId="{53BE8ADF-EFEA-44A0-A29B-1139A4744866}" type="presParOf" srcId="{AD55EA34-F95B-441A-928A-5D5EB4325932}" destId="{7879C59A-11E4-4D30-A411-2CCDB5DD3599}" srcOrd="0" destOrd="0" presId="urn:microsoft.com/office/officeart/2005/8/layout/orgChart1"/>
    <dgm:cxn modelId="{E0851DCF-4105-443D-AB5E-4A0F10EB2083}" type="presParOf" srcId="{AD55EA34-F95B-441A-928A-5D5EB4325932}" destId="{4AF08CF9-61B9-442E-AF83-12964D918883}" srcOrd="1" destOrd="0" presId="urn:microsoft.com/office/officeart/2005/8/layout/orgChart1"/>
    <dgm:cxn modelId="{AFDF9C5D-71E7-4A89-B429-BE4ECC314905}" type="presParOf" srcId="{853F44AC-3780-4C12-AEB8-AE8154E167CB}" destId="{2AF8F7AD-2082-49A6-8355-020B1127423F}" srcOrd="1" destOrd="0" presId="urn:microsoft.com/office/officeart/2005/8/layout/orgChart1"/>
    <dgm:cxn modelId="{EEE58142-6B38-4CCA-85C4-8F9B1C043E75}" type="presParOf" srcId="{853F44AC-3780-4C12-AEB8-AE8154E167CB}" destId="{7B7C0009-AB76-47CD-93F4-82FF9DFD66E4}" srcOrd="2" destOrd="0" presId="urn:microsoft.com/office/officeart/2005/8/layout/orgChart1"/>
    <dgm:cxn modelId="{3C412EAB-85C6-4BE6-AF2F-F0FC9004B96C}" type="presParOf" srcId="{0AE42BFA-FA48-4A8B-827B-5033CACE2346}" destId="{FA9E5CFC-B52D-4756-8B24-EFCE1C1255CE}" srcOrd="2" destOrd="0" presId="urn:microsoft.com/office/officeart/2005/8/layout/orgChart1"/>
    <dgm:cxn modelId="{FD35D3DB-57A1-4D59-91A1-26C68B56E2F2}" type="presParOf" srcId="{FA9E5CFC-B52D-4756-8B24-EFCE1C1255CE}" destId="{C86469FB-E8F6-4605-92F7-B84995F0F956}" srcOrd="0" destOrd="0" presId="urn:microsoft.com/office/officeart/2005/8/layout/orgChart1"/>
    <dgm:cxn modelId="{E0EB1442-5A06-4BB9-A262-A061D0F8F21F}" type="presParOf" srcId="{FA9E5CFC-B52D-4756-8B24-EFCE1C1255CE}" destId="{B05866B1-B945-440D-8887-72BD6021AC1B}" srcOrd="1" destOrd="0" presId="urn:microsoft.com/office/officeart/2005/8/layout/orgChart1"/>
    <dgm:cxn modelId="{2BEA95C4-9C95-40BC-AF28-A5AA91A1186C}" type="presParOf" srcId="{B05866B1-B945-440D-8887-72BD6021AC1B}" destId="{741AEAB3-6CB6-4723-ACC7-E2B2E8D3FF04}" srcOrd="0" destOrd="0" presId="urn:microsoft.com/office/officeart/2005/8/layout/orgChart1"/>
    <dgm:cxn modelId="{2CA3E2F0-B5E9-4FF7-9CC5-E7B5C7CFB32A}" type="presParOf" srcId="{741AEAB3-6CB6-4723-ACC7-E2B2E8D3FF04}" destId="{89A18FF0-C5E3-4D85-A888-B9ACEE91A8C4}" srcOrd="0" destOrd="0" presId="urn:microsoft.com/office/officeart/2005/8/layout/orgChart1"/>
    <dgm:cxn modelId="{E2EDA5EC-3C31-4F4D-9797-5ED38B4308DA}" type="presParOf" srcId="{741AEAB3-6CB6-4723-ACC7-E2B2E8D3FF04}" destId="{493AE49C-3A1F-45E1-B291-39413D1822A5}" srcOrd="1" destOrd="0" presId="urn:microsoft.com/office/officeart/2005/8/layout/orgChart1"/>
    <dgm:cxn modelId="{DC6AACA5-54F9-4E1B-880A-DB28985CFC1F}" type="presParOf" srcId="{B05866B1-B945-440D-8887-72BD6021AC1B}" destId="{AC718216-4779-4CD6-9959-EAB849261A7C}" srcOrd="1" destOrd="0" presId="urn:microsoft.com/office/officeart/2005/8/layout/orgChart1"/>
    <dgm:cxn modelId="{DC8EF88B-5554-4268-A48F-234352CA3F21}" type="presParOf" srcId="{B05866B1-B945-440D-8887-72BD6021AC1B}" destId="{2FA135C4-6B26-4D0D-ADFC-E61E327DA6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15BB15-1A51-4543-9CB5-4722E08C291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C34CBB-6655-43CD-B3C6-DF84AF5F1B24}">
      <dgm:prSet phldrT="[Text]"/>
      <dgm:spPr>
        <a:xfrm>
          <a:off x="2372613" y="1516"/>
          <a:ext cx="1303147" cy="65157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VP Student Services</a:t>
          </a:r>
        </a:p>
      </dgm:t>
    </dgm:pt>
    <dgm:pt modelId="{7758C7CE-3C5D-4759-BF65-B4A5A3293B71}" type="parTrans" cxnId="{8FDE583A-0EBE-409F-A222-2F07DD3C4143}">
      <dgm:prSet/>
      <dgm:spPr/>
      <dgm:t>
        <a:bodyPr/>
        <a:lstStyle/>
        <a:p>
          <a:endParaRPr lang="en-US"/>
        </a:p>
      </dgm:t>
    </dgm:pt>
    <dgm:pt modelId="{730623B9-51C7-4E71-8716-2422CDFD935B}" type="sibTrans" cxnId="{8FDE583A-0EBE-409F-A222-2F07DD3C4143}">
      <dgm:prSet/>
      <dgm:spPr/>
      <dgm:t>
        <a:bodyPr/>
        <a:lstStyle/>
        <a:p>
          <a:endParaRPr lang="en-US"/>
        </a:p>
      </dgm:t>
    </dgm:pt>
    <dgm:pt modelId="{CF8E495F-78B1-469E-BEFE-5D6AA519677E}" type="asst">
      <dgm:prSet phldrT="[Text]"/>
      <dgm:spPr>
        <a:xfrm>
          <a:off x="1584209" y="926750"/>
          <a:ext cx="1303147" cy="65157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Secretary</a:t>
          </a:r>
        </a:p>
      </dgm:t>
    </dgm:pt>
    <dgm:pt modelId="{4AE23D3B-6FC9-459E-952A-7B5A1773AF1D}" type="parTrans" cxnId="{1051922A-04BB-42F7-83D2-A8402F9A964E}">
      <dgm:prSet/>
      <dgm:spPr>
        <a:xfrm>
          <a:off x="2887357" y="653089"/>
          <a:ext cx="136830" cy="599447"/>
        </a:xfrm>
        <a:custGeom>
          <a:avLst/>
          <a:gdLst/>
          <a:ahLst/>
          <a:cxnLst/>
          <a:rect l="0" t="0" r="0" b="0"/>
          <a:pathLst>
            <a:path>
              <a:moveTo>
                <a:pt x="136830" y="0"/>
              </a:moveTo>
              <a:lnTo>
                <a:pt x="136830" y="599447"/>
              </a:lnTo>
              <a:lnTo>
                <a:pt x="0" y="59944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7ECC719-235C-491A-9127-02A5CB1400EB}" type="sibTrans" cxnId="{1051922A-04BB-42F7-83D2-A8402F9A964E}">
      <dgm:prSet/>
      <dgm:spPr/>
      <dgm:t>
        <a:bodyPr/>
        <a:lstStyle/>
        <a:p>
          <a:endParaRPr lang="en-US"/>
        </a:p>
      </dgm:t>
    </dgm:pt>
    <dgm:pt modelId="{3FD3E93F-ED0B-4F6C-AFCB-D50427A317AC}">
      <dgm:prSet phldrT="[Text]"/>
      <dgm:spPr>
        <a:xfrm>
          <a:off x="795805" y="1851985"/>
          <a:ext cx="1303147" cy="65157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Affairs</a:t>
          </a:r>
        </a:p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(Dean)</a:t>
          </a:r>
        </a:p>
      </dgm:t>
    </dgm:pt>
    <dgm:pt modelId="{C81F4315-610C-4ECF-8C1B-7DBEC5D18F72}" type="parTrans" cxnId="{78DF0194-612A-4609-8AD0-3F7C04542B80}">
      <dgm:prSet/>
      <dgm:spPr>
        <a:xfrm>
          <a:off x="1447379" y="653089"/>
          <a:ext cx="1576808" cy="1198895"/>
        </a:xfrm>
        <a:custGeom>
          <a:avLst/>
          <a:gdLst/>
          <a:ahLst/>
          <a:cxnLst/>
          <a:rect l="0" t="0" r="0" b="0"/>
          <a:pathLst>
            <a:path>
              <a:moveTo>
                <a:pt x="1576808" y="0"/>
              </a:moveTo>
              <a:lnTo>
                <a:pt x="1576808" y="1062064"/>
              </a:lnTo>
              <a:lnTo>
                <a:pt x="0" y="1062064"/>
              </a:lnTo>
              <a:lnTo>
                <a:pt x="0" y="119889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05366E2-F161-4137-BA37-776BCA427396}" type="sibTrans" cxnId="{78DF0194-612A-4609-8AD0-3F7C04542B80}">
      <dgm:prSet/>
      <dgm:spPr/>
      <dgm:t>
        <a:bodyPr/>
        <a:lstStyle/>
        <a:p>
          <a:endParaRPr lang="en-US"/>
        </a:p>
      </dgm:t>
    </dgm:pt>
    <dgm:pt modelId="{26E4283B-F9DF-465A-A788-43DB09309486}">
      <dgm:prSet phldrT="[Text]"/>
      <dgm:spPr>
        <a:xfrm>
          <a:off x="2372613" y="1851985"/>
          <a:ext cx="1303147" cy="65157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Development (Dean) </a:t>
          </a:r>
        </a:p>
      </dgm:t>
    </dgm:pt>
    <dgm:pt modelId="{2AB2DA12-6082-4869-BB6C-FE75BC803366}" type="parTrans" cxnId="{C6E908CE-06E5-40F4-9891-E73598D262B5}">
      <dgm:prSet/>
      <dgm:spPr>
        <a:xfrm>
          <a:off x="2978467" y="653089"/>
          <a:ext cx="91440" cy="11988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889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C23FDDA-C932-4A61-B09F-02BE54B4F5AE}" type="sibTrans" cxnId="{C6E908CE-06E5-40F4-9891-E73598D262B5}">
      <dgm:prSet/>
      <dgm:spPr/>
      <dgm:t>
        <a:bodyPr/>
        <a:lstStyle/>
        <a:p>
          <a:endParaRPr lang="en-US"/>
        </a:p>
      </dgm:t>
    </dgm:pt>
    <dgm:pt modelId="{89B35FEF-5EA4-4184-B35A-72241A19D1C5}">
      <dgm:prSet phldrT="[Text]"/>
      <dgm:spPr>
        <a:xfrm>
          <a:off x="3949422" y="1851985"/>
          <a:ext cx="1303147" cy="65157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highlight>
                <a:srgbClr val="008000"/>
              </a:highlight>
              <a:latin typeface="Calibri"/>
              <a:ea typeface="+mn-ea"/>
              <a:cs typeface="+mn-cs"/>
            </a:rPr>
            <a:t>Enrollment Services</a:t>
          </a:r>
        </a:p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(Dean - new)</a:t>
          </a:r>
        </a:p>
      </dgm:t>
    </dgm:pt>
    <dgm:pt modelId="{2F7411D8-818B-4304-BD57-C76532D0C494}" type="parTrans" cxnId="{2B287915-5D58-43F0-BEE3-37FAC5A2D59B}">
      <dgm:prSet/>
      <dgm:spPr>
        <a:xfrm>
          <a:off x="3024187" y="653089"/>
          <a:ext cx="1576808" cy="1198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064"/>
              </a:lnTo>
              <a:lnTo>
                <a:pt x="1576808" y="1062064"/>
              </a:lnTo>
              <a:lnTo>
                <a:pt x="1576808" y="119889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B13BB9A-8175-4E3D-BF98-FF6F5854E164}" type="sibTrans" cxnId="{2B287915-5D58-43F0-BEE3-37FAC5A2D59B}">
      <dgm:prSet/>
      <dgm:spPr/>
      <dgm:t>
        <a:bodyPr/>
        <a:lstStyle/>
        <a:p>
          <a:endParaRPr lang="en-US"/>
        </a:p>
      </dgm:t>
    </dgm:pt>
    <dgm:pt modelId="{1CC06564-368E-4FA7-BB78-E58A5E9001A0}" type="pres">
      <dgm:prSet presAssocID="{B315BB15-1A51-4543-9CB5-4722E08C29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15603CD-A2C3-4B0F-9AE1-B0509294DE2C}" type="pres">
      <dgm:prSet presAssocID="{A9C34CBB-6655-43CD-B3C6-DF84AF5F1B24}" presName="hierRoot1" presStyleCnt="0">
        <dgm:presLayoutVars>
          <dgm:hierBranch val="init"/>
        </dgm:presLayoutVars>
      </dgm:prSet>
      <dgm:spPr/>
    </dgm:pt>
    <dgm:pt modelId="{C7A0F997-D577-415A-9D4F-8B25F5673B1A}" type="pres">
      <dgm:prSet presAssocID="{A9C34CBB-6655-43CD-B3C6-DF84AF5F1B24}" presName="rootComposite1" presStyleCnt="0"/>
      <dgm:spPr/>
    </dgm:pt>
    <dgm:pt modelId="{2A1D4D9F-3883-4477-A994-2689BF3A9B05}" type="pres">
      <dgm:prSet presAssocID="{A9C34CBB-6655-43CD-B3C6-DF84AF5F1B24}" presName="rootText1" presStyleLbl="node0" presStyleIdx="0" presStyleCnt="1">
        <dgm:presLayoutVars>
          <dgm:chPref val="3"/>
        </dgm:presLayoutVars>
      </dgm:prSet>
      <dgm:spPr/>
    </dgm:pt>
    <dgm:pt modelId="{508BE206-6319-4BA2-B832-D0381ECCAEEE}" type="pres">
      <dgm:prSet presAssocID="{A9C34CBB-6655-43CD-B3C6-DF84AF5F1B24}" presName="rootConnector1" presStyleLbl="node1" presStyleIdx="0" presStyleCnt="0"/>
      <dgm:spPr/>
    </dgm:pt>
    <dgm:pt modelId="{F1329D42-C150-4319-B954-EA4AD5A73985}" type="pres">
      <dgm:prSet presAssocID="{A9C34CBB-6655-43CD-B3C6-DF84AF5F1B24}" presName="hierChild2" presStyleCnt="0"/>
      <dgm:spPr/>
    </dgm:pt>
    <dgm:pt modelId="{C22FD8E6-C5A2-4FF8-B71C-543B190628CA}" type="pres">
      <dgm:prSet presAssocID="{C81F4315-610C-4ECF-8C1B-7DBEC5D18F72}" presName="Name37" presStyleLbl="parChTrans1D2" presStyleIdx="0" presStyleCnt="4"/>
      <dgm:spPr/>
    </dgm:pt>
    <dgm:pt modelId="{7F20DE98-BBAA-4391-B9AB-69EAA3022E78}" type="pres">
      <dgm:prSet presAssocID="{3FD3E93F-ED0B-4F6C-AFCB-D50427A317AC}" presName="hierRoot2" presStyleCnt="0">
        <dgm:presLayoutVars>
          <dgm:hierBranch val="init"/>
        </dgm:presLayoutVars>
      </dgm:prSet>
      <dgm:spPr/>
    </dgm:pt>
    <dgm:pt modelId="{002AE3B6-CBEC-42D3-A8B7-57D4C007E049}" type="pres">
      <dgm:prSet presAssocID="{3FD3E93F-ED0B-4F6C-AFCB-D50427A317AC}" presName="rootComposite" presStyleCnt="0"/>
      <dgm:spPr/>
    </dgm:pt>
    <dgm:pt modelId="{5F9956D8-C6BC-4D00-BFCA-76F64F7A9077}" type="pres">
      <dgm:prSet presAssocID="{3FD3E93F-ED0B-4F6C-AFCB-D50427A317AC}" presName="rootText" presStyleLbl="node2" presStyleIdx="0" presStyleCnt="3">
        <dgm:presLayoutVars>
          <dgm:chPref val="3"/>
        </dgm:presLayoutVars>
      </dgm:prSet>
      <dgm:spPr/>
    </dgm:pt>
    <dgm:pt modelId="{8B82EB04-D378-4850-B4E8-4B4690177A60}" type="pres">
      <dgm:prSet presAssocID="{3FD3E93F-ED0B-4F6C-AFCB-D50427A317AC}" presName="rootConnector" presStyleLbl="node2" presStyleIdx="0" presStyleCnt="3"/>
      <dgm:spPr/>
    </dgm:pt>
    <dgm:pt modelId="{29D2DD4F-119C-468D-9362-1668837191A3}" type="pres">
      <dgm:prSet presAssocID="{3FD3E93F-ED0B-4F6C-AFCB-D50427A317AC}" presName="hierChild4" presStyleCnt="0"/>
      <dgm:spPr/>
    </dgm:pt>
    <dgm:pt modelId="{1A7BBD1C-0E5D-4EA5-B2C0-03F8A41EC9E3}" type="pres">
      <dgm:prSet presAssocID="{3FD3E93F-ED0B-4F6C-AFCB-D50427A317AC}" presName="hierChild5" presStyleCnt="0"/>
      <dgm:spPr/>
    </dgm:pt>
    <dgm:pt modelId="{B690DB0E-53C6-43C4-A1BB-2B10A30ED387}" type="pres">
      <dgm:prSet presAssocID="{2AB2DA12-6082-4869-BB6C-FE75BC803366}" presName="Name37" presStyleLbl="parChTrans1D2" presStyleIdx="1" presStyleCnt="4"/>
      <dgm:spPr/>
    </dgm:pt>
    <dgm:pt modelId="{5AA9482A-DA43-43F8-A3DF-9354A07378F7}" type="pres">
      <dgm:prSet presAssocID="{26E4283B-F9DF-465A-A788-43DB09309486}" presName="hierRoot2" presStyleCnt="0">
        <dgm:presLayoutVars>
          <dgm:hierBranch val="init"/>
        </dgm:presLayoutVars>
      </dgm:prSet>
      <dgm:spPr/>
    </dgm:pt>
    <dgm:pt modelId="{42FE5081-EF3C-46E6-8CF1-5C0B13BFE92D}" type="pres">
      <dgm:prSet presAssocID="{26E4283B-F9DF-465A-A788-43DB09309486}" presName="rootComposite" presStyleCnt="0"/>
      <dgm:spPr/>
    </dgm:pt>
    <dgm:pt modelId="{3353BFD7-B78D-481B-AD6E-25026936E6C4}" type="pres">
      <dgm:prSet presAssocID="{26E4283B-F9DF-465A-A788-43DB09309486}" presName="rootText" presStyleLbl="node2" presStyleIdx="1" presStyleCnt="3">
        <dgm:presLayoutVars>
          <dgm:chPref val="3"/>
        </dgm:presLayoutVars>
      </dgm:prSet>
      <dgm:spPr/>
    </dgm:pt>
    <dgm:pt modelId="{872915DA-D99A-4E7C-9889-297FFBC8E3CA}" type="pres">
      <dgm:prSet presAssocID="{26E4283B-F9DF-465A-A788-43DB09309486}" presName="rootConnector" presStyleLbl="node2" presStyleIdx="1" presStyleCnt="3"/>
      <dgm:spPr/>
    </dgm:pt>
    <dgm:pt modelId="{FFAFCA28-0009-44C5-B6BF-D285402AF571}" type="pres">
      <dgm:prSet presAssocID="{26E4283B-F9DF-465A-A788-43DB09309486}" presName="hierChild4" presStyleCnt="0"/>
      <dgm:spPr/>
    </dgm:pt>
    <dgm:pt modelId="{8260D3BA-5541-4E3F-A7D9-0F80E1612687}" type="pres">
      <dgm:prSet presAssocID="{26E4283B-F9DF-465A-A788-43DB09309486}" presName="hierChild5" presStyleCnt="0"/>
      <dgm:spPr/>
    </dgm:pt>
    <dgm:pt modelId="{7A72D418-75E4-47C5-8D9E-94A7236FCA96}" type="pres">
      <dgm:prSet presAssocID="{2F7411D8-818B-4304-BD57-C76532D0C494}" presName="Name37" presStyleLbl="parChTrans1D2" presStyleIdx="2" presStyleCnt="4"/>
      <dgm:spPr/>
    </dgm:pt>
    <dgm:pt modelId="{6E8AE640-3814-46C4-BB2C-42A6C51005D8}" type="pres">
      <dgm:prSet presAssocID="{89B35FEF-5EA4-4184-B35A-72241A19D1C5}" presName="hierRoot2" presStyleCnt="0">
        <dgm:presLayoutVars>
          <dgm:hierBranch val="init"/>
        </dgm:presLayoutVars>
      </dgm:prSet>
      <dgm:spPr/>
    </dgm:pt>
    <dgm:pt modelId="{90DD05FE-C63F-4EEE-A87D-8CDFCDA0DA45}" type="pres">
      <dgm:prSet presAssocID="{89B35FEF-5EA4-4184-B35A-72241A19D1C5}" presName="rootComposite" presStyleCnt="0"/>
      <dgm:spPr/>
    </dgm:pt>
    <dgm:pt modelId="{6B17939A-2841-4402-A712-33A862FD56A2}" type="pres">
      <dgm:prSet presAssocID="{89B35FEF-5EA4-4184-B35A-72241A19D1C5}" presName="rootText" presStyleLbl="node2" presStyleIdx="2" presStyleCnt="3">
        <dgm:presLayoutVars>
          <dgm:chPref val="3"/>
        </dgm:presLayoutVars>
      </dgm:prSet>
      <dgm:spPr/>
    </dgm:pt>
    <dgm:pt modelId="{CD69DE19-347B-41DA-A922-AA02E849E0E7}" type="pres">
      <dgm:prSet presAssocID="{89B35FEF-5EA4-4184-B35A-72241A19D1C5}" presName="rootConnector" presStyleLbl="node2" presStyleIdx="2" presStyleCnt="3"/>
      <dgm:spPr/>
    </dgm:pt>
    <dgm:pt modelId="{238A8DD2-23B1-464A-B2C3-8737FA4C3A4C}" type="pres">
      <dgm:prSet presAssocID="{89B35FEF-5EA4-4184-B35A-72241A19D1C5}" presName="hierChild4" presStyleCnt="0"/>
      <dgm:spPr/>
    </dgm:pt>
    <dgm:pt modelId="{A545863E-DDA5-45B0-A0A1-C038980E2960}" type="pres">
      <dgm:prSet presAssocID="{89B35FEF-5EA4-4184-B35A-72241A19D1C5}" presName="hierChild5" presStyleCnt="0"/>
      <dgm:spPr/>
    </dgm:pt>
    <dgm:pt modelId="{E1BB7F34-657C-4005-918D-51454EE9F011}" type="pres">
      <dgm:prSet presAssocID="{A9C34CBB-6655-43CD-B3C6-DF84AF5F1B24}" presName="hierChild3" presStyleCnt="0"/>
      <dgm:spPr/>
    </dgm:pt>
    <dgm:pt modelId="{EAA7A1B5-5956-4A97-A5BB-4CC1DB6E20EA}" type="pres">
      <dgm:prSet presAssocID="{4AE23D3B-6FC9-459E-952A-7B5A1773AF1D}" presName="Name111" presStyleLbl="parChTrans1D2" presStyleIdx="3" presStyleCnt="4"/>
      <dgm:spPr/>
    </dgm:pt>
    <dgm:pt modelId="{F8599C15-4FDB-47E4-93E8-5CD338A54D60}" type="pres">
      <dgm:prSet presAssocID="{CF8E495F-78B1-469E-BEFE-5D6AA519677E}" presName="hierRoot3" presStyleCnt="0">
        <dgm:presLayoutVars>
          <dgm:hierBranch val="init"/>
        </dgm:presLayoutVars>
      </dgm:prSet>
      <dgm:spPr/>
    </dgm:pt>
    <dgm:pt modelId="{F20A65C6-6E2E-46B0-AFBE-BCD17D10FCDC}" type="pres">
      <dgm:prSet presAssocID="{CF8E495F-78B1-469E-BEFE-5D6AA519677E}" presName="rootComposite3" presStyleCnt="0"/>
      <dgm:spPr/>
    </dgm:pt>
    <dgm:pt modelId="{2A5363E0-078B-4557-934B-B22ED22275E7}" type="pres">
      <dgm:prSet presAssocID="{CF8E495F-78B1-469E-BEFE-5D6AA519677E}" presName="rootText3" presStyleLbl="asst1" presStyleIdx="0" presStyleCnt="1">
        <dgm:presLayoutVars>
          <dgm:chPref val="3"/>
        </dgm:presLayoutVars>
      </dgm:prSet>
      <dgm:spPr/>
    </dgm:pt>
    <dgm:pt modelId="{14300C94-1576-419D-808D-CFEB609F5284}" type="pres">
      <dgm:prSet presAssocID="{CF8E495F-78B1-469E-BEFE-5D6AA519677E}" presName="rootConnector3" presStyleLbl="asst1" presStyleIdx="0" presStyleCnt="1"/>
      <dgm:spPr/>
    </dgm:pt>
    <dgm:pt modelId="{98FA55EF-59CA-4AA5-97B3-7045EB0319C7}" type="pres">
      <dgm:prSet presAssocID="{CF8E495F-78B1-469E-BEFE-5D6AA519677E}" presName="hierChild6" presStyleCnt="0"/>
      <dgm:spPr/>
    </dgm:pt>
    <dgm:pt modelId="{6922C833-E3C7-464B-87AB-1A1E15174A9E}" type="pres">
      <dgm:prSet presAssocID="{CF8E495F-78B1-469E-BEFE-5D6AA519677E}" presName="hierChild7" presStyleCnt="0"/>
      <dgm:spPr/>
    </dgm:pt>
  </dgm:ptLst>
  <dgm:cxnLst>
    <dgm:cxn modelId="{2A0BD001-8E41-4ECF-9AEB-19FD31EB1C6E}" type="presOf" srcId="{B315BB15-1A51-4543-9CB5-4722E08C2919}" destId="{1CC06564-368E-4FA7-BB78-E58A5E9001A0}" srcOrd="0" destOrd="0" presId="urn:microsoft.com/office/officeart/2005/8/layout/orgChart1"/>
    <dgm:cxn modelId="{A3FC9A08-B170-4D66-BB54-A62A82CE9367}" type="presOf" srcId="{2F7411D8-818B-4304-BD57-C76532D0C494}" destId="{7A72D418-75E4-47C5-8D9E-94A7236FCA96}" srcOrd="0" destOrd="0" presId="urn:microsoft.com/office/officeart/2005/8/layout/orgChart1"/>
    <dgm:cxn modelId="{2B287915-5D58-43F0-BEE3-37FAC5A2D59B}" srcId="{A9C34CBB-6655-43CD-B3C6-DF84AF5F1B24}" destId="{89B35FEF-5EA4-4184-B35A-72241A19D1C5}" srcOrd="3" destOrd="0" parTransId="{2F7411D8-818B-4304-BD57-C76532D0C494}" sibTransId="{9B13BB9A-8175-4E3D-BF98-FF6F5854E164}"/>
    <dgm:cxn modelId="{A680261D-17BB-4849-9061-C83792CCCC9C}" type="presOf" srcId="{A9C34CBB-6655-43CD-B3C6-DF84AF5F1B24}" destId="{2A1D4D9F-3883-4477-A994-2689BF3A9B05}" srcOrd="0" destOrd="0" presId="urn:microsoft.com/office/officeart/2005/8/layout/orgChart1"/>
    <dgm:cxn modelId="{1051922A-04BB-42F7-83D2-A8402F9A964E}" srcId="{A9C34CBB-6655-43CD-B3C6-DF84AF5F1B24}" destId="{CF8E495F-78B1-469E-BEFE-5D6AA519677E}" srcOrd="0" destOrd="0" parTransId="{4AE23D3B-6FC9-459E-952A-7B5A1773AF1D}" sibTransId="{07ECC719-235C-491A-9127-02A5CB1400EB}"/>
    <dgm:cxn modelId="{1ECBA02C-21E0-4D92-9F89-5DC5CE9B0BBC}" type="presOf" srcId="{4AE23D3B-6FC9-459E-952A-7B5A1773AF1D}" destId="{EAA7A1B5-5956-4A97-A5BB-4CC1DB6E20EA}" srcOrd="0" destOrd="0" presId="urn:microsoft.com/office/officeart/2005/8/layout/orgChart1"/>
    <dgm:cxn modelId="{34164737-53D2-4BF5-AC47-C41073355FE7}" type="presOf" srcId="{3FD3E93F-ED0B-4F6C-AFCB-D50427A317AC}" destId="{8B82EB04-D378-4850-B4E8-4B4690177A60}" srcOrd="1" destOrd="0" presId="urn:microsoft.com/office/officeart/2005/8/layout/orgChart1"/>
    <dgm:cxn modelId="{8FDE583A-0EBE-409F-A222-2F07DD3C4143}" srcId="{B315BB15-1A51-4543-9CB5-4722E08C2919}" destId="{A9C34CBB-6655-43CD-B3C6-DF84AF5F1B24}" srcOrd="0" destOrd="0" parTransId="{7758C7CE-3C5D-4759-BF65-B4A5A3293B71}" sibTransId="{730623B9-51C7-4E71-8716-2422CDFD935B}"/>
    <dgm:cxn modelId="{693AA640-D507-45C3-BE1E-4D0BA09619F9}" type="presOf" srcId="{C81F4315-610C-4ECF-8C1B-7DBEC5D18F72}" destId="{C22FD8E6-C5A2-4FF8-B71C-543B190628CA}" srcOrd="0" destOrd="0" presId="urn:microsoft.com/office/officeart/2005/8/layout/orgChart1"/>
    <dgm:cxn modelId="{99067968-A25C-4C10-B9F8-62C141559BD4}" type="presOf" srcId="{26E4283B-F9DF-465A-A788-43DB09309486}" destId="{3353BFD7-B78D-481B-AD6E-25026936E6C4}" srcOrd="0" destOrd="0" presId="urn:microsoft.com/office/officeart/2005/8/layout/orgChart1"/>
    <dgm:cxn modelId="{DA5AD079-4458-4057-93C8-845E7B75178A}" type="presOf" srcId="{CF8E495F-78B1-469E-BEFE-5D6AA519677E}" destId="{14300C94-1576-419D-808D-CFEB609F5284}" srcOrd="1" destOrd="0" presId="urn:microsoft.com/office/officeart/2005/8/layout/orgChart1"/>
    <dgm:cxn modelId="{78DF0194-612A-4609-8AD0-3F7C04542B80}" srcId="{A9C34CBB-6655-43CD-B3C6-DF84AF5F1B24}" destId="{3FD3E93F-ED0B-4F6C-AFCB-D50427A317AC}" srcOrd="1" destOrd="0" parTransId="{C81F4315-610C-4ECF-8C1B-7DBEC5D18F72}" sibTransId="{205366E2-F161-4137-BA37-776BCA427396}"/>
    <dgm:cxn modelId="{3E267EAA-9FE8-45ED-8155-A26EAB8B13F1}" type="presOf" srcId="{3FD3E93F-ED0B-4F6C-AFCB-D50427A317AC}" destId="{5F9956D8-C6BC-4D00-BFCA-76F64F7A9077}" srcOrd="0" destOrd="0" presId="urn:microsoft.com/office/officeart/2005/8/layout/orgChart1"/>
    <dgm:cxn modelId="{E2286BAB-7CB2-457C-B50A-B64051E22C69}" type="presOf" srcId="{CF8E495F-78B1-469E-BEFE-5D6AA519677E}" destId="{2A5363E0-078B-4557-934B-B22ED22275E7}" srcOrd="0" destOrd="0" presId="urn:microsoft.com/office/officeart/2005/8/layout/orgChart1"/>
    <dgm:cxn modelId="{C347E4B8-C2B3-4BC7-8145-0925742A072F}" type="presOf" srcId="{89B35FEF-5EA4-4184-B35A-72241A19D1C5}" destId="{CD69DE19-347B-41DA-A922-AA02E849E0E7}" srcOrd="1" destOrd="0" presId="urn:microsoft.com/office/officeart/2005/8/layout/orgChart1"/>
    <dgm:cxn modelId="{C6E908CE-06E5-40F4-9891-E73598D262B5}" srcId="{A9C34CBB-6655-43CD-B3C6-DF84AF5F1B24}" destId="{26E4283B-F9DF-465A-A788-43DB09309486}" srcOrd="2" destOrd="0" parTransId="{2AB2DA12-6082-4869-BB6C-FE75BC803366}" sibTransId="{DC23FDDA-C932-4A61-B09F-02BE54B4F5AE}"/>
    <dgm:cxn modelId="{EAC94DDD-5405-46B3-94D6-1ECB36CB7BD1}" type="presOf" srcId="{26E4283B-F9DF-465A-A788-43DB09309486}" destId="{872915DA-D99A-4E7C-9889-297FFBC8E3CA}" srcOrd="1" destOrd="0" presId="urn:microsoft.com/office/officeart/2005/8/layout/orgChart1"/>
    <dgm:cxn modelId="{7B5397E1-EA4F-45F1-B4D1-3C7DB2BD6ED8}" type="presOf" srcId="{A9C34CBB-6655-43CD-B3C6-DF84AF5F1B24}" destId="{508BE206-6319-4BA2-B832-D0381ECCAEEE}" srcOrd="1" destOrd="0" presId="urn:microsoft.com/office/officeart/2005/8/layout/orgChart1"/>
    <dgm:cxn modelId="{5084FFF3-81CC-4C75-98D3-63A8B857CF3F}" type="presOf" srcId="{2AB2DA12-6082-4869-BB6C-FE75BC803366}" destId="{B690DB0E-53C6-43C4-A1BB-2B10A30ED387}" srcOrd="0" destOrd="0" presId="urn:microsoft.com/office/officeart/2005/8/layout/orgChart1"/>
    <dgm:cxn modelId="{12B92EF4-9DCE-4CB6-8D85-566FCA763206}" type="presOf" srcId="{89B35FEF-5EA4-4184-B35A-72241A19D1C5}" destId="{6B17939A-2841-4402-A712-33A862FD56A2}" srcOrd="0" destOrd="0" presId="urn:microsoft.com/office/officeart/2005/8/layout/orgChart1"/>
    <dgm:cxn modelId="{CC7C6E76-E7F7-43A1-A393-F3306729BD52}" type="presParOf" srcId="{1CC06564-368E-4FA7-BB78-E58A5E9001A0}" destId="{B15603CD-A2C3-4B0F-9AE1-B0509294DE2C}" srcOrd="0" destOrd="0" presId="urn:microsoft.com/office/officeart/2005/8/layout/orgChart1"/>
    <dgm:cxn modelId="{2C1BCA2D-9560-4AB2-AC48-3ACE3418C0F8}" type="presParOf" srcId="{B15603CD-A2C3-4B0F-9AE1-B0509294DE2C}" destId="{C7A0F997-D577-415A-9D4F-8B25F5673B1A}" srcOrd="0" destOrd="0" presId="urn:microsoft.com/office/officeart/2005/8/layout/orgChart1"/>
    <dgm:cxn modelId="{6953C1BF-E1B2-429B-ACDC-A294D9FB3122}" type="presParOf" srcId="{C7A0F997-D577-415A-9D4F-8B25F5673B1A}" destId="{2A1D4D9F-3883-4477-A994-2689BF3A9B05}" srcOrd="0" destOrd="0" presId="urn:microsoft.com/office/officeart/2005/8/layout/orgChart1"/>
    <dgm:cxn modelId="{DC63643D-327F-48AF-9724-D3EE519AC23D}" type="presParOf" srcId="{C7A0F997-D577-415A-9D4F-8B25F5673B1A}" destId="{508BE206-6319-4BA2-B832-D0381ECCAEEE}" srcOrd="1" destOrd="0" presId="urn:microsoft.com/office/officeart/2005/8/layout/orgChart1"/>
    <dgm:cxn modelId="{FA296403-88BC-4CCF-A102-A9F9CDE9D851}" type="presParOf" srcId="{B15603CD-A2C3-4B0F-9AE1-B0509294DE2C}" destId="{F1329D42-C150-4319-B954-EA4AD5A73985}" srcOrd="1" destOrd="0" presId="urn:microsoft.com/office/officeart/2005/8/layout/orgChart1"/>
    <dgm:cxn modelId="{A9193E9C-23FA-4F5F-BD23-5821CC0C823D}" type="presParOf" srcId="{F1329D42-C150-4319-B954-EA4AD5A73985}" destId="{C22FD8E6-C5A2-4FF8-B71C-543B190628CA}" srcOrd="0" destOrd="0" presId="urn:microsoft.com/office/officeart/2005/8/layout/orgChart1"/>
    <dgm:cxn modelId="{9BE2388F-E4E5-474C-B3DC-737A7C3A1208}" type="presParOf" srcId="{F1329D42-C150-4319-B954-EA4AD5A73985}" destId="{7F20DE98-BBAA-4391-B9AB-69EAA3022E78}" srcOrd="1" destOrd="0" presId="urn:microsoft.com/office/officeart/2005/8/layout/orgChart1"/>
    <dgm:cxn modelId="{2ED347D8-8ADA-4AE1-AB0D-2103DEC9EB9C}" type="presParOf" srcId="{7F20DE98-BBAA-4391-B9AB-69EAA3022E78}" destId="{002AE3B6-CBEC-42D3-A8B7-57D4C007E049}" srcOrd="0" destOrd="0" presId="urn:microsoft.com/office/officeart/2005/8/layout/orgChart1"/>
    <dgm:cxn modelId="{33A6A0DD-40A2-4505-995E-5585169BCCCD}" type="presParOf" srcId="{002AE3B6-CBEC-42D3-A8B7-57D4C007E049}" destId="{5F9956D8-C6BC-4D00-BFCA-76F64F7A9077}" srcOrd="0" destOrd="0" presId="urn:microsoft.com/office/officeart/2005/8/layout/orgChart1"/>
    <dgm:cxn modelId="{DDECD7BD-791E-42B3-9210-1C8DF9C42223}" type="presParOf" srcId="{002AE3B6-CBEC-42D3-A8B7-57D4C007E049}" destId="{8B82EB04-D378-4850-B4E8-4B4690177A60}" srcOrd="1" destOrd="0" presId="urn:microsoft.com/office/officeart/2005/8/layout/orgChart1"/>
    <dgm:cxn modelId="{3C54614C-4214-4718-AC91-37F847B583DC}" type="presParOf" srcId="{7F20DE98-BBAA-4391-B9AB-69EAA3022E78}" destId="{29D2DD4F-119C-468D-9362-1668837191A3}" srcOrd="1" destOrd="0" presId="urn:microsoft.com/office/officeart/2005/8/layout/orgChart1"/>
    <dgm:cxn modelId="{2F11AF2A-D27A-4EA3-8502-8CC7E6A4F456}" type="presParOf" srcId="{7F20DE98-BBAA-4391-B9AB-69EAA3022E78}" destId="{1A7BBD1C-0E5D-4EA5-B2C0-03F8A41EC9E3}" srcOrd="2" destOrd="0" presId="urn:microsoft.com/office/officeart/2005/8/layout/orgChart1"/>
    <dgm:cxn modelId="{3F8279BE-AE4E-4B02-9D35-ACD609D36165}" type="presParOf" srcId="{F1329D42-C150-4319-B954-EA4AD5A73985}" destId="{B690DB0E-53C6-43C4-A1BB-2B10A30ED387}" srcOrd="2" destOrd="0" presId="urn:microsoft.com/office/officeart/2005/8/layout/orgChart1"/>
    <dgm:cxn modelId="{946458DA-FE3A-4D14-BB5E-6C93BE8B3700}" type="presParOf" srcId="{F1329D42-C150-4319-B954-EA4AD5A73985}" destId="{5AA9482A-DA43-43F8-A3DF-9354A07378F7}" srcOrd="3" destOrd="0" presId="urn:microsoft.com/office/officeart/2005/8/layout/orgChart1"/>
    <dgm:cxn modelId="{6C7AEAA8-0E5B-4BF6-8C8B-BA402464705C}" type="presParOf" srcId="{5AA9482A-DA43-43F8-A3DF-9354A07378F7}" destId="{42FE5081-EF3C-46E6-8CF1-5C0B13BFE92D}" srcOrd="0" destOrd="0" presId="urn:microsoft.com/office/officeart/2005/8/layout/orgChart1"/>
    <dgm:cxn modelId="{510ACA45-1AEF-493C-A6C2-FE299CB67179}" type="presParOf" srcId="{42FE5081-EF3C-46E6-8CF1-5C0B13BFE92D}" destId="{3353BFD7-B78D-481B-AD6E-25026936E6C4}" srcOrd="0" destOrd="0" presId="urn:microsoft.com/office/officeart/2005/8/layout/orgChart1"/>
    <dgm:cxn modelId="{613CFFD9-E658-40F6-8C77-7344DD91E0A8}" type="presParOf" srcId="{42FE5081-EF3C-46E6-8CF1-5C0B13BFE92D}" destId="{872915DA-D99A-4E7C-9889-297FFBC8E3CA}" srcOrd="1" destOrd="0" presId="urn:microsoft.com/office/officeart/2005/8/layout/orgChart1"/>
    <dgm:cxn modelId="{A55F0F30-D71B-4167-A76F-545A703E2E12}" type="presParOf" srcId="{5AA9482A-DA43-43F8-A3DF-9354A07378F7}" destId="{FFAFCA28-0009-44C5-B6BF-D285402AF571}" srcOrd="1" destOrd="0" presId="urn:microsoft.com/office/officeart/2005/8/layout/orgChart1"/>
    <dgm:cxn modelId="{1C7A43E7-3C5C-445F-A5F4-9B12F24A559E}" type="presParOf" srcId="{5AA9482A-DA43-43F8-A3DF-9354A07378F7}" destId="{8260D3BA-5541-4E3F-A7D9-0F80E1612687}" srcOrd="2" destOrd="0" presId="urn:microsoft.com/office/officeart/2005/8/layout/orgChart1"/>
    <dgm:cxn modelId="{1EC6649D-6A12-4C4B-B92E-908B0940E25B}" type="presParOf" srcId="{F1329D42-C150-4319-B954-EA4AD5A73985}" destId="{7A72D418-75E4-47C5-8D9E-94A7236FCA96}" srcOrd="4" destOrd="0" presId="urn:microsoft.com/office/officeart/2005/8/layout/orgChart1"/>
    <dgm:cxn modelId="{B292F3FD-C014-4181-8E9A-3A21496E34C2}" type="presParOf" srcId="{F1329D42-C150-4319-B954-EA4AD5A73985}" destId="{6E8AE640-3814-46C4-BB2C-42A6C51005D8}" srcOrd="5" destOrd="0" presId="urn:microsoft.com/office/officeart/2005/8/layout/orgChart1"/>
    <dgm:cxn modelId="{618DB44A-2FB0-483D-96F2-452EC0B3D666}" type="presParOf" srcId="{6E8AE640-3814-46C4-BB2C-42A6C51005D8}" destId="{90DD05FE-C63F-4EEE-A87D-8CDFCDA0DA45}" srcOrd="0" destOrd="0" presId="urn:microsoft.com/office/officeart/2005/8/layout/orgChart1"/>
    <dgm:cxn modelId="{E1983D30-0630-490A-8E58-797C808F091B}" type="presParOf" srcId="{90DD05FE-C63F-4EEE-A87D-8CDFCDA0DA45}" destId="{6B17939A-2841-4402-A712-33A862FD56A2}" srcOrd="0" destOrd="0" presId="urn:microsoft.com/office/officeart/2005/8/layout/orgChart1"/>
    <dgm:cxn modelId="{F6445EEE-145F-423C-B148-87755398625D}" type="presParOf" srcId="{90DD05FE-C63F-4EEE-A87D-8CDFCDA0DA45}" destId="{CD69DE19-347B-41DA-A922-AA02E849E0E7}" srcOrd="1" destOrd="0" presId="urn:microsoft.com/office/officeart/2005/8/layout/orgChart1"/>
    <dgm:cxn modelId="{FAA4CA4E-64A8-4003-A940-6CE4384B70AE}" type="presParOf" srcId="{6E8AE640-3814-46C4-BB2C-42A6C51005D8}" destId="{238A8DD2-23B1-464A-B2C3-8737FA4C3A4C}" srcOrd="1" destOrd="0" presId="urn:microsoft.com/office/officeart/2005/8/layout/orgChart1"/>
    <dgm:cxn modelId="{0DB95A72-BFA5-498A-8D6C-90D64CFEED8C}" type="presParOf" srcId="{6E8AE640-3814-46C4-BB2C-42A6C51005D8}" destId="{A545863E-DDA5-45B0-A0A1-C038980E2960}" srcOrd="2" destOrd="0" presId="urn:microsoft.com/office/officeart/2005/8/layout/orgChart1"/>
    <dgm:cxn modelId="{9ED00E9F-7A70-4F19-B340-13CE983E7239}" type="presParOf" srcId="{B15603CD-A2C3-4B0F-9AE1-B0509294DE2C}" destId="{E1BB7F34-657C-4005-918D-51454EE9F011}" srcOrd="2" destOrd="0" presId="urn:microsoft.com/office/officeart/2005/8/layout/orgChart1"/>
    <dgm:cxn modelId="{1C7CE5AC-A1F5-44F1-BDC4-03AA9630239B}" type="presParOf" srcId="{E1BB7F34-657C-4005-918D-51454EE9F011}" destId="{EAA7A1B5-5956-4A97-A5BB-4CC1DB6E20EA}" srcOrd="0" destOrd="0" presId="urn:microsoft.com/office/officeart/2005/8/layout/orgChart1"/>
    <dgm:cxn modelId="{F3AFA105-73B7-4DA6-830B-7D8BD50041CB}" type="presParOf" srcId="{E1BB7F34-657C-4005-918D-51454EE9F011}" destId="{F8599C15-4FDB-47E4-93E8-5CD338A54D60}" srcOrd="1" destOrd="0" presId="urn:microsoft.com/office/officeart/2005/8/layout/orgChart1"/>
    <dgm:cxn modelId="{BD61E05E-28E6-43A6-AC44-C51822E6FB6D}" type="presParOf" srcId="{F8599C15-4FDB-47E4-93E8-5CD338A54D60}" destId="{F20A65C6-6E2E-46B0-AFBE-BCD17D10FCDC}" srcOrd="0" destOrd="0" presId="urn:microsoft.com/office/officeart/2005/8/layout/orgChart1"/>
    <dgm:cxn modelId="{AFD69B80-DAF6-47D2-B30E-0000A1A0DD86}" type="presParOf" srcId="{F20A65C6-6E2E-46B0-AFBE-BCD17D10FCDC}" destId="{2A5363E0-078B-4557-934B-B22ED22275E7}" srcOrd="0" destOrd="0" presId="urn:microsoft.com/office/officeart/2005/8/layout/orgChart1"/>
    <dgm:cxn modelId="{B09E0765-48A4-4F7C-8E72-A2D086A1A97D}" type="presParOf" srcId="{F20A65C6-6E2E-46B0-AFBE-BCD17D10FCDC}" destId="{14300C94-1576-419D-808D-CFEB609F5284}" srcOrd="1" destOrd="0" presId="urn:microsoft.com/office/officeart/2005/8/layout/orgChart1"/>
    <dgm:cxn modelId="{C864B0CF-F63C-4714-A467-7DF13F4CEDA6}" type="presParOf" srcId="{F8599C15-4FDB-47E4-93E8-5CD338A54D60}" destId="{98FA55EF-59CA-4AA5-97B3-7045EB0319C7}" srcOrd="1" destOrd="0" presId="urn:microsoft.com/office/officeart/2005/8/layout/orgChart1"/>
    <dgm:cxn modelId="{73726B01-2A69-4A0A-92CE-D4FB47415C3B}" type="presParOf" srcId="{F8599C15-4FDB-47E4-93E8-5CD338A54D60}" destId="{6922C833-E3C7-464B-87AB-1A1E15174A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DEF1D-B12C-46B8-9D4F-9D89A5E80B1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A4A66F-CEEC-44DF-B949-0483A167AFAC}">
      <dgm:prSet phldrT="[Text]"/>
      <dgm:spPr>
        <a:xfrm>
          <a:off x="2020163" y="318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Enrollment Services</a:t>
          </a:r>
        </a:p>
      </dgm:t>
    </dgm:pt>
    <dgm:pt modelId="{23F5CBF4-CDD8-4842-A9C4-92D687C6B82A}" type="parTrans" cxnId="{A2C02F62-28F0-414A-B6F6-0B32D3E5BF38}">
      <dgm:prSet/>
      <dgm:spPr/>
      <dgm:t>
        <a:bodyPr/>
        <a:lstStyle/>
        <a:p>
          <a:endParaRPr lang="en-US"/>
        </a:p>
      </dgm:t>
    </dgm:pt>
    <dgm:pt modelId="{F2E57877-DB12-4920-84FD-8552BFC74D88}" type="sibTrans" cxnId="{A2C02F62-28F0-414A-B6F6-0B32D3E5BF38}">
      <dgm:prSet/>
      <dgm:spPr/>
      <dgm:t>
        <a:bodyPr/>
        <a:lstStyle/>
        <a:p>
          <a:endParaRPr lang="en-US"/>
        </a:p>
      </dgm:t>
    </dgm:pt>
    <dgm:pt modelId="{B2932956-4895-4D6B-9092-8B1A076B0134}" type="asst">
      <dgm:prSet phldrT="[Text]"/>
      <dgm:spPr>
        <a:xfrm>
          <a:off x="1062099" y="112752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gm:t>
    </dgm:pt>
    <dgm:pt modelId="{EEDB0E32-1C07-4A1B-91F4-04ECB727C5B1}" type="parTrans" cxnId="{EA832867-EE5B-4932-A6CE-EBB2E7FA8749}">
      <dgm:prSet/>
      <dgm:spPr>
        <a:xfrm>
          <a:off x="2645677" y="794968"/>
          <a:ext cx="166275" cy="728445"/>
        </a:xfrm>
        <a:custGeom>
          <a:avLst/>
          <a:gdLst/>
          <a:ahLst/>
          <a:cxnLst/>
          <a:rect l="0" t="0" r="0" b="0"/>
          <a:pathLst>
            <a:path>
              <a:moveTo>
                <a:pt x="166275" y="0"/>
              </a:moveTo>
              <a:lnTo>
                <a:pt x="166275" y="728445"/>
              </a:lnTo>
              <a:lnTo>
                <a:pt x="0" y="72844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FFF053A-091C-4BA9-97C4-783160622706}" type="sibTrans" cxnId="{EA832867-EE5B-4932-A6CE-EBB2E7FA8749}">
      <dgm:prSet/>
      <dgm:spPr/>
      <dgm:t>
        <a:bodyPr/>
        <a:lstStyle/>
        <a:p>
          <a:endParaRPr lang="en-US"/>
        </a:p>
      </dgm:t>
    </dgm:pt>
    <dgm:pt modelId="{6B168C33-281A-4B27-A89F-865DC519A0CF}">
      <dgm:prSet phldrT="[Text]"/>
      <dgm:spPr>
        <a:xfrm>
          <a:off x="104034" y="225186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Admissions &amp; Records</a:t>
          </a:r>
        </a:p>
      </dgm:t>
    </dgm:pt>
    <dgm:pt modelId="{8BF0AAB2-9875-4928-93EB-CE8FDBA3BB17}" type="parTrans" cxnId="{1B61494D-3CEB-4A34-96CC-77101D18882D}">
      <dgm:prSet/>
      <dgm:spPr>
        <a:xfrm>
          <a:off x="895823" y="794968"/>
          <a:ext cx="1916129" cy="1456891"/>
        </a:xfrm>
        <a:custGeom>
          <a:avLst/>
          <a:gdLst/>
          <a:ahLst/>
          <a:cxnLst/>
          <a:rect l="0" t="0" r="0" b="0"/>
          <a:pathLst>
            <a:path>
              <a:moveTo>
                <a:pt x="1916129" y="0"/>
              </a:moveTo>
              <a:lnTo>
                <a:pt x="1916129" y="1290615"/>
              </a:lnTo>
              <a:lnTo>
                <a:pt x="0" y="1290615"/>
              </a:lnTo>
              <a:lnTo>
                <a:pt x="0" y="145689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B720A05-43AA-4FF4-826A-EB61650D12DF}" type="sibTrans" cxnId="{1B61494D-3CEB-4A34-96CC-77101D18882D}">
      <dgm:prSet/>
      <dgm:spPr/>
      <dgm:t>
        <a:bodyPr/>
        <a:lstStyle/>
        <a:p>
          <a:endParaRPr lang="en-US"/>
        </a:p>
      </dgm:t>
    </dgm:pt>
    <dgm:pt modelId="{6253AA95-DAAA-4A8A-A9BE-2DE1EC27F58C}">
      <dgm:prSet phldrT="[Text]"/>
      <dgm:spPr>
        <a:xfrm>
          <a:off x="2020163" y="225186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Financial Aid</a:t>
          </a:r>
        </a:p>
      </dgm:t>
    </dgm:pt>
    <dgm:pt modelId="{69DD9C52-DA15-4000-939B-6F2B908D3F64}" type="parTrans" cxnId="{4FD9610D-9A5A-42D9-8A18-16F0F66A5EEE}">
      <dgm:prSet/>
      <dgm:spPr>
        <a:xfrm>
          <a:off x="2766232" y="794968"/>
          <a:ext cx="91440" cy="1456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689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E5968C2-8F15-473D-B126-05495CBA5C9C}" type="sibTrans" cxnId="{4FD9610D-9A5A-42D9-8A18-16F0F66A5EEE}">
      <dgm:prSet/>
      <dgm:spPr/>
      <dgm:t>
        <a:bodyPr/>
        <a:lstStyle/>
        <a:p>
          <a:endParaRPr lang="en-US"/>
        </a:p>
      </dgm:t>
    </dgm:pt>
    <dgm:pt modelId="{A2165E48-9547-47AE-A454-7CC6D347B2F0}">
      <dgm:prSet phldrT="[Text]"/>
      <dgm:spPr>
        <a:xfrm>
          <a:off x="3936292" y="225186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Outreach &amp; School Relations</a:t>
          </a:r>
        </a:p>
      </dgm:t>
    </dgm:pt>
    <dgm:pt modelId="{B7F468AC-771B-4F37-A8A7-656C68C29D4A}" type="parTrans" cxnId="{DF4C51B8-9E6E-47C2-B862-3C95E5E5EE1A}">
      <dgm:prSet/>
      <dgm:spPr>
        <a:xfrm>
          <a:off x="2811952" y="794968"/>
          <a:ext cx="1916129" cy="145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0615"/>
              </a:lnTo>
              <a:lnTo>
                <a:pt x="1916129" y="1290615"/>
              </a:lnTo>
              <a:lnTo>
                <a:pt x="1916129" y="145689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277EA6A-7A8F-4BF5-9EEF-4D7BC87DF4FF}" type="sibTrans" cxnId="{DF4C51B8-9E6E-47C2-B862-3C95E5E5EE1A}">
      <dgm:prSet/>
      <dgm:spPr/>
      <dgm:t>
        <a:bodyPr/>
        <a:lstStyle/>
        <a:p>
          <a:endParaRPr lang="en-US"/>
        </a:p>
      </dgm:t>
    </dgm:pt>
    <dgm:pt modelId="{F866DE27-122C-4F28-9F0A-A28F8866C7BD}">
      <dgm:prSet/>
      <dgm:spPr>
        <a:xfrm>
          <a:off x="499929" y="337620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Evaluations</a:t>
          </a:r>
        </a:p>
      </dgm:t>
    </dgm:pt>
    <dgm:pt modelId="{F5026B7D-6889-4212-ADC0-299783A984FF}" type="parTrans" cxnId="{A46D2AD4-1517-4D00-B2FB-79578C31ED08}">
      <dgm:prSet/>
      <dgm:spPr>
        <a:xfrm>
          <a:off x="262392" y="3043649"/>
          <a:ext cx="237536" cy="728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445"/>
              </a:lnTo>
              <a:lnTo>
                <a:pt x="237536" y="7284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426B164-584D-48B2-91BF-570EB3B87A2A}" type="sibTrans" cxnId="{A46D2AD4-1517-4D00-B2FB-79578C31ED08}">
      <dgm:prSet/>
      <dgm:spPr/>
      <dgm:t>
        <a:bodyPr/>
        <a:lstStyle/>
        <a:p>
          <a:endParaRPr lang="en-US"/>
        </a:p>
      </dgm:t>
    </dgm:pt>
    <dgm:pt modelId="{B15A20CD-3833-4B29-95A0-7AA76DE2D067}">
      <dgm:prSet/>
      <dgm:spPr>
        <a:xfrm>
          <a:off x="499929" y="450054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Veterans</a:t>
          </a:r>
        </a:p>
      </dgm:t>
    </dgm:pt>
    <dgm:pt modelId="{CA431529-28EF-4D68-97E8-D448F8F98576}" type="parTrans" cxnId="{8DBBC7E2-FD3C-419A-AC08-2992DFD6B35F}">
      <dgm:prSet/>
      <dgm:spPr>
        <a:xfrm>
          <a:off x="262392" y="3043649"/>
          <a:ext cx="237536" cy="1852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785"/>
              </a:lnTo>
              <a:lnTo>
                <a:pt x="237536" y="18527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D274F45-F2B6-406F-92B5-BA3B02407BC8}" type="sibTrans" cxnId="{8DBBC7E2-FD3C-419A-AC08-2992DFD6B35F}">
      <dgm:prSet/>
      <dgm:spPr/>
      <dgm:t>
        <a:bodyPr/>
        <a:lstStyle/>
        <a:p>
          <a:endParaRPr lang="en-US"/>
        </a:p>
      </dgm:t>
    </dgm:pt>
    <dgm:pt modelId="{9CD998F8-3570-41F8-BB52-BD783CF7E8E6}">
      <dgm:prSet/>
      <dgm:spPr>
        <a:xfrm>
          <a:off x="499929" y="5624881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International</a:t>
          </a:r>
        </a:p>
      </dgm:t>
    </dgm:pt>
    <dgm:pt modelId="{7A92CFE5-7602-4278-BD5B-19BE23B5DEA6}" type="parTrans" cxnId="{608D9E1D-A892-4BFD-BA23-1E82249FBD48}">
      <dgm:prSet/>
      <dgm:spPr>
        <a:xfrm>
          <a:off x="262392" y="3043649"/>
          <a:ext cx="237536" cy="2977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126"/>
              </a:lnTo>
              <a:lnTo>
                <a:pt x="237536" y="29771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DD3F933-DF39-4BFA-BC53-6A26241852E5}" type="sibTrans" cxnId="{608D9E1D-A892-4BFD-BA23-1E82249FBD48}">
      <dgm:prSet/>
      <dgm:spPr/>
      <dgm:t>
        <a:bodyPr/>
        <a:lstStyle/>
        <a:p>
          <a:endParaRPr lang="en-US"/>
        </a:p>
      </dgm:t>
    </dgm:pt>
    <dgm:pt modelId="{D201CE78-09ED-43F9-A565-D99B2AE28673}">
      <dgm:prSet/>
      <dgm:spPr>
        <a:xfrm>
          <a:off x="4332187" y="337620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CCAP</a:t>
          </a:r>
        </a:p>
      </dgm:t>
    </dgm:pt>
    <dgm:pt modelId="{1B59102E-EB0C-402E-9FC0-C1DD3FBB648C}" type="parTrans" cxnId="{1B437A90-2FD8-4730-B5D0-382074ABA4F0}">
      <dgm:prSet/>
      <dgm:spPr>
        <a:xfrm>
          <a:off x="4094650" y="3043649"/>
          <a:ext cx="237536" cy="728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445"/>
              </a:lnTo>
              <a:lnTo>
                <a:pt x="237536" y="7284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5706BD8-B79B-4A2F-9405-443853213D58}" type="sibTrans" cxnId="{1B437A90-2FD8-4730-B5D0-382074ABA4F0}">
      <dgm:prSet/>
      <dgm:spPr/>
      <dgm:t>
        <a:bodyPr/>
        <a:lstStyle/>
        <a:p>
          <a:endParaRPr lang="en-US"/>
        </a:p>
      </dgm:t>
    </dgm:pt>
    <dgm:pt modelId="{EC15A0F6-79AA-4924-90B8-365C1CBC72E4}">
      <dgm:prSet/>
      <dgm:spPr>
        <a:xfrm>
          <a:off x="4332187" y="450054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Promise</a:t>
          </a:r>
        </a:p>
      </dgm:t>
    </dgm:pt>
    <dgm:pt modelId="{C2474E29-B3FE-4450-B597-B8A7265172EF}" type="parTrans" cxnId="{0AF7441B-EEC4-408C-901A-308672B9FDB8}">
      <dgm:prSet/>
      <dgm:spPr>
        <a:xfrm>
          <a:off x="4094650" y="3043649"/>
          <a:ext cx="237536" cy="1852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785"/>
              </a:lnTo>
              <a:lnTo>
                <a:pt x="237536" y="18527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EC908BA-5E19-4478-8F51-92B8E5D1D49E}" type="sibTrans" cxnId="{0AF7441B-EEC4-408C-901A-308672B9FDB8}">
      <dgm:prSet/>
      <dgm:spPr/>
      <dgm:t>
        <a:bodyPr/>
        <a:lstStyle/>
        <a:p>
          <a:endParaRPr lang="en-US"/>
        </a:p>
      </dgm:t>
    </dgm:pt>
    <dgm:pt modelId="{5260C2DF-8370-45A4-83D0-B4A5AA6EFD71}">
      <dgm:prSet/>
      <dgm:spPr>
        <a:xfrm>
          <a:off x="4332187" y="5624881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Welcome Center</a:t>
          </a:r>
        </a:p>
      </dgm:t>
    </dgm:pt>
    <dgm:pt modelId="{F8D2F547-149A-4E87-8425-F5FF56B56A41}" type="parTrans" cxnId="{1CD003CC-3B4D-437D-ADDB-C041DC3ADA7A}">
      <dgm:prSet/>
      <dgm:spPr>
        <a:xfrm>
          <a:off x="4094650" y="3043649"/>
          <a:ext cx="237536" cy="2977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126"/>
              </a:lnTo>
              <a:lnTo>
                <a:pt x="237536" y="29771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487AA01-DB59-4799-AD2F-0124F936635D}" type="sibTrans" cxnId="{1CD003CC-3B4D-437D-ADDB-C041DC3ADA7A}">
      <dgm:prSet/>
      <dgm:spPr/>
      <dgm:t>
        <a:bodyPr/>
        <a:lstStyle/>
        <a:p>
          <a:endParaRPr lang="en-US"/>
        </a:p>
      </dgm:t>
    </dgm:pt>
    <dgm:pt modelId="{C52225E0-7A1D-41CF-92FD-AADF8826EA23}">
      <dgm:prSet/>
      <dgm:spPr>
        <a:xfrm>
          <a:off x="2416058" y="337620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Dreamers</a:t>
          </a:r>
        </a:p>
      </dgm:t>
    </dgm:pt>
    <dgm:pt modelId="{340BD01A-84FB-4D76-B272-6F6FBAA8D6BE}" type="parTrans" cxnId="{E7D3BBFE-5E37-43FD-991C-67C69C51D719}">
      <dgm:prSet/>
      <dgm:spPr>
        <a:xfrm>
          <a:off x="2178521" y="3043649"/>
          <a:ext cx="237536" cy="728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445"/>
              </a:lnTo>
              <a:lnTo>
                <a:pt x="237536" y="7284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18D3373-08C7-49F5-BE07-717EB040CB87}" type="sibTrans" cxnId="{E7D3BBFE-5E37-43FD-991C-67C69C51D719}">
      <dgm:prSet/>
      <dgm:spPr/>
      <dgm:t>
        <a:bodyPr/>
        <a:lstStyle/>
        <a:p>
          <a:endParaRPr lang="en-US"/>
        </a:p>
      </dgm:t>
    </dgm:pt>
    <dgm:pt modelId="{1F53236E-EBC4-4183-B45C-AF323AE7A4B5}">
      <dgm:prSet/>
      <dgm:spPr>
        <a:xfrm>
          <a:off x="2416058" y="4500540"/>
          <a:ext cx="1583577" cy="79178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Scholarships</a:t>
          </a:r>
        </a:p>
      </dgm:t>
    </dgm:pt>
    <dgm:pt modelId="{B813D201-9E47-430D-9CBA-572D5B666EDC}" type="parTrans" cxnId="{45423431-1398-42AA-9666-A853DB18A93E}">
      <dgm:prSet/>
      <dgm:spPr>
        <a:xfrm>
          <a:off x="2178521" y="3043649"/>
          <a:ext cx="237536" cy="1852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785"/>
              </a:lnTo>
              <a:lnTo>
                <a:pt x="237536" y="18527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441CC89-7F74-4192-9A47-7F4A5870E5CA}" type="sibTrans" cxnId="{45423431-1398-42AA-9666-A853DB18A93E}">
      <dgm:prSet/>
      <dgm:spPr/>
      <dgm:t>
        <a:bodyPr/>
        <a:lstStyle/>
        <a:p>
          <a:endParaRPr lang="en-US"/>
        </a:p>
      </dgm:t>
    </dgm:pt>
    <dgm:pt modelId="{11488953-D819-4C4D-812F-457853E91DFD}" type="pres">
      <dgm:prSet presAssocID="{9ADDEF1D-B12C-46B8-9D4F-9D89A5E80B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603256-3083-4DA6-AF2F-9BB98724E5CF}" type="pres">
      <dgm:prSet presAssocID="{2FA4A66F-CEEC-44DF-B949-0483A167AFAC}" presName="hierRoot1" presStyleCnt="0">
        <dgm:presLayoutVars>
          <dgm:hierBranch val="init"/>
        </dgm:presLayoutVars>
      </dgm:prSet>
      <dgm:spPr/>
    </dgm:pt>
    <dgm:pt modelId="{12CD8CAB-FC6D-4BDC-AEC2-E9769E9A2D76}" type="pres">
      <dgm:prSet presAssocID="{2FA4A66F-CEEC-44DF-B949-0483A167AFAC}" presName="rootComposite1" presStyleCnt="0"/>
      <dgm:spPr/>
    </dgm:pt>
    <dgm:pt modelId="{422CC081-21A8-4FA2-BA11-C6D5E0AA40E2}" type="pres">
      <dgm:prSet presAssocID="{2FA4A66F-CEEC-44DF-B949-0483A167AFAC}" presName="rootText1" presStyleLbl="node0" presStyleIdx="0" presStyleCnt="1">
        <dgm:presLayoutVars>
          <dgm:chPref val="3"/>
        </dgm:presLayoutVars>
      </dgm:prSet>
      <dgm:spPr/>
    </dgm:pt>
    <dgm:pt modelId="{D660215C-7026-44D9-A00C-6FE595F364F1}" type="pres">
      <dgm:prSet presAssocID="{2FA4A66F-CEEC-44DF-B949-0483A167AFAC}" presName="rootConnector1" presStyleLbl="node1" presStyleIdx="0" presStyleCnt="0"/>
      <dgm:spPr/>
    </dgm:pt>
    <dgm:pt modelId="{4276C48D-7B47-406F-8B1D-A52952EC924F}" type="pres">
      <dgm:prSet presAssocID="{2FA4A66F-CEEC-44DF-B949-0483A167AFAC}" presName="hierChild2" presStyleCnt="0"/>
      <dgm:spPr/>
    </dgm:pt>
    <dgm:pt modelId="{4BC3ED3A-23F6-4FAA-A3BE-C50527BAA2DD}" type="pres">
      <dgm:prSet presAssocID="{8BF0AAB2-9875-4928-93EB-CE8FDBA3BB17}" presName="Name37" presStyleLbl="parChTrans1D2" presStyleIdx="0" presStyleCnt="4"/>
      <dgm:spPr/>
    </dgm:pt>
    <dgm:pt modelId="{BAD85CB1-9809-4E78-AA91-58CC90A5C8D3}" type="pres">
      <dgm:prSet presAssocID="{6B168C33-281A-4B27-A89F-865DC519A0CF}" presName="hierRoot2" presStyleCnt="0">
        <dgm:presLayoutVars>
          <dgm:hierBranch val="init"/>
        </dgm:presLayoutVars>
      </dgm:prSet>
      <dgm:spPr/>
    </dgm:pt>
    <dgm:pt modelId="{451254D1-82A6-4234-88E8-3632FABF2D57}" type="pres">
      <dgm:prSet presAssocID="{6B168C33-281A-4B27-A89F-865DC519A0CF}" presName="rootComposite" presStyleCnt="0"/>
      <dgm:spPr/>
    </dgm:pt>
    <dgm:pt modelId="{2D34A3FC-0536-4536-B3D8-FD2932D2B3FF}" type="pres">
      <dgm:prSet presAssocID="{6B168C33-281A-4B27-A89F-865DC519A0CF}" presName="rootText" presStyleLbl="node2" presStyleIdx="0" presStyleCnt="3">
        <dgm:presLayoutVars>
          <dgm:chPref val="3"/>
        </dgm:presLayoutVars>
      </dgm:prSet>
      <dgm:spPr/>
    </dgm:pt>
    <dgm:pt modelId="{A09B5A77-81F1-4737-A92F-338640CC969C}" type="pres">
      <dgm:prSet presAssocID="{6B168C33-281A-4B27-A89F-865DC519A0CF}" presName="rootConnector" presStyleLbl="node2" presStyleIdx="0" presStyleCnt="3"/>
      <dgm:spPr/>
    </dgm:pt>
    <dgm:pt modelId="{AE9F0E30-9ED3-414E-B393-88DB30D9B04F}" type="pres">
      <dgm:prSet presAssocID="{6B168C33-281A-4B27-A89F-865DC519A0CF}" presName="hierChild4" presStyleCnt="0"/>
      <dgm:spPr/>
    </dgm:pt>
    <dgm:pt modelId="{762A5F0E-1BEB-42A2-8139-DE5CCD0CE90A}" type="pres">
      <dgm:prSet presAssocID="{F5026B7D-6889-4212-ADC0-299783A984FF}" presName="Name37" presStyleLbl="parChTrans1D3" presStyleIdx="0" presStyleCnt="8"/>
      <dgm:spPr/>
    </dgm:pt>
    <dgm:pt modelId="{20BD6ADE-138D-4ADA-9C52-B2230453DA92}" type="pres">
      <dgm:prSet presAssocID="{F866DE27-122C-4F28-9F0A-A28F8866C7BD}" presName="hierRoot2" presStyleCnt="0">
        <dgm:presLayoutVars>
          <dgm:hierBranch val="init"/>
        </dgm:presLayoutVars>
      </dgm:prSet>
      <dgm:spPr/>
    </dgm:pt>
    <dgm:pt modelId="{7B2956FC-B907-4871-BE0F-385BE7CE6B19}" type="pres">
      <dgm:prSet presAssocID="{F866DE27-122C-4F28-9F0A-A28F8866C7BD}" presName="rootComposite" presStyleCnt="0"/>
      <dgm:spPr/>
    </dgm:pt>
    <dgm:pt modelId="{994F9E27-BC1E-46B1-86F9-E5603CBB7BE7}" type="pres">
      <dgm:prSet presAssocID="{F866DE27-122C-4F28-9F0A-A28F8866C7BD}" presName="rootText" presStyleLbl="node3" presStyleIdx="0" presStyleCnt="8">
        <dgm:presLayoutVars>
          <dgm:chPref val="3"/>
        </dgm:presLayoutVars>
      </dgm:prSet>
      <dgm:spPr/>
    </dgm:pt>
    <dgm:pt modelId="{3A045CE6-F961-44B5-9AFF-1305FAC29C55}" type="pres">
      <dgm:prSet presAssocID="{F866DE27-122C-4F28-9F0A-A28F8866C7BD}" presName="rootConnector" presStyleLbl="node3" presStyleIdx="0" presStyleCnt="8"/>
      <dgm:spPr/>
    </dgm:pt>
    <dgm:pt modelId="{631727B2-1448-41FB-BA4B-0F4ABFCC0A55}" type="pres">
      <dgm:prSet presAssocID="{F866DE27-122C-4F28-9F0A-A28F8866C7BD}" presName="hierChild4" presStyleCnt="0"/>
      <dgm:spPr/>
    </dgm:pt>
    <dgm:pt modelId="{BECA9EF0-1DEA-4D86-875E-F6968CFD7083}" type="pres">
      <dgm:prSet presAssocID="{F866DE27-122C-4F28-9F0A-A28F8866C7BD}" presName="hierChild5" presStyleCnt="0"/>
      <dgm:spPr/>
    </dgm:pt>
    <dgm:pt modelId="{4F602619-544F-43D4-A755-75A9DCCD8B20}" type="pres">
      <dgm:prSet presAssocID="{CA431529-28EF-4D68-97E8-D448F8F98576}" presName="Name37" presStyleLbl="parChTrans1D3" presStyleIdx="1" presStyleCnt="8"/>
      <dgm:spPr/>
    </dgm:pt>
    <dgm:pt modelId="{1B0E51CD-2610-4555-9367-9E0847319F0F}" type="pres">
      <dgm:prSet presAssocID="{B15A20CD-3833-4B29-95A0-7AA76DE2D067}" presName="hierRoot2" presStyleCnt="0">
        <dgm:presLayoutVars>
          <dgm:hierBranch val="init"/>
        </dgm:presLayoutVars>
      </dgm:prSet>
      <dgm:spPr/>
    </dgm:pt>
    <dgm:pt modelId="{525DC6D3-9AB9-4832-9AF6-7E43BAB94E8A}" type="pres">
      <dgm:prSet presAssocID="{B15A20CD-3833-4B29-95A0-7AA76DE2D067}" presName="rootComposite" presStyleCnt="0"/>
      <dgm:spPr/>
    </dgm:pt>
    <dgm:pt modelId="{C56376A4-43D7-4AEA-B59D-1C5C7E21B566}" type="pres">
      <dgm:prSet presAssocID="{B15A20CD-3833-4B29-95A0-7AA76DE2D067}" presName="rootText" presStyleLbl="node3" presStyleIdx="1" presStyleCnt="8">
        <dgm:presLayoutVars>
          <dgm:chPref val="3"/>
        </dgm:presLayoutVars>
      </dgm:prSet>
      <dgm:spPr/>
    </dgm:pt>
    <dgm:pt modelId="{39A50268-1F60-452A-BFD9-5DE91AD086BE}" type="pres">
      <dgm:prSet presAssocID="{B15A20CD-3833-4B29-95A0-7AA76DE2D067}" presName="rootConnector" presStyleLbl="node3" presStyleIdx="1" presStyleCnt="8"/>
      <dgm:spPr/>
    </dgm:pt>
    <dgm:pt modelId="{E46178D4-6017-41DA-BDE1-938A0EAF888E}" type="pres">
      <dgm:prSet presAssocID="{B15A20CD-3833-4B29-95A0-7AA76DE2D067}" presName="hierChild4" presStyleCnt="0"/>
      <dgm:spPr/>
    </dgm:pt>
    <dgm:pt modelId="{6A16B348-553C-48D3-8F32-EC8692D09193}" type="pres">
      <dgm:prSet presAssocID="{B15A20CD-3833-4B29-95A0-7AA76DE2D067}" presName="hierChild5" presStyleCnt="0"/>
      <dgm:spPr/>
    </dgm:pt>
    <dgm:pt modelId="{AFD6E594-F026-4E0E-9729-A88D824000B6}" type="pres">
      <dgm:prSet presAssocID="{7A92CFE5-7602-4278-BD5B-19BE23B5DEA6}" presName="Name37" presStyleLbl="parChTrans1D3" presStyleIdx="2" presStyleCnt="8"/>
      <dgm:spPr/>
    </dgm:pt>
    <dgm:pt modelId="{C98773AB-0A14-48D1-95AF-C90FFD6B58F2}" type="pres">
      <dgm:prSet presAssocID="{9CD998F8-3570-41F8-BB52-BD783CF7E8E6}" presName="hierRoot2" presStyleCnt="0">
        <dgm:presLayoutVars>
          <dgm:hierBranch val="init"/>
        </dgm:presLayoutVars>
      </dgm:prSet>
      <dgm:spPr/>
    </dgm:pt>
    <dgm:pt modelId="{7E5CE661-7DC4-401A-AEB3-2B49BA0553F3}" type="pres">
      <dgm:prSet presAssocID="{9CD998F8-3570-41F8-BB52-BD783CF7E8E6}" presName="rootComposite" presStyleCnt="0"/>
      <dgm:spPr/>
    </dgm:pt>
    <dgm:pt modelId="{606BE9E8-B95F-4FDE-B52A-AE0D32D506C1}" type="pres">
      <dgm:prSet presAssocID="{9CD998F8-3570-41F8-BB52-BD783CF7E8E6}" presName="rootText" presStyleLbl="node3" presStyleIdx="2" presStyleCnt="8">
        <dgm:presLayoutVars>
          <dgm:chPref val="3"/>
        </dgm:presLayoutVars>
      </dgm:prSet>
      <dgm:spPr/>
    </dgm:pt>
    <dgm:pt modelId="{14118344-72B7-49B1-AFC5-DFBC5C566C18}" type="pres">
      <dgm:prSet presAssocID="{9CD998F8-3570-41F8-BB52-BD783CF7E8E6}" presName="rootConnector" presStyleLbl="node3" presStyleIdx="2" presStyleCnt="8"/>
      <dgm:spPr/>
    </dgm:pt>
    <dgm:pt modelId="{1A7AB6B2-56A6-4517-A9DF-24B89A0BD601}" type="pres">
      <dgm:prSet presAssocID="{9CD998F8-3570-41F8-BB52-BD783CF7E8E6}" presName="hierChild4" presStyleCnt="0"/>
      <dgm:spPr/>
    </dgm:pt>
    <dgm:pt modelId="{8265C96F-C0DD-4249-93AB-3D95381EB777}" type="pres">
      <dgm:prSet presAssocID="{9CD998F8-3570-41F8-BB52-BD783CF7E8E6}" presName="hierChild5" presStyleCnt="0"/>
      <dgm:spPr/>
    </dgm:pt>
    <dgm:pt modelId="{56486765-FF03-4796-948D-1E9BE3FD2A53}" type="pres">
      <dgm:prSet presAssocID="{6B168C33-281A-4B27-A89F-865DC519A0CF}" presName="hierChild5" presStyleCnt="0"/>
      <dgm:spPr/>
    </dgm:pt>
    <dgm:pt modelId="{D808BEA1-87B2-4D3A-BD2E-41A1E53D5321}" type="pres">
      <dgm:prSet presAssocID="{69DD9C52-DA15-4000-939B-6F2B908D3F64}" presName="Name37" presStyleLbl="parChTrans1D2" presStyleIdx="1" presStyleCnt="4"/>
      <dgm:spPr/>
    </dgm:pt>
    <dgm:pt modelId="{A98E51E9-8863-4E84-9866-7B93742C7EBF}" type="pres">
      <dgm:prSet presAssocID="{6253AA95-DAAA-4A8A-A9BE-2DE1EC27F58C}" presName="hierRoot2" presStyleCnt="0">
        <dgm:presLayoutVars>
          <dgm:hierBranch val="init"/>
        </dgm:presLayoutVars>
      </dgm:prSet>
      <dgm:spPr/>
    </dgm:pt>
    <dgm:pt modelId="{8810A726-EB48-49FA-ACBE-C6CB668AAA39}" type="pres">
      <dgm:prSet presAssocID="{6253AA95-DAAA-4A8A-A9BE-2DE1EC27F58C}" presName="rootComposite" presStyleCnt="0"/>
      <dgm:spPr/>
    </dgm:pt>
    <dgm:pt modelId="{1A0641AB-2A77-4951-A8D8-8715A1302EE1}" type="pres">
      <dgm:prSet presAssocID="{6253AA95-DAAA-4A8A-A9BE-2DE1EC27F58C}" presName="rootText" presStyleLbl="node2" presStyleIdx="1" presStyleCnt="3">
        <dgm:presLayoutVars>
          <dgm:chPref val="3"/>
        </dgm:presLayoutVars>
      </dgm:prSet>
      <dgm:spPr/>
    </dgm:pt>
    <dgm:pt modelId="{BC59ECE2-0306-4C7F-BD2C-46A69574E35B}" type="pres">
      <dgm:prSet presAssocID="{6253AA95-DAAA-4A8A-A9BE-2DE1EC27F58C}" presName="rootConnector" presStyleLbl="node2" presStyleIdx="1" presStyleCnt="3"/>
      <dgm:spPr/>
    </dgm:pt>
    <dgm:pt modelId="{B1684E5D-0644-4859-8113-D4FC98A1B329}" type="pres">
      <dgm:prSet presAssocID="{6253AA95-DAAA-4A8A-A9BE-2DE1EC27F58C}" presName="hierChild4" presStyleCnt="0"/>
      <dgm:spPr/>
    </dgm:pt>
    <dgm:pt modelId="{B234A600-6469-48B0-873A-A5FAD877FA86}" type="pres">
      <dgm:prSet presAssocID="{340BD01A-84FB-4D76-B272-6F6FBAA8D6BE}" presName="Name37" presStyleLbl="parChTrans1D3" presStyleIdx="3" presStyleCnt="8"/>
      <dgm:spPr/>
    </dgm:pt>
    <dgm:pt modelId="{588E9274-31F5-47AB-90A7-1FC32D857608}" type="pres">
      <dgm:prSet presAssocID="{C52225E0-7A1D-41CF-92FD-AADF8826EA23}" presName="hierRoot2" presStyleCnt="0">
        <dgm:presLayoutVars>
          <dgm:hierBranch val="init"/>
        </dgm:presLayoutVars>
      </dgm:prSet>
      <dgm:spPr/>
    </dgm:pt>
    <dgm:pt modelId="{C3306CEA-E6E9-4F75-BA83-272D63EB4D42}" type="pres">
      <dgm:prSet presAssocID="{C52225E0-7A1D-41CF-92FD-AADF8826EA23}" presName="rootComposite" presStyleCnt="0"/>
      <dgm:spPr/>
    </dgm:pt>
    <dgm:pt modelId="{D8484596-B782-40DF-9118-43D7583C4FC9}" type="pres">
      <dgm:prSet presAssocID="{C52225E0-7A1D-41CF-92FD-AADF8826EA23}" presName="rootText" presStyleLbl="node3" presStyleIdx="3" presStyleCnt="8">
        <dgm:presLayoutVars>
          <dgm:chPref val="3"/>
        </dgm:presLayoutVars>
      </dgm:prSet>
      <dgm:spPr/>
    </dgm:pt>
    <dgm:pt modelId="{A88C9881-348D-4F85-9FD5-F2BC063897F7}" type="pres">
      <dgm:prSet presAssocID="{C52225E0-7A1D-41CF-92FD-AADF8826EA23}" presName="rootConnector" presStyleLbl="node3" presStyleIdx="3" presStyleCnt="8"/>
      <dgm:spPr/>
    </dgm:pt>
    <dgm:pt modelId="{B2D9E9E1-C709-4DCC-B870-BE6B06FC68BB}" type="pres">
      <dgm:prSet presAssocID="{C52225E0-7A1D-41CF-92FD-AADF8826EA23}" presName="hierChild4" presStyleCnt="0"/>
      <dgm:spPr/>
    </dgm:pt>
    <dgm:pt modelId="{F111BAAD-57F7-4144-ABCB-9B9348C98553}" type="pres">
      <dgm:prSet presAssocID="{C52225E0-7A1D-41CF-92FD-AADF8826EA23}" presName="hierChild5" presStyleCnt="0"/>
      <dgm:spPr/>
    </dgm:pt>
    <dgm:pt modelId="{6CE17125-BF77-445A-9418-73BF451296BB}" type="pres">
      <dgm:prSet presAssocID="{B813D201-9E47-430D-9CBA-572D5B666EDC}" presName="Name37" presStyleLbl="parChTrans1D3" presStyleIdx="4" presStyleCnt="8"/>
      <dgm:spPr/>
    </dgm:pt>
    <dgm:pt modelId="{BFA35CA2-B296-44A6-8011-498A226FFB80}" type="pres">
      <dgm:prSet presAssocID="{1F53236E-EBC4-4183-B45C-AF323AE7A4B5}" presName="hierRoot2" presStyleCnt="0">
        <dgm:presLayoutVars>
          <dgm:hierBranch val="init"/>
        </dgm:presLayoutVars>
      </dgm:prSet>
      <dgm:spPr/>
    </dgm:pt>
    <dgm:pt modelId="{2199055C-1BD3-4784-ADCE-00E8D281A00D}" type="pres">
      <dgm:prSet presAssocID="{1F53236E-EBC4-4183-B45C-AF323AE7A4B5}" presName="rootComposite" presStyleCnt="0"/>
      <dgm:spPr/>
    </dgm:pt>
    <dgm:pt modelId="{CA472BFD-85BE-4251-AA2F-C717D7DA9856}" type="pres">
      <dgm:prSet presAssocID="{1F53236E-EBC4-4183-B45C-AF323AE7A4B5}" presName="rootText" presStyleLbl="node3" presStyleIdx="4" presStyleCnt="8">
        <dgm:presLayoutVars>
          <dgm:chPref val="3"/>
        </dgm:presLayoutVars>
      </dgm:prSet>
      <dgm:spPr/>
    </dgm:pt>
    <dgm:pt modelId="{A2118309-EACE-4610-9AAF-F95E9815742C}" type="pres">
      <dgm:prSet presAssocID="{1F53236E-EBC4-4183-B45C-AF323AE7A4B5}" presName="rootConnector" presStyleLbl="node3" presStyleIdx="4" presStyleCnt="8"/>
      <dgm:spPr/>
    </dgm:pt>
    <dgm:pt modelId="{937425F4-7FAE-41E0-87CA-DB0C789F98A9}" type="pres">
      <dgm:prSet presAssocID="{1F53236E-EBC4-4183-B45C-AF323AE7A4B5}" presName="hierChild4" presStyleCnt="0"/>
      <dgm:spPr/>
    </dgm:pt>
    <dgm:pt modelId="{65AEE492-E6D0-4C36-8936-AFA5F1F4E0CC}" type="pres">
      <dgm:prSet presAssocID="{1F53236E-EBC4-4183-B45C-AF323AE7A4B5}" presName="hierChild5" presStyleCnt="0"/>
      <dgm:spPr/>
    </dgm:pt>
    <dgm:pt modelId="{D4FAEB17-583C-4A91-98C7-93084C81C0E5}" type="pres">
      <dgm:prSet presAssocID="{6253AA95-DAAA-4A8A-A9BE-2DE1EC27F58C}" presName="hierChild5" presStyleCnt="0"/>
      <dgm:spPr/>
    </dgm:pt>
    <dgm:pt modelId="{681A4286-CD44-4C53-A051-83FA3D0E149D}" type="pres">
      <dgm:prSet presAssocID="{B7F468AC-771B-4F37-A8A7-656C68C29D4A}" presName="Name37" presStyleLbl="parChTrans1D2" presStyleIdx="2" presStyleCnt="4"/>
      <dgm:spPr/>
    </dgm:pt>
    <dgm:pt modelId="{96766241-83E3-412D-92EE-4167FD98A2DD}" type="pres">
      <dgm:prSet presAssocID="{A2165E48-9547-47AE-A454-7CC6D347B2F0}" presName="hierRoot2" presStyleCnt="0">
        <dgm:presLayoutVars>
          <dgm:hierBranch val="init"/>
        </dgm:presLayoutVars>
      </dgm:prSet>
      <dgm:spPr/>
    </dgm:pt>
    <dgm:pt modelId="{B863A2CF-B724-404E-893E-6BD9DCDAC651}" type="pres">
      <dgm:prSet presAssocID="{A2165E48-9547-47AE-A454-7CC6D347B2F0}" presName="rootComposite" presStyleCnt="0"/>
      <dgm:spPr/>
    </dgm:pt>
    <dgm:pt modelId="{3561E31A-201A-4FB0-89F5-BC3500C04577}" type="pres">
      <dgm:prSet presAssocID="{A2165E48-9547-47AE-A454-7CC6D347B2F0}" presName="rootText" presStyleLbl="node2" presStyleIdx="2" presStyleCnt="3">
        <dgm:presLayoutVars>
          <dgm:chPref val="3"/>
        </dgm:presLayoutVars>
      </dgm:prSet>
      <dgm:spPr/>
    </dgm:pt>
    <dgm:pt modelId="{4566044D-614E-49DC-8F08-C88090AADB19}" type="pres">
      <dgm:prSet presAssocID="{A2165E48-9547-47AE-A454-7CC6D347B2F0}" presName="rootConnector" presStyleLbl="node2" presStyleIdx="2" presStyleCnt="3"/>
      <dgm:spPr/>
    </dgm:pt>
    <dgm:pt modelId="{D2FC3883-2271-4BEA-9D31-6F3D025DE8BF}" type="pres">
      <dgm:prSet presAssocID="{A2165E48-9547-47AE-A454-7CC6D347B2F0}" presName="hierChild4" presStyleCnt="0"/>
      <dgm:spPr/>
    </dgm:pt>
    <dgm:pt modelId="{04740EBE-DEE9-46D2-903D-3AB8DC040CE9}" type="pres">
      <dgm:prSet presAssocID="{1B59102E-EB0C-402E-9FC0-C1DD3FBB648C}" presName="Name37" presStyleLbl="parChTrans1D3" presStyleIdx="5" presStyleCnt="8"/>
      <dgm:spPr/>
    </dgm:pt>
    <dgm:pt modelId="{145B251A-8274-4182-B10D-376FFC0F99A1}" type="pres">
      <dgm:prSet presAssocID="{D201CE78-09ED-43F9-A565-D99B2AE28673}" presName="hierRoot2" presStyleCnt="0">
        <dgm:presLayoutVars>
          <dgm:hierBranch val="init"/>
        </dgm:presLayoutVars>
      </dgm:prSet>
      <dgm:spPr/>
    </dgm:pt>
    <dgm:pt modelId="{D987A485-7832-4C92-BCD4-AC3BC62FB47E}" type="pres">
      <dgm:prSet presAssocID="{D201CE78-09ED-43F9-A565-D99B2AE28673}" presName="rootComposite" presStyleCnt="0"/>
      <dgm:spPr/>
    </dgm:pt>
    <dgm:pt modelId="{7667221E-B44E-4E28-9FB9-AA4012F63CE1}" type="pres">
      <dgm:prSet presAssocID="{D201CE78-09ED-43F9-A565-D99B2AE28673}" presName="rootText" presStyleLbl="node3" presStyleIdx="5" presStyleCnt="8">
        <dgm:presLayoutVars>
          <dgm:chPref val="3"/>
        </dgm:presLayoutVars>
      </dgm:prSet>
      <dgm:spPr/>
    </dgm:pt>
    <dgm:pt modelId="{6702EF43-D600-4C9C-84EF-F7F2DB103839}" type="pres">
      <dgm:prSet presAssocID="{D201CE78-09ED-43F9-A565-D99B2AE28673}" presName="rootConnector" presStyleLbl="node3" presStyleIdx="5" presStyleCnt="8"/>
      <dgm:spPr/>
    </dgm:pt>
    <dgm:pt modelId="{E652FBA1-5D30-40D9-A0C9-7EF5EDC49E87}" type="pres">
      <dgm:prSet presAssocID="{D201CE78-09ED-43F9-A565-D99B2AE28673}" presName="hierChild4" presStyleCnt="0"/>
      <dgm:spPr/>
    </dgm:pt>
    <dgm:pt modelId="{0FEF5EE9-1323-4321-BBB0-1CF2EEC868FE}" type="pres">
      <dgm:prSet presAssocID="{D201CE78-09ED-43F9-A565-D99B2AE28673}" presName="hierChild5" presStyleCnt="0"/>
      <dgm:spPr/>
    </dgm:pt>
    <dgm:pt modelId="{93719124-96EB-4F41-836F-BE1E173EC18C}" type="pres">
      <dgm:prSet presAssocID="{C2474E29-B3FE-4450-B597-B8A7265172EF}" presName="Name37" presStyleLbl="parChTrans1D3" presStyleIdx="6" presStyleCnt="8"/>
      <dgm:spPr/>
    </dgm:pt>
    <dgm:pt modelId="{F73DE9F4-178E-46E1-9A3A-76B79F24BB97}" type="pres">
      <dgm:prSet presAssocID="{EC15A0F6-79AA-4924-90B8-365C1CBC72E4}" presName="hierRoot2" presStyleCnt="0">
        <dgm:presLayoutVars>
          <dgm:hierBranch val="init"/>
        </dgm:presLayoutVars>
      </dgm:prSet>
      <dgm:spPr/>
    </dgm:pt>
    <dgm:pt modelId="{790C6818-70E1-42E2-87DD-31559F6CE878}" type="pres">
      <dgm:prSet presAssocID="{EC15A0F6-79AA-4924-90B8-365C1CBC72E4}" presName="rootComposite" presStyleCnt="0"/>
      <dgm:spPr/>
    </dgm:pt>
    <dgm:pt modelId="{0234DE24-84A3-4AEC-8CEB-792FABBAD6FA}" type="pres">
      <dgm:prSet presAssocID="{EC15A0F6-79AA-4924-90B8-365C1CBC72E4}" presName="rootText" presStyleLbl="node3" presStyleIdx="6" presStyleCnt="8">
        <dgm:presLayoutVars>
          <dgm:chPref val="3"/>
        </dgm:presLayoutVars>
      </dgm:prSet>
      <dgm:spPr/>
    </dgm:pt>
    <dgm:pt modelId="{48B93A07-1782-4AFE-B8CA-033E48159223}" type="pres">
      <dgm:prSet presAssocID="{EC15A0F6-79AA-4924-90B8-365C1CBC72E4}" presName="rootConnector" presStyleLbl="node3" presStyleIdx="6" presStyleCnt="8"/>
      <dgm:spPr/>
    </dgm:pt>
    <dgm:pt modelId="{961D4C00-CFEF-49F4-9CB9-CB187D4F8731}" type="pres">
      <dgm:prSet presAssocID="{EC15A0F6-79AA-4924-90B8-365C1CBC72E4}" presName="hierChild4" presStyleCnt="0"/>
      <dgm:spPr/>
    </dgm:pt>
    <dgm:pt modelId="{6CC9D7C2-6285-45FD-B86C-A008981F3921}" type="pres">
      <dgm:prSet presAssocID="{EC15A0F6-79AA-4924-90B8-365C1CBC72E4}" presName="hierChild5" presStyleCnt="0"/>
      <dgm:spPr/>
    </dgm:pt>
    <dgm:pt modelId="{4B8340CC-5AC7-4649-86A6-017812835BC4}" type="pres">
      <dgm:prSet presAssocID="{F8D2F547-149A-4E87-8425-F5FF56B56A41}" presName="Name37" presStyleLbl="parChTrans1D3" presStyleIdx="7" presStyleCnt="8"/>
      <dgm:spPr/>
    </dgm:pt>
    <dgm:pt modelId="{C7A23A58-6B35-4175-B9FA-4888BE798C98}" type="pres">
      <dgm:prSet presAssocID="{5260C2DF-8370-45A4-83D0-B4A5AA6EFD71}" presName="hierRoot2" presStyleCnt="0">
        <dgm:presLayoutVars>
          <dgm:hierBranch val="init"/>
        </dgm:presLayoutVars>
      </dgm:prSet>
      <dgm:spPr/>
    </dgm:pt>
    <dgm:pt modelId="{5794A0F4-3CEC-4C9E-98A0-B05B22FAADCB}" type="pres">
      <dgm:prSet presAssocID="{5260C2DF-8370-45A4-83D0-B4A5AA6EFD71}" presName="rootComposite" presStyleCnt="0"/>
      <dgm:spPr/>
    </dgm:pt>
    <dgm:pt modelId="{1AB0E69D-55A5-49DC-97D4-630CCD2134F2}" type="pres">
      <dgm:prSet presAssocID="{5260C2DF-8370-45A4-83D0-B4A5AA6EFD71}" presName="rootText" presStyleLbl="node3" presStyleIdx="7" presStyleCnt="8">
        <dgm:presLayoutVars>
          <dgm:chPref val="3"/>
        </dgm:presLayoutVars>
      </dgm:prSet>
      <dgm:spPr/>
    </dgm:pt>
    <dgm:pt modelId="{57938D47-D0F2-4799-9DB5-61A9840AB767}" type="pres">
      <dgm:prSet presAssocID="{5260C2DF-8370-45A4-83D0-B4A5AA6EFD71}" presName="rootConnector" presStyleLbl="node3" presStyleIdx="7" presStyleCnt="8"/>
      <dgm:spPr/>
    </dgm:pt>
    <dgm:pt modelId="{CA8C7BBB-ACCB-4954-B464-E18A479FA1AF}" type="pres">
      <dgm:prSet presAssocID="{5260C2DF-8370-45A4-83D0-B4A5AA6EFD71}" presName="hierChild4" presStyleCnt="0"/>
      <dgm:spPr/>
    </dgm:pt>
    <dgm:pt modelId="{37B3203B-9173-447B-82D0-5039F52BF9EB}" type="pres">
      <dgm:prSet presAssocID="{5260C2DF-8370-45A4-83D0-B4A5AA6EFD71}" presName="hierChild5" presStyleCnt="0"/>
      <dgm:spPr/>
    </dgm:pt>
    <dgm:pt modelId="{42B3B267-4BBD-4BEA-AF7C-073C5E5A22F6}" type="pres">
      <dgm:prSet presAssocID="{A2165E48-9547-47AE-A454-7CC6D347B2F0}" presName="hierChild5" presStyleCnt="0"/>
      <dgm:spPr/>
    </dgm:pt>
    <dgm:pt modelId="{DB8C6AA3-7B63-4619-A6AF-E6AE529651FD}" type="pres">
      <dgm:prSet presAssocID="{2FA4A66F-CEEC-44DF-B949-0483A167AFAC}" presName="hierChild3" presStyleCnt="0"/>
      <dgm:spPr/>
    </dgm:pt>
    <dgm:pt modelId="{EB73E2D5-2339-477B-953F-925583694D5A}" type="pres">
      <dgm:prSet presAssocID="{EEDB0E32-1C07-4A1B-91F4-04ECB727C5B1}" presName="Name111" presStyleLbl="parChTrans1D2" presStyleIdx="3" presStyleCnt="4"/>
      <dgm:spPr/>
    </dgm:pt>
    <dgm:pt modelId="{345EC281-EAB3-442C-9B82-3E34B59413C3}" type="pres">
      <dgm:prSet presAssocID="{B2932956-4895-4D6B-9092-8B1A076B0134}" presName="hierRoot3" presStyleCnt="0">
        <dgm:presLayoutVars>
          <dgm:hierBranch val="init"/>
        </dgm:presLayoutVars>
      </dgm:prSet>
      <dgm:spPr/>
    </dgm:pt>
    <dgm:pt modelId="{D963CB9D-35DF-4668-BE3C-CD298380CECF}" type="pres">
      <dgm:prSet presAssocID="{B2932956-4895-4D6B-9092-8B1A076B0134}" presName="rootComposite3" presStyleCnt="0"/>
      <dgm:spPr/>
    </dgm:pt>
    <dgm:pt modelId="{4CC81240-0475-4ED4-804C-E072EE438A43}" type="pres">
      <dgm:prSet presAssocID="{B2932956-4895-4D6B-9092-8B1A076B0134}" presName="rootText3" presStyleLbl="asst1" presStyleIdx="0" presStyleCnt="1">
        <dgm:presLayoutVars>
          <dgm:chPref val="3"/>
        </dgm:presLayoutVars>
      </dgm:prSet>
      <dgm:spPr/>
    </dgm:pt>
    <dgm:pt modelId="{50202618-E159-4071-B3D7-A53A8DA7E5F3}" type="pres">
      <dgm:prSet presAssocID="{B2932956-4895-4D6B-9092-8B1A076B0134}" presName="rootConnector3" presStyleLbl="asst1" presStyleIdx="0" presStyleCnt="1"/>
      <dgm:spPr/>
    </dgm:pt>
    <dgm:pt modelId="{6B42966E-9D3C-482A-BE7E-0AD3845D6906}" type="pres">
      <dgm:prSet presAssocID="{B2932956-4895-4D6B-9092-8B1A076B0134}" presName="hierChild6" presStyleCnt="0"/>
      <dgm:spPr/>
    </dgm:pt>
    <dgm:pt modelId="{F9347EB6-7ECF-470E-81A3-A3BA61285F62}" type="pres">
      <dgm:prSet presAssocID="{B2932956-4895-4D6B-9092-8B1A076B0134}" presName="hierChild7" presStyleCnt="0"/>
      <dgm:spPr/>
    </dgm:pt>
  </dgm:ptLst>
  <dgm:cxnLst>
    <dgm:cxn modelId="{45406A05-E83B-46AB-9F6C-8CC9AB60FB3E}" type="presOf" srcId="{B15A20CD-3833-4B29-95A0-7AA76DE2D067}" destId="{39A50268-1F60-452A-BFD9-5DE91AD086BE}" srcOrd="1" destOrd="0" presId="urn:microsoft.com/office/officeart/2005/8/layout/orgChart1"/>
    <dgm:cxn modelId="{4240A408-3D08-4427-8600-EAAE9BC51135}" type="presOf" srcId="{1F53236E-EBC4-4183-B45C-AF323AE7A4B5}" destId="{CA472BFD-85BE-4251-AA2F-C717D7DA9856}" srcOrd="0" destOrd="0" presId="urn:microsoft.com/office/officeart/2005/8/layout/orgChart1"/>
    <dgm:cxn modelId="{4FD9610D-9A5A-42D9-8A18-16F0F66A5EEE}" srcId="{2FA4A66F-CEEC-44DF-B949-0483A167AFAC}" destId="{6253AA95-DAAA-4A8A-A9BE-2DE1EC27F58C}" srcOrd="2" destOrd="0" parTransId="{69DD9C52-DA15-4000-939B-6F2B908D3F64}" sibTransId="{1E5968C2-8F15-473D-B126-05495CBA5C9C}"/>
    <dgm:cxn modelId="{00098B0D-6879-430E-8B48-4CD7D32C1CC7}" type="presOf" srcId="{EEDB0E32-1C07-4A1B-91F4-04ECB727C5B1}" destId="{EB73E2D5-2339-477B-953F-925583694D5A}" srcOrd="0" destOrd="0" presId="urn:microsoft.com/office/officeart/2005/8/layout/orgChart1"/>
    <dgm:cxn modelId="{C839620F-A383-4931-96B1-E516CFED8379}" type="presOf" srcId="{B813D201-9E47-430D-9CBA-572D5B666EDC}" destId="{6CE17125-BF77-445A-9418-73BF451296BB}" srcOrd="0" destOrd="0" presId="urn:microsoft.com/office/officeart/2005/8/layout/orgChart1"/>
    <dgm:cxn modelId="{BBA2BF0F-186F-4AE9-BD8B-831BE362710A}" type="presOf" srcId="{1F53236E-EBC4-4183-B45C-AF323AE7A4B5}" destId="{A2118309-EACE-4610-9AAF-F95E9815742C}" srcOrd="1" destOrd="0" presId="urn:microsoft.com/office/officeart/2005/8/layout/orgChart1"/>
    <dgm:cxn modelId="{D3EF1611-2A61-4F0C-8D27-17375D551337}" type="presOf" srcId="{5260C2DF-8370-45A4-83D0-B4A5AA6EFD71}" destId="{1AB0E69D-55A5-49DC-97D4-630CCD2134F2}" srcOrd="0" destOrd="0" presId="urn:microsoft.com/office/officeart/2005/8/layout/orgChart1"/>
    <dgm:cxn modelId="{CDDFF511-171F-4FB5-8FCC-3076D6746968}" type="presOf" srcId="{EC15A0F6-79AA-4924-90B8-365C1CBC72E4}" destId="{48B93A07-1782-4AFE-B8CA-033E48159223}" srcOrd="1" destOrd="0" presId="urn:microsoft.com/office/officeart/2005/8/layout/orgChart1"/>
    <dgm:cxn modelId="{9FE3D612-BA21-4113-842A-1744775C9C02}" type="presOf" srcId="{340BD01A-84FB-4D76-B272-6F6FBAA8D6BE}" destId="{B234A600-6469-48B0-873A-A5FAD877FA86}" srcOrd="0" destOrd="0" presId="urn:microsoft.com/office/officeart/2005/8/layout/orgChart1"/>
    <dgm:cxn modelId="{6E874214-ED9E-4960-9917-FCE8BE6E8F0E}" type="presOf" srcId="{F866DE27-122C-4F28-9F0A-A28F8866C7BD}" destId="{3A045CE6-F961-44B5-9AFF-1305FAC29C55}" srcOrd="1" destOrd="0" presId="urn:microsoft.com/office/officeart/2005/8/layout/orgChart1"/>
    <dgm:cxn modelId="{D1483C18-2044-49E0-97A1-BDE84C94CC3B}" type="presOf" srcId="{6B168C33-281A-4B27-A89F-865DC519A0CF}" destId="{A09B5A77-81F1-4737-A92F-338640CC969C}" srcOrd="1" destOrd="0" presId="urn:microsoft.com/office/officeart/2005/8/layout/orgChart1"/>
    <dgm:cxn modelId="{0AF7441B-EEC4-408C-901A-308672B9FDB8}" srcId="{A2165E48-9547-47AE-A454-7CC6D347B2F0}" destId="{EC15A0F6-79AA-4924-90B8-365C1CBC72E4}" srcOrd="1" destOrd="0" parTransId="{C2474E29-B3FE-4450-B597-B8A7265172EF}" sibTransId="{EEC908BA-5E19-4478-8F51-92B8E5D1D49E}"/>
    <dgm:cxn modelId="{5AAB8D1B-77DA-4A59-A978-5A7373FD4926}" type="presOf" srcId="{CA431529-28EF-4D68-97E8-D448F8F98576}" destId="{4F602619-544F-43D4-A755-75A9DCCD8B20}" srcOrd="0" destOrd="0" presId="urn:microsoft.com/office/officeart/2005/8/layout/orgChart1"/>
    <dgm:cxn modelId="{06C1821C-594A-4DA8-8F9F-1461DB5F39E6}" type="presOf" srcId="{F5026B7D-6889-4212-ADC0-299783A984FF}" destId="{762A5F0E-1BEB-42A2-8139-DE5CCD0CE90A}" srcOrd="0" destOrd="0" presId="urn:microsoft.com/office/officeart/2005/8/layout/orgChart1"/>
    <dgm:cxn modelId="{608D9E1D-A892-4BFD-BA23-1E82249FBD48}" srcId="{6B168C33-281A-4B27-A89F-865DC519A0CF}" destId="{9CD998F8-3570-41F8-BB52-BD783CF7E8E6}" srcOrd="2" destOrd="0" parTransId="{7A92CFE5-7602-4278-BD5B-19BE23B5DEA6}" sibTransId="{8DD3F933-DF39-4BFA-BC53-6A26241852E5}"/>
    <dgm:cxn modelId="{45423431-1398-42AA-9666-A853DB18A93E}" srcId="{6253AA95-DAAA-4A8A-A9BE-2DE1EC27F58C}" destId="{1F53236E-EBC4-4183-B45C-AF323AE7A4B5}" srcOrd="1" destOrd="0" parTransId="{B813D201-9E47-430D-9CBA-572D5B666EDC}" sibTransId="{2441CC89-7F74-4192-9A47-7F4A5870E5CA}"/>
    <dgm:cxn modelId="{7CBA2D35-42C5-4895-A102-10DBFAF726FC}" type="presOf" srcId="{F8D2F547-149A-4E87-8425-F5FF56B56A41}" destId="{4B8340CC-5AC7-4649-86A6-017812835BC4}" srcOrd="0" destOrd="0" presId="urn:microsoft.com/office/officeart/2005/8/layout/orgChart1"/>
    <dgm:cxn modelId="{1F4C9A3F-9CAA-4810-BA88-60B1B7AB5FC9}" type="presOf" srcId="{5260C2DF-8370-45A4-83D0-B4A5AA6EFD71}" destId="{57938D47-D0F2-4799-9DB5-61A9840AB767}" srcOrd="1" destOrd="0" presId="urn:microsoft.com/office/officeart/2005/8/layout/orgChart1"/>
    <dgm:cxn modelId="{7145605D-401B-47E1-9C44-E06B229B7584}" type="presOf" srcId="{A2165E48-9547-47AE-A454-7CC6D347B2F0}" destId="{4566044D-614E-49DC-8F08-C88090AADB19}" srcOrd="1" destOrd="0" presId="urn:microsoft.com/office/officeart/2005/8/layout/orgChart1"/>
    <dgm:cxn modelId="{6C054461-F8FD-474B-AFF2-C2BCD14CA098}" type="presOf" srcId="{6253AA95-DAAA-4A8A-A9BE-2DE1EC27F58C}" destId="{1A0641AB-2A77-4951-A8D8-8715A1302EE1}" srcOrd="0" destOrd="0" presId="urn:microsoft.com/office/officeart/2005/8/layout/orgChart1"/>
    <dgm:cxn modelId="{A2C02F62-28F0-414A-B6F6-0B32D3E5BF38}" srcId="{9ADDEF1D-B12C-46B8-9D4F-9D89A5E80B10}" destId="{2FA4A66F-CEEC-44DF-B949-0483A167AFAC}" srcOrd="0" destOrd="0" parTransId="{23F5CBF4-CDD8-4842-A9C4-92D687C6B82A}" sibTransId="{F2E57877-DB12-4920-84FD-8552BFC74D88}"/>
    <dgm:cxn modelId="{55C9ED63-1E6E-438D-B5CC-4ED87515D51D}" type="presOf" srcId="{7A92CFE5-7602-4278-BD5B-19BE23B5DEA6}" destId="{AFD6E594-F026-4E0E-9729-A88D824000B6}" srcOrd="0" destOrd="0" presId="urn:microsoft.com/office/officeart/2005/8/layout/orgChart1"/>
    <dgm:cxn modelId="{F0105266-858A-479C-870F-6CDD708B7115}" type="presOf" srcId="{F866DE27-122C-4F28-9F0A-A28F8866C7BD}" destId="{994F9E27-BC1E-46B1-86F9-E5603CBB7BE7}" srcOrd="0" destOrd="0" presId="urn:microsoft.com/office/officeart/2005/8/layout/orgChart1"/>
    <dgm:cxn modelId="{EA832867-EE5B-4932-A6CE-EBB2E7FA8749}" srcId="{2FA4A66F-CEEC-44DF-B949-0483A167AFAC}" destId="{B2932956-4895-4D6B-9092-8B1A076B0134}" srcOrd="0" destOrd="0" parTransId="{EEDB0E32-1C07-4A1B-91F4-04ECB727C5B1}" sibTransId="{2FFF053A-091C-4BA9-97C4-783160622706}"/>
    <dgm:cxn modelId="{1B61494D-3CEB-4A34-96CC-77101D18882D}" srcId="{2FA4A66F-CEEC-44DF-B949-0483A167AFAC}" destId="{6B168C33-281A-4B27-A89F-865DC519A0CF}" srcOrd="1" destOrd="0" parTransId="{8BF0AAB2-9875-4928-93EB-CE8FDBA3BB17}" sibTransId="{BB720A05-43AA-4FF4-826A-EB61650D12DF}"/>
    <dgm:cxn modelId="{0367476F-E9B6-4520-A9FE-B4B52A403802}" type="presOf" srcId="{2FA4A66F-CEEC-44DF-B949-0483A167AFAC}" destId="{D660215C-7026-44D9-A00C-6FE595F364F1}" srcOrd="1" destOrd="0" presId="urn:microsoft.com/office/officeart/2005/8/layout/orgChart1"/>
    <dgm:cxn modelId="{034AFF6F-67FE-482E-8F91-35E9CFFF56D8}" type="presOf" srcId="{B2932956-4895-4D6B-9092-8B1A076B0134}" destId="{4CC81240-0475-4ED4-804C-E072EE438A43}" srcOrd="0" destOrd="0" presId="urn:microsoft.com/office/officeart/2005/8/layout/orgChart1"/>
    <dgm:cxn modelId="{DEED4A51-036E-4C31-AD9A-94FE5F829811}" type="presOf" srcId="{9CD998F8-3570-41F8-BB52-BD783CF7E8E6}" destId="{606BE9E8-B95F-4FDE-B52A-AE0D32D506C1}" srcOrd="0" destOrd="0" presId="urn:microsoft.com/office/officeart/2005/8/layout/orgChart1"/>
    <dgm:cxn modelId="{76390752-2FC4-48BF-8D1B-4ECA9D4EB613}" type="presOf" srcId="{1B59102E-EB0C-402E-9FC0-C1DD3FBB648C}" destId="{04740EBE-DEE9-46D2-903D-3AB8DC040CE9}" srcOrd="0" destOrd="0" presId="urn:microsoft.com/office/officeart/2005/8/layout/orgChart1"/>
    <dgm:cxn modelId="{C67E9757-7D21-4737-BA0D-1F4786FE2D35}" type="presOf" srcId="{D201CE78-09ED-43F9-A565-D99B2AE28673}" destId="{6702EF43-D600-4C9C-84EF-F7F2DB103839}" srcOrd="1" destOrd="0" presId="urn:microsoft.com/office/officeart/2005/8/layout/orgChart1"/>
    <dgm:cxn modelId="{04C7097E-BC28-4666-ACEE-D710FA5C1AFC}" type="presOf" srcId="{EC15A0F6-79AA-4924-90B8-365C1CBC72E4}" destId="{0234DE24-84A3-4AEC-8CEB-792FABBAD6FA}" srcOrd="0" destOrd="0" presId="urn:microsoft.com/office/officeart/2005/8/layout/orgChart1"/>
    <dgm:cxn modelId="{8394BF85-3EC7-4DBE-A094-52E392DCF6E2}" type="presOf" srcId="{8BF0AAB2-9875-4928-93EB-CE8FDBA3BB17}" destId="{4BC3ED3A-23F6-4FAA-A3BE-C50527BAA2DD}" srcOrd="0" destOrd="0" presId="urn:microsoft.com/office/officeart/2005/8/layout/orgChart1"/>
    <dgm:cxn modelId="{4436AE87-BD6D-4B1B-9693-E3922FC84878}" type="presOf" srcId="{A2165E48-9547-47AE-A454-7CC6D347B2F0}" destId="{3561E31A-201A-4FB0-89F5-BC3500C04577}" srcOrd="0" destOrd="0" presId="urn:microsoft.com/office/officeart/2005/8/layout/orgChart1"/>
    <dgm:cxn modelId="{865ED88C-F612-4349-9A90-D39DA5E64C56}" type="presOf" srcId="{B2932956-4895-4D6B-9092-8B1A076B0134}" destId="{50202618-E159-4071-B3D7-A53A8DA7E5F3}" srcOrd="1" destOrd="0" presId="urn:microsoft.com/office/officeart/2005/8/layout/orgChart1"/>
    <dgm:cxn modelId="{1B437A90-2FD8-4730-B5D0-382074ABA4F0}" srcId="{A2165E48-9547-47AE-A454-7CC6D347B2F0}" destId="{D201CE78-09ED-43F9-A565-D99B2AE28673}" srcOrd="0" destOrd="0" parTransId="{1B59102E-EB0C-402E-9FC0-C1DD3FBB648C}" sibTransId="{25706BD8-B79B-4A2F-9405-443853213D58}"/>
    <dgm:cxn modelId="{D2F39AA1-D6AF-45D5-8C55-F5B72F7C43DB}" type="presOf" srcId="{9CD998F8-3570-41F8-BB52-BD783CF7E8E6}" destId="{14118344-72B7-49B1-AFC5-DFBC5C566C18}" srcOrd="1" destOrd="0" presId="urn:microsoft.com/office/officeart/2005/8/layout/orgChart1"/>
    <dgm:cxn modelId="{2F7A54A4-67B5-4F65-B2BE-E138415F6533}" type="presOf" srcId="{6253AA95-DAAA-4A8A-A9BE-2DE1EC27F58C}" destId="{BC59ECE2-0306-4C7F-BD2C-46A69574E35B}" srcOrd="1" destOrd="0" presId="urn:microsoft.com/office/officeart/2005/8/layout/orgChart1"/>
    <dgm:cxn modelId="{3471CAB3-70F6-46DD-B90C-DD3359F14246}" type="presOf" srcId="{C2474E29-B3FE-4450-B597-B8A7265172EF}" destId="{93719124-96EB-4F41-836F-BE1E173EC18C}" srcOrd="0" destOrd="0" presId="urn:microsoft.com/office/officeart/2005/8/layout/orgChart1"/>
    <dgm:cxn modelId="{310E4DB4-563E-487F-9DB9-EC21052D7268}" type="presOf" srcId="{9ADDEF1D-B12C-46B8-9D4F-9D89A5E80B10}" destId="{11488953-D819-4C4D-812F-457853E91DFD}" srcOrd="0" destOrd="0" presId="urn:microsoft.com/office/officeart/2005/8/layout/orgChart1"/>
    <dgm:cxn modelId="{DF4C51B8-9E6E-47C2-B862-3C95E5E5EE1A}" srcId="{2FA4A66F-CEEC-44DF-B949-0483A167AFAC}" destId="{A2165E48-9547-47AE-A454-7CC6D347B2F0}" srcOrd="3" destOrd="0" parTransId="{B7F468AC-771B-4F37-A8A7-656C68C29D4A}" sibTransId="{5277EA6A-7A8F-4BF5-9EEF-4D7BC87DF4FF}"/>
    <dgm:cxn modelId="{9EF3AABC-FCE9-4A23-A3BA-C75A566F87AA}" type="presOf" srcId="{C52225E0-7A1D-41CF-92FD-AADF8826EA23}" destId="{A88C9881-348D-4F85-9FD5-F2BC063897F7}" srcOrd="1" destOrd="0" presId="urn:microsoft.com/office/officeart/2005/8/layout/orgChart1"/>
    <dgm:cxn modelId="{F554FCBE-331E-41CC-8BF1-4333A8067425}" type="presOf" srcId="{D201CE78-09ED-43F9-A565-D99B2AE28673}" destId="{7667221E-B44E-4E28-9FB9-AA4012F63CE1}" srcOrd="0" destOrd="0" presId="urn:microsoft.com/office/officeart/2005/8/layout/orgChart1"/>
    <dgm:cxn modelId="{1CD003CC-3B4D-437D-ADDB-C041DC3ADA7A}" srcId="{A2165E48-9547-47AE-A454-7CC6D347B2F0}" destId="{5260C2DF-8370-45A4-83D0-B4A5AA6EFD71}" srcOrd="2" destOrd="0" parTransId="{F8D2F547-149A-4E87-8425-F5FF56B56A41}" sibTransId="{2487AA01-DB59-4799-AD2F-0124F936635D}"/>
    <dgm:cxn modelId="{FA49DBCF-D49A-457A-8971-D1F427475D75}" type="presOf" srcId="{2FA4A66F-CEEC-44DF-B949-0483A167AFAC}" destId="{422CC081-21A8-4FA2-BA11-C6D5E0AA40E2}" srcOrd="0" destOrd="0" presId="urn:microsoft.com/office/officeart/2005/8/layout/orgChart1"/>
    <dgm:cxn modelId="{A46D2AD4-1517-4D00-B2FB-79578C31ED08}" srcId="{6B168C33-281A-4B27-A89F-865DC519A0CF}" destId="{F866DE27-122C-4F28-9F0A-A28F8866C7BD}" srcOrd="0" destOrd="0" parTransId="{F5026B7D-6889-4212-ADC0-299783A984FF}" sibTransId="{7426B164-584D-48B2-91BF-570EB3B87A2A}"/>
    <dgm:cxn modelId="{D02C34DB-BAFC-42DB-8B1C-3ABE8E6ED348}" type="presOf" srcId="{B15A20CD-3833-4B29-95A0-7AA76DE2D067}" destId="{C56376A4-43D7-4AEA-B59D-1C5C7E21B566}" srcOrd="0" destOrd="0" presId="urn:microsoft.com/office/officeart/2005/8/layout/orgChart1"/>
    <dgm:cxn modelId="{8DBBC7E2-FD3C-419A-AC08-2992DFD6B35F}" srcId="{6B168C33-281A-4B27-A89F-865DC519A0CF}" destId="{B15A20CD-3833-4B29-95A0-7AA76DE2D067}" srcOrd="1" destOrd="0" parTransId="{CA431529-28EF-4D68-97E8-D448F8F98576}" sibTransId="{0D274F45-F2B6-406F-92B5-BA3B02407BC8}"/>
    <dgm:cxn modelId="{1F9668E8-1744-46FC-8C55-69F5AE986CB6}" type="presOf" srcId="{6B168C33-281A-4B27-A89F-865DC519A0CF}" destId="{2D34A3FC-0536-4536-B3D8-FD2932D2B3FF}" srcOrd="0" destOrd="0" presId="urn:microsoft.com/office/officeart/2005/8/layout/orgChart1"/>
    <dgm:cxn modelId="{7399CDEC-2B46-4C35-BBAA-B8B8BA9EAD17}" type="presOf" srcId="{B7F468AC-771B-4F37-A8A7-656C68C29D4A}" destId="{681A4286-CD44-4C53-A051-83FA3D0E149D}" srcOrd="0" destOrd="0" presId="urn:microsoft.com/office/officeart/2005/8/layout/orgChart1"/>
    <dgm:cxn modelId="{5ABA13F8-6601-4654-B145-12293BDDBE33}" type="presOf" srcId="{69DD9C52-DA15-4000-939B-6F2B908D3F64}" destId="{D808BEA1-87B2-4D3A-BD2E-41A1E53D5321}" srcOrd="0" destOrd="0" presId="urn:microsoft.com/office/officeart/2005/8/layout/orgChart1"/>
    <dgm:cxn modelId="{780F9FFB-1DDB-4753-8639-2F8B02FF7DD0}" type="presOf" srcId="{C52225E0-7A1D-41CF-92FD-AADF8826EA23}" destId="{D8484596-B782-40DF-9118-43D7583C4FC9}" srcOrd="0" destOrd="0" presId="urn:microsoft.com/office/officeart/2005/8/layout/orgChart1"/>
    <dgm:cxn modelId="{E7D3BBFE-5E37-43FD-991C-67C69C51D719}" srcId="{6253AA95-DAAA-4A8A-A9BE-2DE1EC27F58C}" destId="{C52225E0-7A1D-41CF-92FD-AADF8826EA23}" srcOrd="0" destOrd="0" parTransId="{340BD01A-84FB-4D76-B272-6F6FBAA8D6BE}" sibTransId="{318D3373-08C7-49F5-BE07-717EB040CB87}"/>
    <dgm:cxn modelId="{3F598A4F-73E3-4FE4-A8EB-59ABE9D12EA5}" type="presParOf" srcId="{11488953-D819-4C4D-812F-457853E91DFD}" destId="{7C603256-3083-4DA6-AF2F-9BB98724E5CF}" srcOrd="0" destOrd="0" presId="urn:microsoft.com/office/officeart/2005/8/layout/orgChart1"/>
    <dgm:cxn modelId="{76EBA91E-CF3F-439F-892F-C2F0E0D63BCB}" type="presParOf" srcId="{7C603256-3083-4DA6-AF2F-9BB98724E5CF}" destId="{12CD8CAB-FC6D-4BDC-AEC2-E9769E9A2D76}" srcOrd="0" destOrd="0" presId="urn:microsoft.com/office/officeart/2005/8/layout/orgChart1"/>
    <dgm:cxn modelId="{91D35F4E-235F-4E65-BFC0-C9CDF237F186}" type="presParOf" srcId="{12CD8CAB-FC6D-4BDC-AEC2-E9769E9A2D76}" destId="{422CC081-21A8-4FA2-BA11-C6D5E0AA40E2}" srcOrd="0" destOrd="0" presId="urn:microsoft.com/office/officeart/2005/8/layout/orgChart1"/>
    <dgm:cxn modelId="{3D4A91D3-4600-4B55-98D2-51FA5A70F4CC}" type="presParOf" srcId="{12CD8CAB-FC6D-4BDC-AEC2-E9769E9A2D76}" destId="{D660215C-7026-44D9-A00C-6FE595F364F1}" srcOrd="1" destOrd="0" presId="urn:microsoft.com/office/officeart/2005/8/layout/orgChart1"/>
    <dgm:cxn modelId="{B4909636-BDB4-4C0B-B9EA-5D984F7BE6A0}" type="presParOf" srcId="{7C603256-3083-4DA6-AF2F-9BB98724E5CF}" destId="{4276C48D-7B47-406F-8B1D-A52952EC924F}" srcOrd="1" destOrd="0" presId="urn:microsoft.com/office/officeart/2005/8/layout/orgChart1"/>
    <dgm:cxn modelId="{63886858-8819-42A7-A603-19795B9C8F66}" type="presParOf" srcId="{4276C48D-7B47-406F-8B1D-A52952EC924F}" destId="{4BC3ED3A-23F6-4FAA-A3BE-C50527BAA2DD}" srcOrd="0" destOrd="0" presId="urn:microsoft.com/office/officeart/2005/8/layout/orgChart1"/>
    <dgm:cxn modelId="{326D2A54-EEA1-4ED0-9F13-66AB7B5122A2}" type="presParOf" srcId="{4276C48D-7B47-406F-8B1D-A52952EC924F}" destId="{BAD85CB1-9809-4E78-AA91-58CC90A5C8D3}" srcOrd="1" destOrd="0" presId="urn:microsoft.com/office/officeart/2005/8/layout/orgChart1"/>
    <dgm:cxn modelId="{FE0C15B3-4245-487E-822A-DBD53DE0B028}" type="presParOf" srcId="{BAD85CB1-9809-4E78-AA91-58CC90A5C8D3}" destId="{451254D1-82A6-4234-88E8-3632FABF2D57}" srcOrd="0" destOrd="0" presId="urn:microsoft.com/office/officeart/2005/8/layout/orgChart1"/>
    <dgm:cxn modelId="{8022F4D9-F083-4044-A103-428333CB1963}" type="presParOf" srcId="{451254D1-82A6-4234-88E8-3632FABF2D57}" destId="{2D34A3FC-0536-4536-B3D8-FD2932D2B3FF}" srcOrd="0" destOrd="0" presId="urn:microsoft.com/office/officeart/2005/8/layout/orgChart1"/>
    <dgm:cxn modelId="{30E2C483-E483-4828-A194-1D5FCB7AE56B}" type="presParOf" srcId="{451254D1-82A6-4234-88E8-3632FABF2D57}" destId="{A09B5A77-81F1-4737-A92F-338640CC969C}" srcOrd="1" destOrd="0" presId="urn:microsoft.com/office/officeart/2005/8/layout/orgChart1"/>
    <dgm:cxn modelId="{AAB5951F-50DC-4386-8714-800A4553D233}" type="presParOf" srcId="{BAD85CB1-9809-4E78-AA91-58CC90A5C8D3}" destId="{AE9F0E30-9ED3-414E-B393-88DB30D9B04F}" srcOrd="1" destOrd="0" presId="urn:microsoft.com/office/officeart/2005/8/layout/orgChart1"/>
    <dgm:cxn modelId="{ACB57A66-5BF3-4869-ABE5-1E18CE43BC06}" type="presParOf" srcId="{AE9F0E30-9ED3-414E-B393-88DB30D9B04F}" destId="{762A5F0E-1BEB-42A2-8139-DE5CCD0CE90A}" srcOrd="0" destOrd="0" presId="urn:microsoft.com/office/officeart/2005/8/layout/orgChart1"/>
    <dgm:cxn modelId="{88ED9E18-CA4D-4556-85B3-F5E34F464BCC}" type="presParOf" srcId="{AE9F0E30-9ED3-414E-B393-88DB30D9B04F}" destId="{20BD6ADE-138D-4ADA-9C52-B2230453DA92}" srcOrd="1" destOrd="0" presId="urn:microsoft.com/office/officeart/2005/8/layout/orgChart1"/>
    <dgm:cxn modelId="{1ADC54EA-BA37-4219-AE31-C5AFEC179ED4}" type="presParOf" srcId="{20BD6ADE-138D-4ADA-9C52-B2230453DA92}" destId="{7B2956FC-B907-4871-BE0F-385BE7CE6B19}" srcOrd="0" destOrd="0" presId="urn:microsoft.com/office/officeart/2005/8/layout/orgChart1"/>
    <dgm:cxn modelId="{DAD9D5A7-E4E2-4ECC-9120-AFB38B252DB6}" type="presParOf" srcId="{7B2956FC-B907-4871-BE0F-385BE7CE6B19}" destId="{994F9E27-BC1E-46B1-86F9-E5603CBB7BE7}" srcOrd="0" destOrd="0" presId="urn:microsoft.com/office/officeart/2005/8/layout/orgChart1"/>
    <dgm:cxn modelId="{4528BE0E-0C47-47F9-9E7A-E7DF3F99CE6A}" type="presParOf" srcId="{7B2956FC-B907-4871-BE0F-385BE7CE6B19}" destId="{3A045CE6-F961-44B5-9AFF-1305FAC29C55}" srcOrd="1" destOrd="0" presId="urn:microsoft.com/office/officeart/2005/8/layout/orgChart1"/>
    <dgm:cxn modelId="{7064D4B3-9952-462E-8AD5-636A45855F7B}" type="presParOf" srcId="{20BD6ADE-138D-4ADA-9C52-B2230453DA92}" destId="{631727B2-1448-41FB-BA4B-0F4ABFCC0A55}" srcOrd="1" destOrd="0" presId="urn:microsoft.com/office/officeart/2005/8/layout/orgChart1"/>
    <dgm:cxn modelId="{E64DD891-C1D8-4FD9-A3BB-AC666FBE8A2B}" type="presParOf" srcId="{20BD6ADE-138D-4ADA-9C52-B2230453DA92}" destId="{BECA9EF0-1DEA-4D86-875E-F6968CFD7083}" srcOrd="2" destOrd="0" presId="urn:microsoft.com/office/officeart/2005/8/layout/orgChart1"/>
    <dgm:cxn modelId="{7AD79DE1-89DA-45D2-887C-9C9E659646B2}" type="presParOf" srcId="{AE9F0E30-9ED3-414E-B393-88DB30D9B04F}" destId="{4F602619-544F-43D4-A755-75A9DCCD8B20}" srcOrd="2" destOrd="0" presId="urn:microsoft.com/office/officeart/2005/8/layout/orgChart1"/>
    <dgm:cxn modelId="{3EC19152-B6D1-4AEF-9214-B06352A9239A}" type="presParOf" srcId="{AE9F0E30-9ED3-414E-B393-88DB30D9B04F}" destId="{1B0E51CD-2610-4555-9367-9E0847319F0F}" srcOrd="3" destOrd="0" presId="urn:microsoft.com/office/officeart/2005/8/layout/orgChart1"/>
    <dgm:cxn modelId="{EBB3D41E-0039-4E4D-B0AA-254D4F64B98F}" type="presParOf" srcId="{1B0E51CD-2610-4555-9367-9E0847319F0F}" destId="{525DC6D3-9AB9-4832-9AF6-7E43BAB94E8A}" srcOrd="0" destOrd="0" presId="urn:microsoft.com/office/officeart/2005/8/layout/orgChart1"/>
    <dgm:cxn modelId="{EC1EF138-185F-4A94-8814-D556591C2CED}" type="presParOf" srcId="{525DC6D3-9AB9-4832-9AF6-7E43BAB94E8A}" destId="{C56376A4-43D7-4AEA-B59D-1C5C7E21B566}" srcOrd="0" destOrd="0" presId="urn:microsoft.com/office/officeart/2005/8/layout/orgChart1"/>
    <dgm:cxn modelId="{2E19458B-ECED-4A20-B467-3ABB6F730DB0}" type="presParOf" srcId="{525DC6D3-9AB9-4832-9AF6-7E43BAB94E8A}" destId="{39A50268-1F60-452A-BFD9-5DE91AD086BE}" srcOrd="1" destOrd="0" presId="urn:microsoft.com/office/officeart/2005/8/layout/orgChart1"/>
    <dgm:cxn modelId="{1D65D453-E738-4886-A7D5-B3295858A4C3}" type="presParOf" srcId="{1B0E51CD-2610-4555-9367-9E0847319F0F}" destId="{E46178D4-6017-41DA-BDE1-938A0EAF888E}" srcOrd="1" destOrd="0" presId="urn:microsoft.com/office/officeart/2005/8/layout/orgChart1"/>
    <dgm:cxn modelId="{BAA0F6E6-75CF-4194-82C5-BAF5171DB7DE}" type="presParOf" srcId="{1B0E51CD-2610-4555-9367-9E0847319F0F}" destId="{6A16B348-553C-48D3-8F32-EC8692D09193}" srcOrd="2" destOrd="0" presId="urn:microsoft.com/office/officeart/2005/8/layout/orgChart1"/>
    <dgm:cxn modelId="{A67090BA-7697-46DC-B168-98E6263C3C2E}" type="presParOf" srcId="{AE9F0E30-9ED3-414E-B393-88DB30D9B04F}" destId="{AFD6E594-F026-4E0E-9729-A88D824000B6}" srcOrd="4" destOrd="0" presId="urn:microsoft.com/office/officeart/2005/8/layout/orgChart1"/>
    <dgm:cxn modelId="{5DED81AB-14AD-49AF-A299-576A088A1C91}" type="presParOf" srcId="{AE9F0E30-9ED3-414E-B393-88DB30D9B04F}" destId="{C98773AB-0A14-48D1-95AF-C90FFD6B58F2}" srcOrd="5" destOrd="0" presId="urn:microsoft.com/office/officeart/2005/8/layout/orgChart1"/>
    <dgm:cxn modelId="{358CFFDE-EF92-4B7C-B301-851BB1F3402A}" type="presParOf" srcId="{C98773AB-0A14-48D1-95AF-C90FFD6B58F2}" destId="{7E5CE661-7DC4-401A-AEB3-2B49BA0553F3}" srcOrd="0" destOrd="0" presId="urn:microsoft.com/office/officeart/2005/8/layout/orgChart1"/>
    <dgm:cxn modelId="{97FBAD5A-07DD-481A-B05D-7638F07F4E35}" type="presParOf" srcId="{7E5CE661-7DC4-401A-AEB3-2B49BA0553F3}" destId="{606BE9E8-B95F-4FDE-B52A-AE0D32D506C1}" srcOrd="0" destOrd="0" presId="urn:microsoft.com/office/officeart/2005/8/layout/orgChart1"/>
    <dgm:cxn modelId="{0322D2F8-3273-4FB1-975E-42B8DD8E2617}" type="presParOf" srcId="{7E5CE661-7DC4-401A-AEB3-2B49BA0553F3}" destId="{14118344-72B7-49B1-AFC5-DFBC5C566C18}" srcOrd="1" destOrd="0" presId="urn:microsoft.com/office/officeart/2005/8/layout/orgChart1"/>
    <dgm:cxn modelId="{FA1C3FE6-7433-4484-B274-8E1795DC3305}" type="presParOf" srcId="{C98773AB-0A14-48D1-95AF-C90FFD6B58F2}" destId="{1A7AB6B2-56A6-4517-A9DF-24B89A0BD601}" srcOrd="1" destOrd="0" presId="urn:microsoft.com/office/officeart/2005/8/layout/orgChart1"/>
    <dgm:cxn modelId="{412B21CC-B99F-4A12-8FE3-77EF161BBF64}" type="presParOf" srcId="{C98773AB-0A14-48D1-95AF-C90FFD6B58F2}" destId="{8265C96F-C0DD-4249-93AB-3D95381EB777}" srcOrd="2" destOrd="0" presId="urn:microsoft.com/office/officeart/2005/8/layout/orgChart1"/>
    <dgm:cxn modelId="{E4976C6B-4802-4A2E-9749-DE33E15CF6AA}" type="presParOf" srcId="{BAD85CB1-9809-4E78-AA91-58CC90A5C8D3}" destId="{56486765-FF03-4796-948D-1E9BE3FD2A53}" srcOrd="2" destOrd="0" presId="urn:microsoft.com/office/officeart/2005/8/layout/orgChart1"/>
    <dgm:cxn modelId="{C1FBEB1E-41D6-47CC-8C05-56F50F9F9759}" type="presParOf" srcId="{4276C48D-7B47-406F-8B1D-A52952EC924F}" destId="{D808BEA1-87B2-4D3A-BD2E-41A1E53D5321}" srcOrd="2" destOrd="0" presId="urn:microsoft.com/office/officeart/2005/8/layout/orgChart1"/>
    <dgm:cxn modelId="{90D05F69-944A-4B88-B85A-E627543A4DEF}" type="presParOf" srcId="{4276C48D-7B47-406F-8B1D-A52952EC924F}" destId="{A98E51E9-8863-4E84-9866-7B93742C7EBF}" srcOrd="3" destOrd="0" presId="urn:microsoft.com/office/officeart/2005/8/layout/orgChart1"/>
    <dgm:cxn modelId="{2112D1A8-B353-4DF4-AC87-5938A039588E}" type="presParOf" srcId="{A98E51E9-8863-4E84-9866-7B93742C7EBF}" destId="{8810A726-EB48-49FA-ACBE-C6CB668AAA39}" srcOrd="0" destOrd="0" presId="urn:microsoft.com/office/officeart/2005/8/layout/orgChart1"/>
    <dgm:cxn modelId="{1F6C71A4-4C33-4A97-9621-686A87008EA9}" type="presParOf" srcId="{8810A726-EB48-49FA-ACBE-C6CB668AAA39}" destId="{1A0641AB-2A77-4951-A8D8-8715A1302EE1}" srcOrd="0" destOrd="0" presId="urn:microsoft.com/office/officeart/2005/8/layout/orgChart1"/>
    <dgm:cxn modelId="{1B93294B-DCE1-4C83-B6CB-D37A01F71293}" type="presParOf" srcId="{8810A726-EB48-49FA-ACBE-C6CB668AAA39}" destId="{BC59ECE2-0306-4C7F-BD2C-46A69574E35B}" srcOrd="1" destOrd="0" presId="urn:microsoft.com/office/officeart/2005/8/layout/orgChart1"/>
    <dgm:cxn modelId="{CEF90321-538C-4DE1-A54C-F47C5E093083}" type="presParOf" srcId="{A98E51E9-8863-4E84-9866-7B93742C7EBF}" destId="{B1684E5D-0644-4859-8113-D4FC98A1B329}" srcOrd="1" destOrd="0" presId="urn:microsoft.com/office/officeart/2005/8/layout/orgChart1"/>
    <dgm:cxn modelId="{3218A230-60D4-48EC-A19D-55DB7FFCD7DC}" type="presParOf" srcId="{B1684E5D-0644-4859-8113-D4FC98A1B329}" destId="{B234A600-6469-48B0-873A-A5FAD877FA86}" srcOrd="0" destOrd="0" presId="urn:microsoft.com/office/officeart/2005/8/layout/orgChart1"/>
    <dgm:cxn modelId="{22B575E1-34DD-48BB-A09D-48258AD5799F}" type="presParOf" srcId="{B1684E5D-0644-4859-8113-D4FC98A1B329}" destId="{588E9274-31F5-47AB-90A7-1FC32D857608}" srcOrd="1" destOrd="0" presId="urn:microsoft.com/office/officeart/2005/8/layout/orgChart1"/>
    <dgm:cxn modelId="{9967276F-3175-4DDD-9B0F-798C4CCD30E2}" type="presParOf" srcId="{588E9274-31F5-47AB-90A7-1FC32D857608}" destId="{C3306CEA-E6E9-4F75-BA83-272D63EB4D42}" srcOrd="0" destOrd="0" presId="urn:microsoft.com/office/officeart/2005/8/layout/orgChart1"/>
    <dgm:cxn modelId="{626F920E-FD2C-4BDD-AF06-D33F1FFEDA8B}" type="presParOf" srcId="{C3306CEA-E6E9-4F75-BA83-272D63EB4D42}" destId="{D8484596-B782-40DF-9118-43D7583C4FC9}" srcOrd="0" destOrd="0" presId="urn:microsoft.com/office/officeart/2005/8/layout/orgChart1"/>
    <dgm:cxn modelId="{3CE923C2-636A-4D1C-A966-E6D8179B80E7}" type="presParOf" srcId="{C3306CEA-E6E9-4F75-BA83-272D63EB4D42}" destId="{A88C9881-348D-4F85-9FD5-F2BC063897F7}" srcOrd="1" destOrd="0" presId="urn:microsoft.com/office/officeart/2005/8/layout/orgChart1"/>
    <dgm:cxn modelId="{1AF91697-AC95-441C-80C1-176CF272EEBC}" type="presParOf" srcId="{588E9274-31F5-47AB-90A7-1FC32D857608}" destId="{B2D9E9E1-C709-4DCC-B870-BE6B06FC68BB}" srcOrd="1" destOrd="0" presId="urn:microsoft.com/office/officeart/2005/8/layout/orgChart1"/>
    <dgm:cxn modelId="{FC3578B8-DD76-4B22-B817-863B55F3A804}" type="presParOf" srcId="{588E9274-31F5-47AB-90A7-1FC32D857608}" destId="{F111BAAD-57F7-4144-ABCB-9B9348C98553}" srcOrd="2" destOrd="0" presId="urn:microsoft.com/office/officeart/2005/8/layout/orgChart1"/>
    <dgm:cxn modelId="{0E1FF515-A729-4CED-9304-BBD1CA6F53E1}" type="presParOf" srcId="{B1684E5D-0644-4859-8113-D4FC98A1B329}" destId="{6CE17125-BF77-445A-9418-73BF451296BB}" srcOrd="2" destOrd="0" presId="urn:microsoft.com/office/officeart/2005/8/layout/orgChart1"/>
    <dgm:cxn modelId="{CC9EBA94-84BB-4A69-B1A7-E7CBADAE62FC}" type="presParOf" srcId="{B1684E5D-0644-4859-8113-D4FC98A1B329}" destId="{BFA35CA2-B296-44A6-8011-498A226FFB80}" srcOrd="3" destOrd="0" presId="urn:microsoft.com/office/officeart/2005/8/layout/orgChart1"/>
    <dgm:cxn modelId="{76E8D093-81F3-428B-B878-B3D86F097D0A}" type="presParOf" srcId="{BFA35CA2-B296-44A6-8011-498A226FFB80}" destId="{2199055C-1BD3-4784-ADCE-00E8D281A00D}" srcOrd="0" destOrd="0" presId="urn:microsoft.com/office/officeart/2005/8/layout/orgChart1"/>
    <dgm:cxn modelId="{4A79B74B-0EF5-4978-91FB-A7C8E7BE2EFC}" type="presParOf" srcId="{2199055C-1BD3-4784-ADCE-00E8D281A00D}" destId="{CA472BFD-85BE-4251-AA2F-C717D7DA9856}" srcOrd="0" destOrd="0" presId="urn:microsoft.com/office/officeart/2005/8/layout/orgChart1"/>
    <dgm:cxn modelId="{734AA724-A6AD-45E8-9B52-22082F133F33}" type="presParOf" srcId="{2199055C-1BD3-4784-ADCE-00E8D281A00D}" destId="{A2118309-EACE-4610-9AAF-F95E9815742C}" srcOrd="1" destOrd="0" presId="urn:microsoft.com/office/officeart/2005/8/layout/orgChart1"/>
    <dgm:cxn modelId="{18BECE5C-6F86-4710-A016-6853A174C893}" type="presParOf" srcId="{BFA35CA2-B296-44A6-8011-498A226FFB80}" destId="{937425F4-7FAE-41E0-87CA-DB0C789F98A9}" srcOrd="1" destOrd="0" presId="urn:microsoft.com/office/officeart/2005/8/layout/orgChart1"/>
    <dgm:cxn modelId="{62B60353-AF20-4C28-B9D1-04A18A12EAC7}" type="presParOf" srcId="{BFA35CA2-B296-44A6-8011-498A226FFB80}" destId="{65AEE492-E6D0-4C36-8936-AFA5F1F4E0CC}" srcOrd="2" destOrd="0" presId="urn:microsoft.com/office/officeart/2005/8/layout/orgChart1"/>
    <dgm:cxn modelId="{312616D7-8FFF-47FA-923B-80FB116BBDF7}" type="presParOf" srcId="{A98E51E9-8863-4E84-9866-7B93742C7EBF}" destId="{D4FAEB17-583C-4A91-98C7-93084C81C0E5}" srcOrd="2" destOrd="0" presId="urn:microsoft.com/office/officeart/2005/8/layout/orgChart1"/>
    <dgm:cxn modelId="{C5CD1A0D-0AFD-4B26-8546-341D4E4BF5CA}" type="presParOf" srcId="{4276C48D-7B47-406F-8B1D-A52952EC924F}" destId="{681A4286-CD44-4C53-A051-83FA3D0E149D}" srcOrd="4" destOrd="0" presId="urn:microsoft.com/office/officeart/2005/8/layout/orgChart1"/>
    <dgm:cxn modelId="{F59874D4-7FEB-4203-9AB8-7EE2C06F5F77}" type="presParOf" srcId="{4276C48D-7B47-406F-8B1D-A52952EC924F}" destId="{96766241-83E3-412D-92EE-4167FD98A2DD}" srcOrd="5" destOrd="0" presId="urn:microsoft.com/office/officeart/2005/8/layout/orgChart1"/>
    <dgm:cxn modelId="{B5D43F38-4128-4047-9D61-B7C0A5ED03CC}" type="presParOf" srcId="{96766241-83E3-412D-92EE-4167FD98A2DD}" destId="{B863A2CF-B724-404E-893E-6BD9DCDAC651}" srcOrd="0" destOrd="0" presId="urn:microsoft.com/office/officeart/2005/8/layout/orgChart1"/>
    <dgm:cxn modelId="{2EB13F24-5C62-4038-A27C-C478B9C44E3A}" type="presParOf" srcId="{B863A2CF-B724-404E-893E-6BD9DCDAC651}" destId="{3561E31A-201A-4FB0-89F5-BC3500C04577}" srcOrd="0" destOrd="0" presId="urn:microsoft.com/office/officeart/2005/8/layout/orgChart1"/>
    <dgm:cxn modelId="{DF173D9A-00A3-49E0-996C-AF33FC268F76}" type="presParOf" srcId="{B863A2CF-B724-404E-893E-6BD9DCDAC651}" destId="{4566044D-614E-49DC-8F08-C88090AADB19}" srcOrd="1" destOrd="0" presId="urn:microsoft.com/office/officeart/2005/8/layout/orgChart1"/>
    <dgm:cxn modelId="{E571EA5B-0B15-42E0-A4E1-A12F34A48F45}" type="presParOf" srcId="{96766241-83E3-412D-92EE-4167FD98A2DD}" destId="{D2FC3883-2271-4BEA-9D31-6F3D025DE8BF}" srcOrd="1" destOrd="0" presId="urn:microsoft.com/office/officeart/2005/8/layout/orgChart1"/>
    <dgm:cxn modelId="{78691FC6-0EB4-4C36-AE0C-C1C264C9B017}" type="presParOf" srcId="{D2FC3883-2271-4BEA-9D31-6F3D025DE8BF}" destId="{04740EBE-DEE9-46D2-903D-3AB8DC040CE9}" srcOrd="0" destOrd="0" presId="urn:microsoft.com/office/officeart/2005/8/layout/orgChart1"/>
    <dgm:cxn modelId="{84901521-C22B-4BF2-9705-94768995F4A9}" type="presParOf" srcId="{D2FC3883-2271-4BEA-9D31-6F3D025DE8BF}" destId="{145B251A-8274-4182-B10D-376FFC0F99A1}" srcOrd="1" destOrd="0" presId="urn:microsoft.com/office/officeart/2005/8/layout/orgChart1"/>
    <dgm:cxn modelId="{86CE768D-7A92-4C66-8F88-AA87F55866F4}" type="presParOf" srcId="{145B251A-8274-4182-B10D-376FFC0F99A1}" destId="{D987A485-7832-4C92-BCD4-AC3BC62FB47E}" srcOrd="0" destOrd="0" presId="urn:microsoft.com/office/officeart/2005/8/layout/orgChart1"/>
    <dgm:cxn modelId="{63E5C0CA-9DAF-4D53-AD9E-93CCB7E66084}" type="presParOf" srcId="{D987A485-7832-4C92-BCD4-AC3BC62FB47E}" destId="{7667221E-B44E-4E28-9FB9-AA4012F63CE1}" srcOrd="0" destOrd="0" presId="urn:microsoft.com/office/officeart/2005/8/layout/orgChart1"/>
    <dgm:cxn modelId="{81B35CD0-3FB7-45AE-B1A7-957D592CE583}" type="presParOf" srcId="{D987A485-7832-4C92-BCD4-AC3BC62FB47E}" destId="{6702EF43-D600-4C9C-84EF-F7F2DB103839}" srcOrd="1" destOrd="0" presId="urn:microsoft.com/office/officeart/2005/8/layout/orgChart1"/>
    <dgm:cxn modelId="{2903708C-DFCD-4805-93FE-35015CB113D4}" type="presParOf" srcId="{145B251A-8274-4182-B10D-376FFC0F99A1}" destId="{E652FBA1-5D30-40D9-A0C9-7EF5EDC49E87}" srcOrd="1" destOrd="0" presId="urn:microsoft.com/office/officeart/2005/8/layout/orgChart1"/>
    <dgm:cxn modelId="{99C6A1CF-1986-4B09-B541-FB052EF13813}" type="presParOf" srcId="{145B251A-8274-4182-B10D-376FFC0F99A1}" destId="{0FEF5EE9-1323-4321-BBB0-1CF2EEC868FE}" srcOrd="2" destOrd="0" presId="urn:microsoft.com/office/officeart/2005/8/layout/orgChart1"/>
    <dgm:cxn modelId="{5229A545-3D55-4D41-A782-780FBC62D060}" type="presParOf" srcId="{D2FC3883-2271-4BEA-9D31-6F3D025DE8BF}" destId="{93719124-96EB-4F41-836F-BE1E173EC18C}" srcOrd="2" destOrd="0" presId="urn:microsoft.com/office/officeart/2005/8/layout/orgChart1"/>
    <dgm:cxn modelId="{A24116D8-F8CC-44D6-8F73-0D9688E5AAD0}" type="presParOf" srcId="{D2FC3883-2271-4BEA-9D31-6F3D025DE8BF}" destId="{F73DE9F4-178E-46E1-9A3A-76B79F24BB97}" srcOrd="3" destOrd="0" presId="urn:microsoft.com/office/officeart/2005/8/layout/orgChart1"/>
    <dgm:cxn modelId="{250C1296-47DF-4413-A9F5-45DBE55E975B}" type="presParOf" srcId="{F73DE9F4-178E-46E1-9A3A-76B79F24BB97}" destId="{790C6818-70E1-42E2-87DD-31559F6CE878}" srcOrd="0" destOrd="0" presId="urn:microsoft.com/office/officeart/2005/8/layout/orgChart1"/>
    <dgm:cxn modelId="{8ABC35FB-F819-4938-B8DB-B0916C87CA20}" type="presParOf" srcId="{790C6818-70E1-42E2-87DD-31559F6CE878}" destId="{0234DE24-84A3-4AEC-8CEB-792FABBAD6FA}" srcOrd="0" destOrd="0" presId="urn:microsoft.com/office/officeart/2005/8/layout/orgChart1"/>
    <dgm:cxn modelId="{C72DD9D6-A74B-470F-8A12-02394E6CFF37}" type="presParOf" srcId="{790C6818-70E1-42E2-87DD-31559F6CE878}" destId="{48B93A07-1782-4AFE-B8CA-033E48159223}" srcOrd="1" destOrd="0" presId="urn:microsoft.com/office/officeart/2005/8/layout/orgChart1"/>
    <dgm:cxn modelId="{D2011656-F986-40F8-81B7-3EF41ED24BC4}" type="presParOf" srcId="{F73DE9F4-178E-46E1-9A3A-76B79F24BB97}" destId="{961D4C00-CFEF-49F4-9CB9-CB187D4F8731}" srcOrd="1" destOrd="0" presId="urn:microsoft.com/office/officeart/2005/8/layout/orgChart1"/>
    <dgm:cxn modelId="{CC725B92-8812-46B1-B68A-30994530280B}" type="presParOf" srcId="{F73DE9F4-178E-46E1-9A3A-76B79F24BB97}" destId="{6CC9D7C2-6285-45FD-B86C-A008981F3921}" srcOrd="2" destOrd="0" presId="urn:microsoft.com/office/officeart/2005/8/layout/orgChart1"/>
    <dgm:cxn modelId="{95DDED55-C7DD-474C-8BA7-47D7E28A9AA1}" type="presParOf" srcId="{D2FC3883-2271-4BEA-9D31-6F3D025DE8BF}" destId="{4B8340CC-5AC7-4649-86A6-017812835BC4}" srcOrd="4" destOrd="0" presId="urn:microsoft.com/office/officeart/2005/8/layout/orgChart1"/>
    <dgm:cxn modelId="{7E2D7561-853F-43CC-8D24-D87632233C66}" type="presParOf" srcId="{D2FC3883-2271-4BEA-9D31-6F3D025DE8BF}" destId="{C7A23A58-6B35-4175-B9FA-4888BE798C98}" srcOrd="5" destOrd="0" presId="urn:microsoft.com/office/officeart/2005/8/layout/orgChart1"/>
    <dgm:cxn modelId="{3FAFCA74-BAD4-4718-8BE1-3C6DA75A99EF}" type="presParOf" srcId="{C7A23A58-6B35-4175-B9FA-4888BE798C98}" destId="{5794A0F4-3CEC-4C9E-98A0-B05B22FAADCB}" srcOrd="0" destOrd="0" presId="urn:microsoft.com/office/officeart/2005/8/layout/orgChart1"/>
    <dgm:cxn modelId="{BE53CFA0-EF68-42A2-BAF9-16A85753348F}" type="presParOf" srcId="{5794A0F4-3CEC-4C9E-98A0-B05B22FAADCB}" destId="{1AB0E69D-55A5-49DC-97D4-630CCD2134F2}" srcOrd="0" destOrd="0" presId="urn:microsoft.com/office/officeart/2005/8/layout/orgChart1"/>
    <dgm:cxn modelId="{F9E9B9F4-CF5D-41C9-AFB9-E47786F31737}" type="presParOf" srcId="{5794A0F4-3CEC-4C9E-98A0-B05B22FAADCB}" destId="{57938D47-D0F2-4799-9DB5-61A9840AB767}" srcOrd="1" destOrd="0" presId="urn:microsoft.com/office/officeart/2005/8/layout/orgChart1"/>
    <dgm:cxn modelId="{1D93E795-E67E-489A-8B2F-0BA3CE6A4DF0}" type="presParOf" srcId="{C7A23A58-6B35-4175-B9FA-4888BE798C98}" destId="{CA8C7BBB-ACCB-4954-B464-E18A479FA1AF}" srcOrd="1" destOrd="0" presId="urn:microsoft.com/office/officeart/2005/8/layout/orgChart1"/>
    <dgm:cxn modelId="{12178B19-87F5-4E40-9631-468E2BCEFD4D}" type="presParOf" srcId="{C7A23A58-6B35-4175-B9FA-4888BE798C98}" destId="{37B3203B-9173-447B-82D0-5039F52BF9EB}" srcOrd="2" destOrd="0" presId="urn:microsoft.com/office/officeart/2005/8/layout/orgChart1"/>
    <dgm:cxn modelId="{06C377DE-EAB7-43F7-AB90-2A669C54CB91}" type="presParOf" srcId="{96766241-83E3-412D-92EE-4167FD98A2DD}" destId="{42B3B267-4BBD-4BEA-AF7C-073C5E5A22F6}" srcOrd="2" destOrd="0" presId="urn:microsoft.com/office/officeart/2005/8/layout/orgChart1"/>
    <dgm:cxn modelId="{FB047552-264C-448F-8CC9-0B6B0DE0F202}" type="presParOf" srcId="{7C603256-3083-4DA6-AF2F-9BB98724E5CF}" destId="{DB8C6AA3-7B63-4619-A6AF-E6AE529651FD}" srcOrd="2" destOrd="0" presId="urn:microsoft.com/office/officeart/2005/8/layout/orgChart1"/>
    <dgm:cxn modelId="{5B91D5C9-194A-40FE-ACCD-6A5F8804B647}" type="presParOf" srcId="{DB8C6AA3-7B63-4619-A6AF-E6AE529651FD}" destId="{EB73E2D5-2339-477B-953F-925583694D5A}" srcOrd="0" destOrd="0" presId="urn:microsoft.com/office/officeart/2005/8/layout/orgChart1"/>
    <dgm:cxn modelId="{A64BD08F-5013-4E71-897A-6D1E96C2BDFF}" type="presParOf" srcId="{DB8C6AA3-7B63-4619-A6AF-E6AE529651FD}" destId="{345EC281-EAB3-442C-9B82-3E34B59413C3}" srcOrd="1" destOrd="0" presId="urn:microsoft.com/office/officeart/2005/8/layout/orgChart1"/>
    <dgm:cxn modelId="{BF862D39-49F3-4242-AC7A-DF5E2CC8900B}" type="presParOf" srcId="{345EC281-EAB3-442C-9B82-3E34B59413C3}" destId="{D963CB9D-35DF-4668-BE3C-CD298380CECF}" srcOrd="0" destOrd="0" presId="urn:microsoft.com/office/officeart/2005/8/layout/orgChart1"/>
    <dgm:cxn modelId="{2F5F341B-4BE2-429E-BA3C-2114F8BB0F0D}" type="presParOf" srcId="{D963CB9D-35DF-4668-BE3C-CD298380CECF}" destId="{4CC81240-0475-4ED4-804C-E072EE438A43}" srcOrd="0" destOrd="0" presId="urn:microsoft.com/office/officeart/2005/8/layout/orgChart1"/>
    <dgm:cxn modelId="{B5ABB259-0CE4-40A4-B3BC-6EA323DB1A7D}" type="presParOf" srcId="{D963CB9D-35DF-4668-BE3C-CD298380CECF}" destId="{50202618-E159-4071-B3D7-A53A8DA7E5F3}" srcOrd="1" destOrd="0" presId="urn:microsoft.com/office/officeart/2005/8/layout/orgChart1"/>
    <dgm:cxn modelId="{0B1C8899-356D-47EF-81A6-25C4CF90F5D2}" type="presParOf" srcId="{345EC281-EAB3-442C-9B82-3E34B59413C3}" destId="{6B42966E-9D3C-482A-BE7E-0AD3845D6906}" srcOrd="1" destOrd="0" presId="urn:microsoft.com/office/officeart/2005/8/layout/orgChart1"/>
    <dgm:cxn modelId="{A28FF87B-8EFE-4131-A153-7F6857053560}" type="presParOf" srcId="{345EC281-EAB3-442C-9B82-3E34B59413C3}" destId="{F9347EB6-7ECF-470E-81A3-A3BA61285F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3952C2-690A-405B-91B4-C52EF7F905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E64F81-28C5-4958-A018-5612FF8FBB52}">
      <dgm:prSet phldrT="[Text]"/>
      <dgm:spPr>
        <a:xfrm>
          <a:off x="2677244" y="470201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Affairs</a:t>
          </a:r>
        </a:p>
      </dgm:t>
    </dgm:pt>
    <dgm:pt modelId="{4E225196-E1B3-43F0-A982-B0F320D052E0}" type="parTrans" cxnId="{A2DE77CF-5393-46B4-8CBF-FD142B94AB29}">
      <dgm:prSet/>
      <dgm:spPr/>
      <dgm:t>
        <a:bodyPr/>
        <a:lstStyle/>
        <a:p>
          <a:endParaRPr lang="en-US"/>
        </a:p>
      </dgm:t>
    </dgm:pt>
    <dgm:pt modelId="{BE79C236-3B45-4AB6-9008-7A37BD245008}" type="sibTrans" cxnId="{A2DE77CF-5393-46B4-8CBF-FD142B94AB29}">
      <dgm:prSet/>
      <dgm:spPr/>
      <dgm:t>
        <a:bodyPr/>
        <a:lstStyle/>
        <a:p>
          <a:endParaRPr lang="en-US"/>
        </a:p>
      </dgm:t>
    </dgm:pt>
    <dgm:pt modelId="{57134570-CD0C-42E7-8D70-6B5ADC4FDEBF}" type="asst">
      <dgm:prSet phldrT="[Text]"/>
      <dgm:spPr>
        <a:xfrm>
          <a:off x="2142190" y="1098115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gm:t>
    </dgm:pt>
    <dgm:pt modelId="{897E339C-038E-427D-A701-8BAFAD204501}" type="parTrans" cxnId="{2371E231-825F-4BF4-A946-F2025E480216}">
      <dgm:prSet/>
      <dgm:spPr>
        <a:xfrm>
          <a:off x="3026576" y="912394"/>
          <a:ext cx="92860" cy="406817"/>
        </a:xfrm>
        <a:custGeom>
          <a:avLst/>
          <a:gdLst/>
          <a:ahLst/>
          <a:cxnLst/>
          <a:rect l="0" t="0" r="0" b="0"/>
          <a:pathLst>
            <a:path>
              <a:moveTo>
                <a:pt x="92860" y="0"/>
              </a:moveTo>
              <a:lnTo>
                <a:pt x="92860" y="406817"/>
              </a:lnTo>
              <a:lnTo>
                <a:pt x="0" y="40681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03C92C0-9DCD-4E95-A4C3-509BFF063D2C}" type="sibTrans" cxnId="{2371E231-825F-4BF4-A946-F2025E480216}">
      <dgm:prSet/>
      <dgm:spPr/>
      <dgm:t>
        <a:bodyPr/>
        <a:lstStyle/>
        <a:p>
          <a:endParaRPr lang="en-US"/>
        </a:p>
      </dgm:t>
    </dgm:pt>
    <dgm:pt modelId="{134CE3AA-EBD4-46B3-B0BD-61626C8C7732}">
      <dgm:prSet phldrT="[Text]"/>
      <dgm:spPr>
        <a:xfrm>
          <a:off x="1975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highlight>
                <a:srgbClr val="FF0000"/>
              </a:highlight>
              <a:latin typeface="Calibri"/>
              <a:ea typeface="+mn-ea"/>
              <a:cs typeface="+mn-cs"/>
            </a:rPr>
            <a:t>Financial Aid</a:t>
          </a:r>
        </a:p>
      </dgm:t>
    </dgm:pt>
    <dgm:pt modelId="{38DB0CC9-CF1B-454D-8090-0FE9AD8EF55D}" type="parTrans" cxnId="{76DDBF71-FD58-4EA3-B980-93EE32EBB28D}">
      <dgm:prSet/>
      <dgm:spPr>
        <a:xfrm>
          <a:off x="444168" y="912394"/>
          <a:ext cx="2675268" cy="813635"/>
        </a:xfrm>
        <a:custGeom>
          <a:avLst/>
          <a:gdLst/>
          <a:ahLst/>
          <a:cxnLst/>
          <a:rect l="0" t="0" r="0" b="0"/>
          <a:pathLst>
            <a:path>
              <a:moveTo>
                <a:pt x="2675268" y="0"/>
              </a:moveTo>
              <a:lnTo>
                <a:pt x="2675268" y="720774"/>
              </a:lnTo>
              <a:lnTo>
                <a:pt x="0" y="720774"/>
              </a:lnTo>
              <a:lnTo>
                <a:pt x="0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4F17843-2FB0-4970-B4E6-35CB5D9AFE5A}" type="sibTrans" cxnId="{76DDBF71-FD58-4EA3-B980-93EE32EBB28D}">
      <dgm:prSet/>
      <dgm:spPr/>
      <dgm:t>
        <a:bodyPr/>
        <a:lstStyle/>
        <a:p>
          <a:endParaRPr lang="en-US"/>
        </a:p>
      </dgm:t>
    </dgm:pt>
    <dgm:pt modelId="{2E8F51C1-447D-4A3A-82D1-9478CBCC0176}">
      <dgm:prSet phldrT="[Text]"/>
      <dgm:spPr>
        <a:xfrm>
          <a:off x="1072082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Health &amp; Mental Health</a:t>
          </a:r>
        </a:p>
      </dgm:t>
    </dgm:pt>
    <dgm:pt modelId="{0E8A0776-AC85-429F-A2EB-36C401B32E88}" type="parTrans" cxnId="{9F3029C2-C834-447C-995D-9B08089C9E75}">
      <dgm:prSet/>
      <dgm:spPr>
        <a:xfrm>
          <a:off x="1514276" y="912394"/>
          <a:ext cx="1605161" cy="813635"/>
        </a:xfrm>
        <a:custGeom>
          <a:avLst/>
          <a:gdLst/>
          <a:ahLst/>
          <a:cxnLst/>
          <a:rect l="0" t="0" r="0" b="0"/>
          <a:pathLst>
            <a:path>
              <a:moveTo>
                <a:pt x="1605161" y="0"/>
              </a:moveTo>
              <a:lnTo>
                <a:pt x="1605161" y="720774"/>
              </a:lnTo>
              <a:lnTo>
                <a:pt x="0" y="720774"/>
              </a:lnTo>
              <a:lnTo>
                <a:pt x="0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45FCC1F-8C84-42CA-97BD-C49362917412}" type="sibTrans" cxnId="{9F3029C2-C834-447C-995D-9B08089C9E75}">
      <dgm:prSet/>
      <dgm:spPr/>
      <dgm:t>
        <a:bodyPr/>
        <a:lstStyle/>
        <a:p>
          <a:endParaRPr lang="en-US"/>
        </a:p>
      </dgm:t>
    </dgm:pt>
    <dgm:pt modelId="{3487BAE1-3BDD-483F-8D92-3560674BEF5A}">
      <dgm:prSet phldrT="[Text]"/>
      <dgm:spPr>
        <a:xfrm>
          <a:off x="2142190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Life</a:t>
          </a:r>
        </a:p>
      </dgm:t>
    </dgm:pt>
    <dgm:pt modelId="{DB417C6A-DA36-42AE-9C09-BE83C685A122}" type="parTrans" cxnId="{45955DA8-696C-470C-B505-6F8137EBC2F8}">
      <dgm:prSet/>
      <dgm:spPr>
        <a:xfrm>
          <a:off x="2584383" y="912394"/>
          <a:ext cx="535053" cy="813635"/>
        </a:xfrm>
        <a:custGeom>
          <a:avLst/>
          <a:gdLst/>
          <a:ahLst/>
          <a:cxnLst/>
          <a:rect l="0" t="0" r="0" b="0"/>
          <a:pathLst>
            <a:path>
              <a:moveTo>
                <a:pt x="535053" y="0"/>
              </a:moveTo>
              <a:lnTo>
                <a:pt x="535053" y="720774"/>
              </a:lnTo>
              <a:lnTo>
                <a:pt x="0" y="720774"/>
              </a:lnTo>
              <a:lnTo>
                <a:pt x="0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87E561F-A6CE-4D6B-94F2-18A1838C019A}" type="sibTrans" cxnId="{45955DA8-696C-470C-B505-6F8137EBC2F8}">
      <dgm:prSet/>
      <dgm:spPr/>
      <dgm:t>
        <a:bodyPr/>
        <a:lstStyle/>
        <a:p>
          <a:endParaRPr lang="en-US"/>
        </a:p>
      </dgm:t>
    </dgm:pt>
    <dgm:pt modelId="{ABF6C592-2FC2-4001-B1E5-E4BDC41647EA}">
      <dgm:prSet/>
      <dgm:spPr>
        <a:xfrm>
          <a:off x="3212298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Basic Needs</a:t>
          </a:r>
        </a:p>
      </dgm:t>
    </dgm:pt>
    <dgm:pt modelId="{9DD5BDF4-3747-4A06-99D5-613925B37C73}" type="parTrans" cxnId="{AE706599-BE5A-4DB7-BDB2-C97196C0261E}">
      <dgm:prSet/>
      <dgm:spPr>
        <a:xfrm>
          <a:off x="3119437" y="912394"/>
          <a:ext cx="535053" cy="81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774"/>
              </a:lnTo>
              <a:lnTo>
                <a:pt x="535053" y="720774"/>
              </a:lnTo>
              <a:lnTo>
                <a:pt x="535053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960AA79-3478-4501-9875-B0271A26BD48}" type="sibTrans" cxnId="{AE706599-BE5A-4DB7-BDB2-C97196C0261E}">
      <dgm:prSet/>
      <dgm:spPr/>
      <dgm:t>
        <a:bodyPr/>
        <a:lstStyle/>
        <a:p>
          <a:endParaRPr lang="en-US"/>
        </a:p>
      </dgm:t>
    </dgm:pt>
    <dgm:pt modelId="{E1248B7E-1D35-4E42-8A53-EA82260419A2}">
      <dgm:prSet/>
      <dgm:spPr>
        <a:xfrm>
          <a:off x="4282405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highlight>
                <a:srgbClr val="FF0000"/>
              </a:highlight>
              <a:latin typeface="Calibri"/>
              <a:ea typeface="+mn-ea"/>
              <a:cs typeface="+mn-cs"/>
            </a:rPr>
            <a:t>Dreamers</a:t>
          </a:r>
        </a:p>
      </dgm:t>
    </dgm:pt>
    <dgm:pt modelId="{1A2C559A-F2B0-43B5-A12B-57979355FEDC}" type="parTrans" cxnId="{0D1DD0FF-30D5-4CB5-9205-FDE651640B16}">
      <dgm:prSet/>
      <dgm:spPr>
        <a:xfrm>
          <a:off x="3119437" y="912394"/>
          <a:ext cx="1605161" cy="81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774"/>
              </a:lnTo>
              <a:lnTo>
                <a:pt x="1605161" y="720774"/>
              </a:lnTo>
              <a:lnTo>
                <a:pt x="1605161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C8B48E1-C7C8-44BD-AD1A-9B7BC2446AD1}" type="sibTrans" cxnId="{0D1DD0FF-30D5-4CB5-9205-FDE651640B16}">
      <dgm:prSet/>
      <dgm:spPr/>
      <dgm:t>
        <a:bodyPr/>
        <a:lstStyle/>
        <a:p>
          <a:endParaRPr lang="en-US"/>
        </a:p>
      </dgm:t>
    </dgm:pt>
    <dgm:pt modelId="{0B47E748-225F-4B9F-AD1A-8A7FB52E2F65}">
      <dgm:prSet/>
      <dgm:spPr>
        <a:xfrm>
          <a:off x="5352513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Conduct</a:t>
          </a:r>
        </a:p>
      </dgm:t>
    </dgm:pt>
    <dgm:pt modelId="{E57CF2B1-FED4-470A-9BE0-387D2321600A}" type="parTrans" cxnId="{F0C784C0-A5B8-4C28-AC5B-FA6735CF19FF}">
      <dgm:prSet/>
      <dgm:spPr>
        <a:xfrm>
          <a:off x="3119437" y="912394"/>
          <a:ext cx="2675268" cy="81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774"/>
              </a:lnTo>
              <a:lnTo>
                <a:pt x="2675268" y="720774"/>
              </a:lnTo>
              <a:lnTo>
                <a:pt x="2675268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58C73C1-F4DC-4D3B-A63C-B54C7E5ECBA1}" type="sibTrans" cxnId="{F0C784C0-A5B8-4C28-AC5B-FA6735CF19FF}">
      <dgm:prSet/>
      <dgm:spPr/>
      <dgm:t>
        <a:bodyPr/>
        <a:lstStyle/>
        <a:p>
          <a:endParaRPr lang="en-US"/>
        </a:p>
      </dgm:t>
    </dgm:pt>
    <dgm:pt modelId="{99B0866C-5F8B-4B5C-BD67-5A76D1DF042A}" type="pres">
      <dgm:prSet presAssocID="{303952C2-690A-405B-91B4-C52EF7F905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37E4569-19B7-4189-8CD5-D609828D0588}" type="pres">
      <dgm:prSet presAssocID="{BEE64F81-28C5-4958-A018-5612FF8FBB52}" presName="hierRoot1" presStyleCnt="0">
        <dgm:presLayoutVars>
          <dgm:hierBranch val="init"/>
        </dgm:presLayoutVars>
      </dgm:prSet>
      <dgm:spPr/>
    </dgm:pt>
    <dgm:pt modelId="{327C92DF-D87E-4B8F-87AE-72CF32DDE088}" type="pres">
      <dgm:prSet presAssocID="{BEE64F81-28C5-4958-A018-5612FF8FBB52}" presName="rootComposite1" presStyleCnt="0"/>
      <dgm:spPr/>
    </dgm:pt>
    <dgm:pt modelId="{0B9A188D-856F-40A7-948A-0BD37F33642D}" type="pres">
      <dgm:prSet presAssocID="{BEE64F81-28C5-4958-A018-5612FF8FBB52}" presName="rootText1" presStyleLbl="node0" presStyleIdx="0" presStyleCnt="1">
        <dgm:presLayoutVars>
          <dgm:chPref val="3"/>
        </dgm:presLayoutVars>
      </dgm:prSet>
      <dgm:spPr/>
    </dgm:pt>
    <dgm:pt modelId="{A5E64913-7AD6-47C4-890B-E71970E8633F}" type="pres">
      <dgm:prSet presAssocID="{BEE64F81-28C5-4958-A018-5612FF8FBB52}" presName="rootConnector1" presStyleLbl="node1" presStyleIdx="0" presStyleCnt="0"/>
      <dgm:spPr/>
    </dgm:pt>
    <dgm:pt modelId="{461C394A-1F16-49C3-9673-8683082BFFAC}" type="pres">
      <dgm:prSet presAssocID="{BEE64F81-28C5-4958-A018-5612FF8FBB52}" presName="hierChild2" presStyleCnt="0"/>
      <dgm:spPr/>
    </dgm:pt>
    <dgm:pt modelId="{21D4F3D7-1E7F-49E1-B0AD-F25C53FA58FD}" type="pres">
      <dgm:prSet presAssocID="{38DB0CC9-CF1B-454D-8090-0FE9AD8EF55D}" presName="Name37" presStyleLbl="parChTrans1D2" presStyleIdx="0" presStyleCnt="7"/>
      <dgm:spPr/>
    </dgm:pt>
    <dgm:pt modelId="{8D89ED1E-4B92-4913-B804-D50699C59028}" type="pres">
      <dgm:prSet presAssocID="{134CE3AA-EBD4-46B3-B0BD-61626C8C7732}" presName="hierRoot2" presStyleCnt="0">
        <dgm:presLayoutVars>
          <dgm:hierBranch val="init"/>
        </dgm:presLayoutVars>
      </dgm:prSet>
      <dgm:spPr/>
    </dgm:pt>
    <dgm:pt modelId="{890D3AC0-DF5D-4B4B-8D25-367EF445834C}" type="pres">
      <dgm:prSet presAssocID="{134CE3AA-EBD4-46B3-B0BD-61626C8C7732}" presName="rootComposite" presStyleCnt="0"/>
      <dgm:spPr/>
    </dgm:pt>
    <dgm:pt modelId="{0E6C3574-2EBA-470D-A827-AC6D63A98F8D}" type="pres">
      <dgm:prSet presAssocID="{134CE3AA-EBD4-46B3-B0BD-61626C8C7732}" presName="rootText" presStyleLbl="node2" presStyleIdx="0" presStyleCnt="6">
        <dgm:presLayoutVars>
          <dgm:chPref val="3"/>
        </dgm:presLayoutVars>
      </dgm:prSet>
      <dgm:spPr/>
    </dgm:pt>
    <dgm:pt modelId="{E9C5CDEA-0D96-4E8F-8761-C1282DB31A64}" type="pres">
      <dgm:prSet presAssocID="{134CE3AA-EBD4-46B3-B0BD-61626C8C7732}" presName="rootConnector" presStyleLbl="node2" presStyleIdx="0" presStyleCnt="6"/>
      <dgm:spPr/>
    </dgm:pt>
    <dgm:pt modelId="{94BD405E-2916-4368-9C9D-728F3996C512}" type="pres">
      <dgm:prSet presAssocID="{134CE3AA-EBD4-46B3-B0BD-61626C8C7732}" presName="hierChild4" presStyleCnt="0"/>
      <dgm:spPr/>
    </dgm:pt>
    <dgm:pt modelId="{1A1773A9-7AA6-4A01-8727-9FBE03F91986}" type="pres">
      <dgm:prSet presAssocID="{134CE3AA-EBD4-46B3-B0BD-61626C8C7732}" presName="hierChild5" presStyleCnt="0"/>
      <dgm:spPr/>
    </dgm:pt>
    <dgm:pt modelId="{C6CF9A8B-43C3-467A-B90A-7504BE12B7AA}" type="pres">
      <dgm:prSet presAssocID="{0E8A0776-AC85-429F-A2EB-36C401B32E88}" presName="Name37" presStyleLbl="parChTrans1D2" presStyleIdx="1" presStyleCnt="7"/>
      <dgm:spPr/>
    </dgm:pt>
    <dgm:pt modelId="{A88F2229-B299-45D3-991B-8171D6AC6A98}" type="pres">
      <dgm:prSet presAssocID="{2E8F51C1-447D-4A3A-82D1-9478CBCC0176}" presName="hierRoot2" presStyleCnt="0">
        <dgm:presLayoutVars>
          <dgm:hierBranch val="init"/>
        </dgm:presLayoutVars>
      </dgm:prSet>
      <dgm:spPr/>
    </dgm:pt>
    <dgm:pt modelId="{3CB2A764-2E60-4D44-BE09-E803B10BF120}" type="pres">
      <dgm:prSet presAssocID="{2E8F51C1-447D-4A3A-82D1-9478CBCC0176}" presName="rootComposite" presStyleCnt="0"/>
      <dgm:spPr/>
    </dgm:pt>
    <dgm:pt modelId="{7128D155-1FFC-49E0-B129-D517AD565A7B}" type="pres">
      <dgm:prSet presAssocID="{2E8F51C1-447D-4A3A-82D1-9478CBCC0176}" presName="rootText" presStyleLbl="node2" presStyleIdx="1" presStyleCnt="6">
        <dgm:presLayoutVars>
          <dgm:chPref val="3"/>
        </dgm:presLayoutVars>
      </dgm:prSet>
      <dgm:spPr/>
    </dgm:pt>
    <dgm:pt modelId="{5F904967-2C37-4893-8E32-75FFA2D6FDB7}" type="pres">
      <dgm:prSet presAssocID="{2E8F51C1-447D-4A3A-82D1-9478CBCC0176}" presName="rootConnector" presStyleLbl="node2" presStyleIdx="1" presStyleCnt="6"/>
      <dgm:spPr/>
    </dgm:pt>
    <dgm:pt modelId="{5D92358F-5999-4F13-9463-76A6652B6B74}" type="pres">
      <dgm:prSet presAssocID="{2E8F51C1-447D-4A3A-82D1-9478CBCC0176}" presName="hierChild4" presStyleCnt="0"/>
      <dgm:spPr/>
    </dgm:pt>
    <dgm:pt modelId="{A17B1385-6952-42E8-B871-DE4AC511EC92}" type="pres">
      <dgm:prSet presAssocID="{2E8F51C1-447D-4A3A-82D1-9478CBCC0176}" presName="hierChild5" presStyleCnt="0"/>
      <dgm:spPr/>
    </dgm:pt>
    <dgm:pt modelId="{B0ED72F0-E35B-4F33-B183-35528DA5928A}" type="pres">
      <dgm:prSet presAssocID="{DB417C6A-DA36-42AE-9C09-BE83C685A122}" presName="Name37" presStyleLbl="parChTrans1D2" presStyleIdx="2" presStyleCnt="7"/>
      <dgm:spPr/>
    </dgm:pt>
    <dgm:pt modelId="{2DCEFFEE-18EC-4A89-8B3D-7A507FE1AB2E}" type="pres">
      <dgm:prSet presAssocID="{3487BAE1-3BDD-483F-8D92-3560674BEF5A}" presName="hierRoot2" presStyleCnt="0">
        <dgm:presLayoutVars>
          <dgm:hierBranch val="init"/>
        </dgm:presLayoutVars>
      </dgm:prSet>
      <dgm:spPr/>
    </dgm:pt>
    <dgm:pt modelId="{C6B1E075-D2E8-4905-9CE7-EA1B872164B1}" type="pres">
      <dgm:prSet presAssocID="{3487BAE1-3BDD-483F-8D92-3560674BEF5A}" presName="rootComposite" presStyleCnt="0"/>
      <dgm:spPr/>
    </dgm:pt>
    <dgm:pt modelId="{691C6F91-BD42-4464-BBFD-457C4B386CB4}" type="pres">
      <dgm:prSet presAssocID="{3487BAE1-3BDD-483F-8D92-3560674BEF5A}" presName="rootText" presStyleLbl="node2" presStyleIdx="2" presStyleCnt="6">
        <dgm:presLayoutVars>
          <dgm:chPref val="3"/>
        </dgm:presLayoutVars>
      </dgm:prSet>
      <dgm:spPr/>
    </dgm:pt>
    <dgm:pt modelId="{B400ACC1-1CD4-4722-98B9-D91448316805}" type="pres">
      <dgm:prSet presAssocID="{3487BAE1-3BDD-483F-8D92-3560674BEF5A}" presName="rootConnector" presStyleLbl="node2" presStyleIdx="2" presStyleCnt="6"/>
      <dgm:spPr/>
    </dgm:pt>
    <dgm:pt modelId="{E619560C-1F10-413D-8BCB-DF6A83234DE1}" type="pres">
      <dgm:prSet presAssocID="{3487BAE1-3BDD-483F-8D92-3560674BEF5A}" presName="hierChild4" presStyleCnt="0"/>
      <dgm:spPr/>
    </dgm:pt>
    <dgm:pt modelId="{B45C9CB0-6BA7-4DE3-8007-386D2CCC8738}" type="pres">
      <dgm:prSet presAssocID="{3487BAE1-3BDD-483F-8D92-3560674BEF5A}" presName="hierChild5" presStyleCnt="0"/>
      <dgm:spPr/>
    </dgm:pt>
    <dgm:pt modelId="{54389043-9AC7-4CE8-98EC-314943EAF803}" type="pres">
      <dgm:prSet presAssocID="{9DD5BDF4-3747-4A06-99D5-613925B37C73}" presName="Name37" presStyleLbl="parChTrans1D2" presStyleIdx="3" presStyleCnt="7"/>
      <dgm:spPr/>
    </dgm:pt>
    <dgm:pt modelId="{047A3B87-61D0-4C6F-BFA2-92E9AF4D5F13}" type="pres">
      <dgm:prSet presAssocID="{ABF6C592-2FC2-4001-B1E5-E4BDC41647EA}" presName="hierRoot2" presStyleCnt="0">
        <dgm:presLayoutVars>
          <dgm:hierBranch val="init"/>
        </dgm:presLayoutVars>
      </dgm:prSet>
      <dgm:spPr/>
    </dgm:pt>
    <dgm:pt modelId="{8E0C17D5-7BD8-4A45-9D60-326271034735}" type="pres">
      <dgm:prSet presAssocID="{ABF6C592-2FC2-4001-B1E5-E4BDC41647EA}" presName="rootComposite" presStyleCnt="0"/>
      <dgm:spPr/>
    </dgm:pt>
    <dgm:pt modelId="{70E59298-FF20-4F60-86B0-5BAF43EA7A1B}" type="pres">
      <dgm:prSet presAssocID="{ABF6C592-2FC2-4001-B1E5-E4BDC41647EA}" presName="rootText" presStyleLbl="node2" presStyleIdx="3" presStyleCnt="6">
        <dgm:presLayoutVars>
          <dgm:chPref val="3"/>
        </dgm:presLayoutVars>
      </dgm:prSet>
      <dgm:spPr/>
    </dgm:pt>
    <dgm:pt modelId="{6C2062A6-1427-4BA4-8517-99693271BE7D}" type="pres">
      <dgm:prSet presAssocID="{ABF6C592-2FC2-4001-B1E5-E4BDC41647EA}" presName="rootConnector" presStyleLbl="node2" presStyleIdx="3" presStyleCnt="6"/>
      <dgm:spPr/>
    </dgm:pt>
    <dgm:pt modelId="{97155066-CCF2-4E81-A15E-62C3DCA04C76}" type="pres">
      <dgm:prSet presAssocID="{ABF6C592-2FC2-4001-B1E5-E4BDC41647EA}" presName="hierChild4" presStyleCnt="0"/>
      <dgm:spPr/>
    </dgm:pt>
    <dgm:pt modelId="{F08E0172-FDDC-4EEE-87A3-95A90A1EDA1F}" type="pres">
      <dgm:prSet presAssocID="{ABF6C592-2FC2-4001-B1E5-E4BDC41647EA}" presName="hierChild5" presStyleCnt="0"/>
      <dgm:spPr/>
    </dgm:pt>
    <dgm:pt modelId="{6E772095-3532-4FE5-B0C5-FAEC2F41AE0E}" type="pres">
      <dgm:prSet presAssocID="{1A2C559A-F2B0-43B5-A12B-57979355FEDC}" presName="Name37" presStyleLbl="parChTrans1D2" presStyleIdx="4" presStyleCnt="7"/>
      <dgm:spPr/>
    </dgm:pt>
    <dgm:pt modelId="{4CB5C9CC-E23C-4B3D-B9C1-603DAAF7C39B}" type="pres">
      <dgm:prSet presAssocID="{E1248B7E-1D35-4E42-8A53-EA82260419A2}" presName="hierRoot2" presStyleCnt="0">
        <dgm:presLayoutVars>
          <dgm:hierBranch val="init"/>
        </dgm:presLayoutVars>
      </dgm:prSet>
      <dgm:spPr/>
    </dgm:pt>
    <dgm:pt modelId="{A9F47C65-8528-487F-A796-F8A9DDE7BBAE}" type="pres">
      <dgm:prSet presAssocID="{E1248B7E-1D35-4E42-8A53-EA82260419A2}" presName="rootComposite" presStyleCnt="0"/>
      <dgm:spPr/>
    </dgm:pt>
    <dgm:pt modelId="{B41FE9E9-F38A-47E7-8800-93B2C22D9708}" type="pres">
      <dgm:prSet presAssocID="{E1248B7E-1D35-4E42-8A53-EA82260419A2}" presName="rootText" presStyleLbl="node2" presStyleIdx="4" presStyleCnt="6">
        <dgm:presLayoutVars>
          <dgm:chPref val="3"/>
        </dgm:presLayoutVars>
      </dgm:prSet>
      <dgm:spPr/>
    </dgm:pt>
    <dgm:pt modelId="{B70E166A-613E-41DA-96C5-D01356AB2312}" type="pres">
      <dgm:prSet presAssocID="{E1248B7E-1D35-4E42-8A53-EA82260419A2}" presName="rootConnector" presStyleLbl="node2" presStyleIdx="4" presStyleCnt="6"/>
      <dgm:spPr/>
    </dgm:pt>
    <dgm:pt modelId="{C0A196FE-B123-4E1D-8304-F9808F438610}" type="pres">
      <dgm:prSet presAssocID="{E1248B7E-1D35-4E42-8A53-EA82260419A2}" presName="hierChild4" presStyleCnt="0"/>
      <dgm:spPr/>
    </dgm:pt>
    <dgm:pt modelId="{25AB9FFE-4021-4232-83DA-E2E3FD7720CC}" type="pres">
      <dgm:prSet presAssocID="{E1248B7E-1D35-4E42-8A53-EA82260419A2}" presName="hierChild5" presStyleCnt="0"/>
      <dgm:spPr/>
    </dgm:pt>
    <dgm:pt modelId="{EFFCC0DC-44B6-4A12-B403-D202B67F3B3D}" type="pres">
      <dgm:prSet presAssocID="{E57CF2B1-FED4-470A-9BE0-387D2321600A}" presName="Name37" presStyleLbl="parChTrans1D2" presStyleIdx="5" presStyleCnt="7"/>
      <dgm:spPr/>
    </dgm:pt>
    <dgm:pt modelId="{48152C79-50E7-4D4C-B52E-106C7CAAE69D}" type="pres">
      <dgm:prSet presAssocID="{0B47E748-225F-4B9F-AD1A-8A7FB52E2F65}" presName="hierRoot2" presStyleCnt="0">
        <dgm:presLayoutVars>
          <dgm:hierBranch val="init"/>
        </dgm:presLayoutVars>
      </dgm:prSet>
      <dgm:spPr/>
    </dgm:pt>
    <dgm:pt modelId="{E938D87A-BACE-47C9-A09F-F355E81FF22A}" type="pres">
      <dgm:prSet presAssocID="{0B47E748-225F-4B9F-AD1A-8A7FB52E2F65}" presName="rootComposite" presStyleCnt="0"/>
      <dgm:spPr/>
    </dgm:pt>
    <dgm:pt modelId="{1CE51215-AE1C-4A65-ACD5-358BD2E590A2}" type="pres">
      <dgm:prSet presAssocID="{0B47E748-225F-4B9F-AD1A-8A7FB52E2F65}" presName="rootText" presStyleLbl="node2" presStyleIdx="5" presStyleCnt="6">
        <dgm:presLayoutVars>
          <dgm:chPref val="3"/>
        </dgm:presLayoutVars>
      </dgm:prSet>
      <dgm:spPr/>
    </dgm:pt>
    <dgm:pt modelId="{EE1F6926-1EA3-4E90-9FC4-F086C6CAF48F}" type="pres">
      <dgm:prSet presAssocID="{0B47E748-225F-4B9F-AD1A-8A7FB52E2F65}" presName="rootConnector" presStyleLbl="node2" presStyleIdx="5" presStyleCnt="6"/>
      <dgm:spPr/>
    </dgm:pt>
    <dgm:pt modelId="{701A8AF2-AF0C-4580-BD7C-ABDCE59B9A82}" type="pres">
      <dgm:prSet presAssocID="{0B47E748-225F-4B9F-AD1A-8A7FB52E2F65}" presName="hierChild4" presStyleCnt="0"/>
      <dgm:spPr/>
    </dgm:pt>
    <dgm:pt modelId="{501662DB-AF3F-4A9A-AF8F-F9A32361BE5E}" type="pres">
      <dgm:prSet presAssocID="{0B47E748-225F-4B9F-AD1A-8A7FB52E2F65}" presName="hierChild5" presStyleCnt="0"/>
      <dgm:spPr/>
    </dgm:pt>
    <dgm:pt modelId="{7AC96ECD-3FD2-438C-A4CB-A0290D03C703}" type="pres">
      <dgm:prSet presAssocID="{BEE64F81-28C5-4958-A018-5612FF8FBB52}" presName="hierChild3" presStyleCnt="0"/>
      <dgm:spPr/>
    </dgm:pt>
    <dgm:pt modelId="{5164F881-0965-4904-B5F7-D0EEA66FDD0A}" type="pres">
      <dgm:prSet presAssocID="{897E339C-038E-427D-A701-8BAFAD204501}" presName="Name111" presStyleLbl="parChTrans1D2" presStyleIdx="6" presStyleCnt="7"/>
      <dgm:spPr/>
    </dgm:pt>
    <dgm:pt modelId="{68F6C598-06F5-4CA6-9FBC-BB6944C9BC2A}" type="pres">
      <dgm:prSet presAssocID="{57134570-CD0C-42E7-8D70-6B5ADC4FDEBF}" presName="hierRoot3" presStyleCnt="0">
        <dgm:presLayoutVars>
          <dgm:hierBranch val="init"/>
        </dgm:presLayoutVars>
      </dgm:prSet>
      <dgm:spPr/>
    </dgm:pt>
    <dgm:pt modelId="{70F156AE-3AB2-4DA2-B5F8-3E2DFA168B26}" type="pres">
      <dgm:prSet presAssocID="{57134570-CD0C-42E7-8D70-6B5ADC4FDEBF}" presName="rootComposite3" presStyleCnt="0"/>
      <dgm:spPr/>
    </dgm:pt>
    <dgm:pt modelId="{3CB4549D-72C2-4089-8529-7F17A79EC7F0}" type="pres">
      <dgm:prSet presAssocID="{57134570-CD0C-42E7-8D70-6B5ADC4FDEBF}" presName="rootText3" presStyleLbl="asst1" presStyleIdx="0" presStyleCnt="1">
        <dgm:presLayoutVars>
          <dgm:chPref val="3"/>
        </dgm:presLayoutVars>
      </dgm:prSet>
      <dgm:spPr/>
    </dgm:pt>
    <dgm:pt modelId="{AA1E2C5F-3ADA-48F1-87C3-74F030D23612}" type="pres">
      <dgm:prSet presAssocID="{57134570-CD0C-42E7-8D70-6B5ADC4FDEBF}" presName="rootConnector3" presStyleLbl="asst1" presStyleIdx="0" presStyleCnt="1"/>
      <dgm:spPr/>
    </dgm:pt>
    <dgm:pt modelId="{EFD927F4-DDD2-420A-B25E-4C9ABD105F8B}" type="pres">
      <dgm:prSet presAssocID="{57134570-CD0C-42E7-8D70-6B5ADC4FDEBF}" presName="hierChild6" presStyleCnt="0"/>
      <dgm:spPr/>
    </dgm:pt>
    <dgm:pt modelId="{4C2E0BE1-CF52-49D1-8F27-CED428EB5C98}" type="pres">
      <dgm:prSet presAssocID="{57134570-CD0C-42E7-8D70-6B5ADC4FDEBF}" presName="hierChild7" presStyleCnt="0"/>
      <dgm:spPr/>
    </dgm:pt>
  </dgm:ptLst>
  <dgm:cxnLst>
    <dgm:cxn modelId="{9939E802-82F1-402B-B3AE-01EA2847DE28}" type="presOf" srcId="{134CE3AA-EBD4-46B3-B0BD-61626C8C7732}" destId="{E9C5CDEA-0D96-4E8F-8761-C1282DB31A64}" srcOrd="1" destOrd="0" presId="urn:microsoft.com/office/officeart/2005/8/layout/orgChart1"/>
    <dgm:cxn modelId="{A35EA815-6289-4CD9-AB5A-31B1E72285AF}" type="presOf" srcId="{3487BAE1-3BDD-483F-8D92-3560674BEF5A}" destId="{691C6F91-BD42-4464-BBFD-457C4B386CB4}" srcOrd="0" destOrd="0" presId="urn:microsoft.com/office/officeart/2005/8/layout/orgChart1"/>
    <dgm:cxn modelId="{2371E231-825F-4BF4-A946-F2025E480216}" srcId="{BEE64F81-28C5-4958-A018-5612FF8FBB52}" destId="{57134570-CD0C-42E7-8D70-6B5ADC4FDEBF}" srcOrd="0" destOrd="0" parTransId="{897E339C-038E-427D-A701-8BAFAD204501}" sibTransId="{603C92C0-9DCD-4E95-A4C3-509BFF063D2C}"/>
    <dgm:cxn modelId="{D6A2F538-4842-461E-8BF0-702F14EFC39E}" type="presOf" srcId="{134CE3AA-EBD4-46B3-B0BD-61626C8C7732}" destId="{0E6C3574-2EBA-470D-A827-AC6D63A98F8D}" srcOrd="0" destOrd="0" presId="urn:microsoft.com/office/officeart/2005/8/layout/orgChart1"/>
    <dgm:cxn modelId="{94B80F62-1919-448B-8B12-BBE5DD9CB2FB}" type="presOf" srcId="{57134570-CD0C-42E7-8D70-6B5ADC4FDEBF}" destId="{AA1E2C5F-3ADA-48F1-87C3-74F030D23612}" srcOrd="1" destOrd="0" presId="urn:microsoft.com/office/officeart/2005/8/layout/orgChart1"/>
    <dgm:cxn modelId="{144B1764-8609-4C78-A897-1D8C0B3B0985}" type="presOf" srcId="{897E339C-038E-427D-A701-8BAFAD204501}" destId="{5164F881-0965-4904-B5F7-D0EEA66FDD0A}" srcOrd="0" destOrd="0" presId="urn:microsoft.com/office/officeart/2005/8/layout/orgChart1"/>
    <dgm:cxn modelId="{14E0CE47-D9EF-434F-8A4A-693A6E248812}" type="presOf" srcId="{0B47E748-225F-4B9F-AD1A-8A7FB52E2F65}" destId="{EE1F6926-1EA3-4E90-9FC4-F086C6CAF48F}" srcOrd="1" destOrd="0" presId="urn:microsoft.com/office/officeart/2005/8/layout/orgChart1"/>
    <dgm:cxn modelId="{73702468-657C-43DC-A799-B0E43AD25071}" type="presOf" srcId="{BEE64F81-28C5-4958-A018-5612FF8FBB52}" destId="{0B9A188D-856F-40A7-948A-0BD37F33642D}" srcOrd="0" destOrd="0" presId="urn:microsoft.com/office/officeart/2005/8/layout/orgChart1"/>
    <dgm:cxn modelId="{F63C316A-1DA3-4EC2-A762-9EF8F8944A6D}" type="presOf" srcId="{57134570-CD0C-42E7-8D70-6B5ADC4FDEBF}" destId="{3CB4549D-72C2-4089-8529-7F17A79EC7F0}" srcOrd="0" destOrd="0" presId="urn:microsoft.com/office/officeart/2005/8/layout/orgChart1"/>
    <dgm:cxn modelId="{9366C84F-042E-45F7-A50B-2B660D1CEAC1}" type="presOf" srcId="{2E8F51C1-447D-4A3A-82D1-9478CBCC0176}" destId="{5F904967-2C37-4893-8E32-75FFA2D6FDB7}" srcOrd="1" destOrd="0" presId="urn:microsoft.com/office/officeart/2005/8/layout/orgChart1"/>
    <dgm:cxn modelId="{76DDBF71-FD58-4EA3-B980-93EE32EBB28D}" srcId="{BEE64F81-28C5-4958-A018-5612FF8FBB52}" destId="{134CE3AA-EBD4-46B3-B0BD-61626C8C7732}" srcOrd="1" destOrd="0" parTransId="{38DB0CC9-CF1B-454D-8090-0FE9AD8EF55D}" sibTransId="{14F17843-2FB0-4970-B4E6-35CB5D9AFE5A}"/>
    <dgm:cxn modelId="{3C980F53-4FA0-4FF1-8CA5-58A77296C7A5}" type="presOf" srcId="{3487BAE1-3BDD-483F-8D92-3560674BEF5A}" destId="{B400ACC1-1CD4-4722-98B9-D91448316805}" srcOrd="1" destOrd="0" presId="urn:microsoft.com/office/officeart/2005/8/layout/orgChart1"/>
    <dgm:cxn modelId="{5730E18D-4836-4459-A51C-CEFB43B78B7C}" type="presOf" srcId="{E57CF2B1-FED4-470A-9BE0-387D2321600A}" destId="{EFFCC0DC-44B6-4A12-B403-D202B67F3B3D}" srcOrd="0" destOrd="0" presId="urn:microsoft.com/office/officeart/2005/8/layout/orgChart1"/>
    <dgm:cxn modelId="{2CD80596-9492-4619-A7E6-132FD1390C1F}" type="presOf" srcId="{ABF6C592-2FC2-4001-B1E5-E4BDC41647EA}" destId="{70E59298-FF20-4F60-86B0-5BAF43EA7A1B}" srcOrd="0" destOrd="0" presId="urn:microsoft.com/office/officeart/2005/8/layout/orgChart1"/>
    <dgm:cxn modelId="{AE706599-BE5A-4DB7-BDB2-C97196C0261E}" srcId="{BEE64F81-28C5-4958-A018-5612FF8FBB52}" destId="{ABF6C592-2FC2-4001-B1E5-E4BDC41647EA}" srcOrd="4" destOrd="0" parTransId="{9DD5BDF4-3747-4A06-99D5-613925B37C73}" sibTransId="{1960AA79-3478-4501-9875-B0271A26BD48}"/>
    <dgm:cxn modelId="{45955DA8-696C-470C-B505-6F8137EBC2F8}" srcId="{BEE64F81-28C5-4958-A018-5612FF8FBB52}" destId="{3487BAE1-3BDD-483F-8D92-3560674BEF5A}" srcOrd="3" destOrd="0" parTransId="{DB417C6A-DA36-42AE-9C09-BE83C685A122}" sibTransId="{887E561F-A6CE-4D6B-94F2-18A1838C019A}"/>
    <dgm:cxn modelId="{972C65B2-BCA7-473C-9638-53053FFD339A}" type="presOf" srcId="{303952C2-690A-405B-91B4-C52EF7F90515}" destId="{99B0866C-5F8B-4B5C-BD67-5A76D1DF042A}" srcOrd="0" destOrd="0" presId="urn:microsoft.com/office/officeart/2005/8/layout/orgChart1"/>
    <dgm:cxn modelId="{E45D1CB4-2D14-424A-9714-196E7E88B395}" type="presOf" srcId="{BEE64F81-28C5-4958-A018-5612FF8FBB52}" destId="{A5E64913-7AD6-47C4-890B-E71970E8633F}" srcOrd="1" destOrd="0" presId="urn:microsoft.com/office/officeart/2005/8/layout/orgChart1"/>
    <dgm:cxn modelId="{886CE2B4-9926-412F-A636-A673C849EBBB}" type="presOf" srcId="{38DB0CC9-CF1B-454D-8090-0FE9AD8EF55D}" destId="{21D4F3D7-1E7F-49E1-B0AD-F25C53FA58FD}" srcOrd="0" destOrd="0" presId="urn:microsoft.com/office/officeart/2005/8/layout/orgChart1"/>
    <dgm:cxn modelId="{72FEA7BB-5AB9-4F56-ACCA-50C06D5B4432}" type="presOf" srcId="{1A2C559A-F2B0-43B5-A12B-57979355FEDC}" destId="{6E772095-3532-4FE5-B0C5-FAEC2F41AE0E}" srcOrd="0" destOrd="0" presId="urn:microsoft.com/office/officeart/2005/8/layout/orgChart1"/>
    <dgm:cxn modelId="{5DE6FCBD-70D0-4AD4-960B-8724352113DD}" type="presOf" srcId="{9DD5BDF4-3747-4A06-99D5-613925B37C73}" destId="{54389043-9AC7-4CE8-98EC-314943EAF803}" srcOrd="0" destOrd="0" presId="urn:microsoft.com/office/officeart/2005/8/layout/orgChart1"/>
    <dgm:cxn modelId="{F0C784C0-A5B8-4C28-AC5B-FA6735CF19FF}" srcId="{BEE64F81-28C5-4958-A018-5612FF8FBB52}" destId="{0B47E748-225F-4B9F-AD1A-8A7FB52E2F65}" srcOrd="6" destOrd="0" parTransId="{E57CF2B1-FED4-470A-9BE0-387D2321600A}" sibTransId="{758C73C1-F4DC-4D3B-A63C-B54C7E5ECBA1}"/>
    <dgm:cxn modelId="{9F3029C2-C834-447C-995D-9B08089C9E75}" srcId="{BEE64F81-28C5-4958-A018-5612FF8FBB52}" destId="{2E8F51C1-447D-4A3A-82D1-9478CBCC0176}" srcOrd="2" destOrd="0" parTransId="{0E8A0776-AC85-429F-A2EB-36C401B32E88}" sibTransId="{645FCC1F-8C84-42CA-97BD-C49362917412}"/>
    <dgm:cxn modelId="{A2DE77CF-5393-46B4-8CBF-FD142B94AB29}" srcId="{303952C2-690A-405B-91B4-C52EF7F90515}" destId="{BEE64F81-28C5-4958-A018-5612FF8FBB52}" srcOrd="0" destOrd="0" parTransId="{4E225196-E1B3-43F0-A982-B0F320D052E0}" sibTransId="{BE79C236-3B45-4AB6-9008-7A37BD245008}"/>
    <dgm:cxn modelId="{D1BC05D6-DF48-437C-8E2E-DB45199FCB07}" type="presOf" srcId="{ABF6C592-2FC2-4001-B1E5-E4BDC41647EA}" destId="{6C2062A6-1427-4BA4-8517-99693271BE7D}" srcOrd="1" destOrd="0" presId="urn:microsoft.com/office/officeart/2005/8/layout/orgChart1"/>
    <dgm:cxn modelId="{B729BCD6-4807-4C7D-9F72-FE3F224F875C}" type="presOf" srcId="{E1248B7E-1D35-4E42-8A53-EA82260419A2}" destId="{B70E166A-613E-41DA-96C5-D01356AB2312}" srcOrd="1" destOrd="0" presId="urn:microsoft.com/office/officeart/2005/8/layout/orgChart1"/>
    <dgm:cxn modelId="{7FD7E5EE-C470-44B8-997D-0B55034D5870}" type="presOf" srcId="{0B47E748-225F-4B9F-AD1A-8A7FB52E2F65}" destId="{1CE51215-AE1C-4A65-ACD5-358BD2E590A2}" srcOrd="0" destOrd="0" presId="urn:microsoft.com/office/officeart/2005/8/layout/orgChart1"/>
    <dgm:cxn modelId="{F15636F3-BDBC-4F51-8EF1-CDACC68A580B}" type="presOf" srcId="{E1248B7E-1D35-4E42-8A53-EA82260419A2}" destId="{B41FE9E9-F38A-47E7-8800-93B2C22D9708}" srcOrd="0" destOrd="0" presId="urn:microsoft.com/office/officeart/2005/8/layout/orgChart1"/>
    <dgm:cxn modelId="{B19390F7-C664-4C8C-A3F0-A4E561027919}" type="presOf" srcId="{0E8A0776-AC85-429F-A2EB-36C401B32E88}" destId="{C6CF9A8B-43C3-467A-B90A-7504BE12B7AA}" srcOrd="0" destOrd="0" presId="urn:microsoft.com/office/officeart/2005/8/layout/orgChart1"/>
    <dgm:cxn modelId="{41C26DFA-834D-4802-BCBB-4C642E03FB69}" type="presOf" srcId="{2E8F51C1-447D-4A3A-82D1-9478CBCC0176}" destId="{7128D155-1FFC-49E0-B129-D517AD565A7B}" srcOrd="0" destOrd="0" presId="urn:microsoft.com/office/officeart/2005/8/layout/orgChart1"/>
    <dgm:cxn modelId="{A442C3FD-4987-459D-B198-D1366EEE0547}" type="presOf" srcId="{DB417C6A-DA36-42AE-9C09-BE83C685A122}" destId="{B0ED72F0-E35B-4F33-B183-35528DA5928A}" srcOrd="0" destOrd="0" presId="urn:microsoft.com/office/officeart/2005/8/layout/orgChart1"/>
    <dgm:cxn modelId="{0D1DD0FF-30D5-4CB5-9205-FDE651640B16}" srcId="{BEE64F81-28C5-4958-A018-5612FF8FBB52}" destId="{E1248B7E-1D35-4E42-8A53-EA82260419A2}" srcOrd="5" destOrd="0" parTransId="{1A2C559A-F2B0-43B5-A12B-57979355FEDC}" sibTransId="{CC8B48E1-C7C8-44BD-AD1A-9B7BC2446AD1}"/>
    <dgm:cxn modelId="{A2382FB0-D5BB-42C5-8DAB-0723264E5ABB}" type="presParOf" srcId="{99B0866C-5F8B-4B5C-BD67-5A76D1DF042A}" destId="{C37E4569-19B7-4189-8CD5-D609828D0588}" srcOrd="0" destOrd="0" presId="urn:microsoft.com/office/officeart/2005/8/layout/orgChart1"/>
    <dgm:cxn modelId="{646DF687-1228-46B3-9859-43783220395E}" type="presParOf" srcId="{C37E4569-19B7-4189-8CD5-D609828D0588}" destId="{327C92DF-D87E-4B8F-87AE-72CF32DDE088}" srcOrd="0" destOrd="0" presId="urn:microsoft.com/office/officeart/2005/8/layout/orgChart1"/>
    <dgm:cxn modelId="{F119496B-1805-4963-B42D-E8F9E2B310E5}" type="presParOf" srcId="{327C92DF-D87E-4B8F-87AE-72CF32DDE088}" destId="{0B9A188D-856F-40A7-948A-0BD37F33642D}" srcOrd="0" destOrd="0" presId="urn:microsoft.com/office/officeart/2005/8/layout/orgChart1"/>
    <dgm:cxn modelId="{3EDE18EB-73B0-4156-9211-89A96F062124}" type="presParOf" srcId="{327C92DF-D87E-4B8F-87AE-72CF32DDE088}" destId="{A5E64913-7AD6-47C4-890B-E71970E8633F}" srcOrd="1" destOrd="0" presId="urn:microsoft.com/office/officeart/2005/8/layout/orgChart1"/>
    <dgm:cxn modelId="{8B0190FE-6E33-460E-B0D2-F2EDAA745E70}" type="presParOf" srcId="{C37E4569-19B7-4189-8CD5-D609828D0588}" destId="{461C394A-1F16-49C3-9673-8683082BFFAC}" srcOrd="1" destOrd="0" presId="urn:microsoft.com/office/officeart/2005/8/layout/orgChart1"/>
    <dgm:cxn modelId="{8B34E872-1AE1-4C06-B4A8-55CB3080A7FF}" type="presParOf" srcId="{461C394A-1F16-49C3-9673-8683082BFFAC}" destId="{21D4F3D7-1E7F-49E1-B0AD-F25C53FA58FD}" srcOrd="0" destOrd="0" presId="urn:microsoft.com/office/officeart/2005/8/layout/orgChart1"/>
    <dgm:cxn modelId="{1A5BF4C3-6948-44D8-A1FE-6A53DAC5D61C}" type="presParOf" srcId="{461C394A-1F16-49C3-9673-8683082BFFAC}" destId="{8D89ED1E-4B92-4913-B804-D50699C59028}" srcOrd="1" destOrd="0" presId="urn:microsoft.com/office/officeart/2005/8/layout/orgChart1"/>
    <dgm:cxn modelId="{D4C847AD-22C0-4EBE-BEC0-DA6F236A644B}" type="presParOf" srcId="{8D89ED1E-4B92-4913-B804-D50699C59028}" destId="{890D3AC0-DF5D-4B4B-8D25-367EF445834C}" srcOrd="0" destOrd="0" presId="urn:microsoft.com/office/officeart/2005/8/layout/orgChart1"/>
    <dgm:cxn modelId="{760BD06C-251E-4A4C-A1A4-466D53AC0D6D}" type="presParOf" srcId="{890D3AC0-DF5D-4B4B-8D25-367EF445834C}" destId="{0E6C3574-2EBA-470D-A827-AC6D63A98F8D}" srcOrd="0" destOrd="0" presId="urn:microsoft.com/office/officeart/2005/8/layout/orgChart1"/>
    <dgm:cxn modelId="{EEB0ED36-FA12-4591-BF69-30B826D56AAC}" type="presParOf" srcId="{890D3AC0-DF5D-4B4B-8D25-367EF445834C}" destId="{E9C5CDEA-0D96-4E8F-8761-C1282DB31A64}" srcOrd="1" destOrd="0" presId="urn:microsoft.com/office/officeart/2005/8/layout/orgChart1"/>
    <dgm:cxn modelId="{89762EF9-A071-41A5-BB92-3C6B0D764157}" type="presParOf" srcId="{8D89ED1E-4B92-4913-B804-D50699C59028}" destId="{94BD405E-2916-4368-9C9D-728F3996C512}" srcOrd="1" destOrd="0" presId="urn:microsoft.com/office/officeart/2005/8/layout/orgChart1"/>
    <dgm:cxn modelId="{80B92AE0-8B9C-4696-8750-0B719EFEC93D}" type="presParOf" srcId="{8D89ED1E-4B92-4913-B804-D50699C59028}" destId="{1A1773A9-7AA6-4A01-8727-9FBE03F91986}" srcOrd="2" destOrd="0" presId="urn:microsoft.com/office/officeart/2005/8/layout/orgChart1"/>
    <dgm:cxn modelId="{FD49A416-B3E2-4130-B6EB-00FA3BF2E103}" type="presParOf" srcId="{461C394A-1F16-49C3-9673-8683082BFFAC}" destId="{C6CF9A8B-43C3-467A-B90A-7504BE12B7AA}" srcOrd="2" destOrd="0" presId="urn:microsoft.com/office/officeart/2005/8/layout/orgChart1"/>
    <dgm:cxn modelId="{C7BE6620-56D3-4539-A3AB-2F99592C4A00}" type="presParOf" srcId="{461C394A-1F16-49C3-9673-8683082BFFAC}" destId="{A88F2229-B299-45D3-991B-8171D6AC6A98}" srcOrd="3" destOrd="0" presId="urn:microsoft.com/office/officeart/2005/8/layout/orgChart1"/>
    <dgm:cxn modelId="{F20533A5-A967-44FC-86EA-9253D76504A5}" type="presParOf" srcId="{A88F2229-B299-45D3-991B-8171D6AC6A98}" destId="{3CB2A764-2E60-4D44-BE09-E803B10BF120}" srcOrd="0" destOrd="0" presId="urn:microsoft.com/office/officeart/2005/8/layout/orgChart1"/>
    <dgm:cxn modelId="{7746C323-FACA-4CDB-A918-F648282376E2}" type="presParOf" srcId="{3CB2A764-2E60-4D44-BE09-E803B10BF120}" destId="{7128D155-1FFC-49E0-B129-D517AD565A7B}" srcOrd="0" destOrd="0" presId="urn:microsoft.com/office/officeart/2005/8/layout/orgChart1"/>
    <dgm:cxn modelId="{5A3CAD52-45E3-4809-AEE0-9D599EF330AE}" type="presParOf" srcId="{3CB2A764-2E60-4D44-BE09-E803B10BF120}" destId="{5F904967-2C37-4893-8E32-75FFA2D6FDB7}" srcOrd="1" destOrd="0" presId="urn:microsoft.com/office/officeart/2005/8/layout/orgChart1"/>
    <dgm:cxn modelId="{6855EF09-72E9-43C1-B9A4-32AFAC052B9D}" type="presParOf" srcId="{A88F2229-B299-45D3-991B-8171D6AC6A98}" destId="{5D92358F-5999-4F13-9463-76A6652B6B74}" srcOrd="1" destOrd="0" presId="urn:microsoft.com/office/officeart/2005/8/layout/orgChart1"/>
    <dgm:cxn modelId="{26B05785-F8FF-4A7C-B6E3-6929E9B1CE31}" type="presParOf" srcId="{A88F2229-B299-45D3-991B-8171D6AC6A98}" destId="{A17B1385-6952-42E8-B871-DE4AC511EC92}" srcOrd="2" destOrd="0" presId="urn:microsoft.com/office/officeart/2005/8/layout/orgChart1"/>
    <dgm:cxn modelId="{1ABF604C-5871-4C11-8E1C-11120E36B181}" type="presParOf" srcId="{461C394A-1F16-49C3-9673-8683082BFFAC}" destId="{B0ED72F0-E35B-4F33-B183-35528DA5928A}" srcOrd="4" destOrd="0" presId="urn:microsoft.com/office/officeart/2005/8/layout/orgChart1"/>
    <dgm:cxn modelId="{47B78A80-9156-4709-BA33-4C9C88A5F63A}" type="presParOf" srcId="{461C394A-1F16-49C3-9673-8683082BFFAC}" destId="{2DCEFFEE-18EC-4A89-8B3D-7A507FE1AB2E}" srcOrd="5" destOrd="0" presId="urn:microsoft.com/office/officeart/2005/8/layout/orgChart1"/>
    <dgm:cxn modelId="{C8687466-0DB9-4F9A-B651-66261FD744CE}" type="presParOf" srcId="{2DCEFFEE-18EC-4A89-8B3D-7A507FE1AB2E}" destId="{C6B1E075-D2E8-4905-9CE7-EA1B872164B1}" srcOrd="0" destOrd="0" presId="urn:microsoft.com/office/officeart/2005/8/layout/orgChart1"/>
    <dgm:cxn modelId="{67E83317-AEF6-4084-93C7-D3650E05D13A}" type="presParOf" srcId="{C6B1E075-D2E8-4905-9CE7-EA1B872164B1}" destId="{691C6F91-BD42-4464-BBFD-457C4B386CB4}" srcOrd="0" destOrd="0" presId="urn:microsoft.com/office/officeart/2005/8/layout/orgChart1"/>
    <dgm:cxn modelId="{090C76D5-5144-4970-BB02-2F1B82D14732}" type="presParOf" srcId="{C6B1E075-D2E8-4905-9CE7-EA1B872164B1}" destId="{B400ACC1-1CD4-4722-98B9-D91448316805}" srcOrd="1" destOrd="0" presId="urn:microsoft.com/office/officeart/2005/8/layout/orgChart1"/>
    <dgm:cxn modelId="{2F1BBDCA-C7A5-44BE-A712-6BBF55021A64}" type="presParOf" srcId="{2DCEFFEE-18EC-4A89-8B3D-7A507FE1AB2E}" destId="{E619560C-1F10-413D-8BCB-DF6A83234DE1}" srcOrd="1" destOrd="0" presId="urn:microsoft.com/office/officeart/2005/8/layout/orgChart1"/>
    <dgm:cxn modelId="{03BA9061-7F2C-4F95-AB08-3859599BF29A}" type="presParOf" srcId="{2DCEFFEE-18EC-4A89-8B3D-7A507FE1AB2E}" destId="{B45C9CB0-6BA7-4DE3-8007-386D2CCC8738}" srcOrd="2" destOrd="0" presId="urn:microsoft.com/office/officeart/2005/8/layout/orgChart1"/>
    <dgm:cxn modelId="{AE8BE16C-C364-4786-963F-34E4C9346F5B}" type="presParOf" srcId="{461C394A-1F16-49C3-9673-8683082BFFAC}" destId="{54389043-9AC7-4CE8-98EC-314943EAF803}" srcOrd="6" destOrd="0" presId="urn:microsoft.com/office/officeart/2005/8/layout/orgChart1"/>
    <dgm:cxn modelId="{7E2AEEB6-2CC9-4033-B58E-C47518BD403D}" type="presParOf" srcId="{461C394A-1F16-49C3-9673-8683082BFFAC}" destId="{047A3B87-61D0-4C6F-BFA2-92E9AF4D5F13}" srcOrd="7" destOrd="0" presId="urn:microsoft.com/office/officeart/2005/8/layout/orgChart1"/>
    <dgm:cxn modelId="{AEDADC51-081E-490F-9CAD-79BBA5F447FC}" type="presParOf" srcId="{047A3B87-61D0-4C6F-BFA2-92E9AF4D5F13}" destId="{8E0C17D5-7BD8-4A45-9D60-326271034735}" srcOrd="0" destOrd="0" presId="urn:microsoft.com/office/officeart/2005/8/layout/orgChart1"/>
    <dgm:cxn modelId="{32F3E62A-28E9-4670-9FC0-089032F1F264}" type="presParOf" srcId="{8E0C17D5-7BD8-4A45-9D60-326271034735}" destId="{70E59298-FF20-4F60-86B0-5BAF43EA7A1B}" srcOrd="0" destOrd="0" presId="urn:microsoft.com/office/officeart/2005/8/layout/orgChart1"/>
    <dgm:cxn modelId="{B3074531-0478-439B-8943-6FBDDE04429B}" type="presParOf" srcId="{8E0C17D5-7BD8-4A45-9D60-326271034735}" destId="{6C2062A6-1427-4BA4-8517-99693271BE7D}" srcOrd="1" destOrd="0" presId="urn:microsoft.com/office/officeart/2005/8/layout/orgChart1"/>
    <dgm:cxn modelId="{3AB32E99-378E-49C2-B00F-E54B62DC0653}" type="presParOf" srcId="{047A3B87-61D0-4C6F-BFA2-92E9AF4D5F13}" destId="{97155066-CCF2-4E81-A15E-62C3DCA04C76}" srcOrd="1" destOrd="0" presId="urn:microsoft.com/office/officeart/2005/8/layout/orgChart1"/>
    <dgm:cxn modelId="{939456BF-E99D-4147-AB29-773A2B4FD25F}" type="presParOf" srcId="{047A3B87-61D0-4C6F-BFA2-92E9AF4D5F13}" destId="{F08E0172-FDDC-4EEE-87A3-95A90A1EDA1F}" srcOrd="2" destOrd="0" presId="urn:microsoft.com/office/officeart/2005/8/layout/orgChart1"/>
    <dgm:cxn modelId="{BD91B898-76BB-4EC5-9AAC-B247579BC1DC}" type="presParOf" srcId="{461C394A-1F16-49C3-9673-8683082BFFAC}" destId="{6E772095-3532-4FE5-B0C5-FAEC2F41AE0E}" srcOrd="8" destOrd="0" presId="urn:microsoft.com/office/officeart/2005/8/layout/orgChart1"/>
    <dgm:cxn modelId="{E28CB147-F0C4-4FE1-8996-A013ED29E6D0}" type="presParOf" srcId="{461C394A-1F16-49C3-9673-8683082BFFAC}" destId="{4CB5C9CC-E23C-4B3D-B9C1-603DAAF7C39B}" srcOrd="9" destOrd="0" presId="urn:microsoft.com/office/officeart/2005/8/layout/orgChart1"/>
    <dgm:cxn modelId="{95E1C195-EE88-4E27-BC7B-6D328A5D5902}" type="presParOf" srcId="{4CB5C9CC-E23C-4B3D-B9C1-603DAAF7C39B}" destId="{A9F47C65-8528-487F-A796-F8A9DDE7BBAE}" srcOrd="0" destOrd="0" presId="urn:microsoft.com/office/officeart/2005/8/layout/orgChart1"/>
    <dgm:cxn modelId="{3877780C-0383-4EDB-A41D-6EA1035E6EB3}" type="presParOf" srcId="{A9F47C65-8528-487F-A796-F8A9DDE7BBAE}" destId="{B41FE9E9-F38A-47E7-8800-93B2C22D9708}" srcOrd="0" destOrd="0" presId="urn:microsoft.com/office/officeart/2005/8/layout/orgChart1"/>
    <dgm:cxn modelId="{50C4B01B-5458-4A2F-8D3C-F0049C9AD909}" type="presParOf" srcId="{A9F47C65-8528-487F-A796-F8A9DDE7BBAE}" destId="{B70E166A-613E-41DA-96C5-D01356AB2312}" srcOrd="1" destOrd="0" presId="urn:microsoft.com/office/officeart/2005/8/layout/orgChart1"/>
    <dgm:cxn modelId="{67A4548D-F759-43FF-8D92-ED68AC11A68A}" type="presParOf" srcId="{4CB5C9CC-E23C-4B3D-B9C1-603DAAF7C39B}" destId="{C0A196FE-B123-4E1D-8304-F9808F438610}" srcOrd="1" destOrd="0" presId="urn:microsoft.com/office/officeart/2005/8/layout/orgChart1"/>
    <dgm:cxn modelId="{4681D4C2-FA97-4210-9EEF-F838A7DFBC2A}" type="presParOf" srcId="{4CB5C9CC-E23C-4B3D-B9C1-603DAAF7C39B}" destId="{25AB9FFE-4021-4232-83DA-E2E3FD7720CC}" srcOrd="2" destOrd="0" presId="urn:microsoft.com/office/officeart/2005/8/layout/orgChart1"/>
    <dgm:cxn modelId="{7B4B40C1-75CE-4C0A-BD29-C705B00D1792}" type="presParOf" srcId="{461C394A-1F16-49C3-9673-8683082BFFAC}" destId="{EFFCC0DC-44B6-4A12-B403-D202B67F3B3D}" srcOrd="10" destOrd="0" presId="urn:microsoft.com/office/officeart/2005/8/layout/orgChart1"/>
    <dgm:cxn modelId="{BEC36470-FA99-4A08-A4BF-7ADECC33A160}" type="presParOf" srcId="{461C394A-1F16-49C3-9673-8683082BFFAC}" destId="{48152C79-50E7-4D4C-B52E-106C7CAAE69D}" srcOrd="11" destOrd="0" presId="urn:microsoft.com/office/officeart/2005/8/layout/orgChart1"/>
    <dgm:cxn modelId="{E1537410-6672-4DBB-A8C1-D140EF57E421}" type="presParOf" srcId="{48152C79-50E7-4D4C-B52E-106C7CAAE69D}" destId="{E938D87A-BACE-47C9-A09F-F355E81FF22A}" srcOrd="0" destOrd="0" presId="urn:microsoft.com/office/officeart/2005/8/layout/orgChart1"/>
    <dgm:cxn modelId="{0BEF2F21-EC48-49C5-85D7-48C3E812F879}" type="presParOf" srcId="{E938D87A-BACE-47C9-A09F-F355E81FF22A}" destId="{1CE51215-AE1C-4A65-ACD5-358BD2E590A2}" srcOrd="0" destOrd="0" presId="urn:microsoft.com/office/officeart/2005/8/layout/orgChart1"/>
    <dgm:cxn modelId="{82338822-44DE-4162-88A0-3F874A0DAF83}" type="presParOf" srcId="{E938D87A-BACE-47C9-A09F-F355E81FF22A}" destId="{EE1F6926-1EA3-4E90-9FC4-F086C6CAF48F}" srcOrd="1" destOrd="0" presId="urn:microsoft.com/office/officeart/2005/8/layout/orgChart1"/>
    <dgm:cxn modelId="{F03CA0E2-94A1-4165-9B86-AF4FEA5342A2}" type="presParOf" srcId="{48152C79-50E7-4D4C-B52E-106C7CAAE69D}" destId="{701A8AF2-AF0C-4580-BD7C-ABDCE59B9A82}" srcOrd="1" destOrd="0" presId="urn:microsoft.com/office/officeart/2005/8/layout/orgChart1"/>
    <dgm:cxn modelId="{077D0FC5-2C05-486F-B9FC-67A03B37FE24}" type="presParOf" srcId="{48152C79-50E7-4D4C-B52E-106C7CAAE69D}" destId="{501662DB-AF3F-4A9A-AF8F-F9A32361BE5E}" srcOrd="2" destOrd="0" presId="urn:microsoft.com/office/officeart/2005/8/layout/orgChart1"/>
    <dgm:cxn modelId="{944CD79B-26AE-4793-A173-00B903C81C95}" type="presParOf" srcId="{C37E4569-19B7-4189-8CD5-D609828D0588}" destId="{7AC96ECD-3FD2-438C-A4CB-A0290D03C703}" srcOrd="2" destOrd="0" presId="urn:microsoft.com/office/officeart/2005/8/layout/orgChart1"/>
    <dgm:cxn modelId="{CAA0B309-2988-4028-81C6-E98AC666294B}" type="presParOf" srcId="{7AC96ECD-3FD2-438C-A4CB-A0290D03C703}" destId="{5164F881-0965-4904-B5F7-D0EEA66FDD0A}" srcOrd="0" destOrd="0" presId="urn:microsoft.com/office/officeart/2005/8/layout/orgChart1"/>
    <dgm:cxn modelId="{4C1F5BE8-305F-4C3F-9795-D12527E4E50C}" type="presParOf" srcId="{7AC96ECD-3FD2-438C-A4CB-A0290D03C703}" destId="{68F6C598-06F5-4CA6-9FBC-BB6944C9BC2A}" srcOrd="1" destOrd="0" presId="urn:microsoft.com/office/officeart/2005/8/layout/orgChart1"/>
    <dgm:cxn modelId="{0DFA639B-F94F-460A-A198-95BAA94D5F50}" type="presParOf" srcId="{68F6C598-06F5-4CA6-9FBC-BB6944C9BC2A}" destId="{70F156AE-3AB2-4DA2-B5F8-3E2DFA168B26}" srcOrd="0" destOrd="0" presId="urn:microsoft.com/office/officeart/2005/8/layout/orgChart1"/>
    <dgm:cxn modelId="{FF84D317-10DB-40A7-B93E-48F68760B82B}" type="presParOf" srcId="{70F156AE-3AB2-4DA2-B5F8-3E2DFA168B26}" destId="{3CB4549D-72C2-4089-8529-7F17A79EC7F0}" srcOrd="0" destOrd="0" presId="urn:microsoft.com/office/officeart/2005/8/layout/orgChart1"/>
    <dgm:cxn modelId="{6BD14209-5B53-48A2-BF0C-97A42BD3B4B6}" type="presParOf" srcId="{70F156AE-3AB2-4DA2-B5F8-3E2DFA168B26}" destId="{AA1E2C5F-3ADA-48F1-87C3-74F030D23612}" srcOrd="1" destOrd="0" presId="urn:microsoft.com/office/officeart/2005/8/layout/orgChart1"/>
    <dgm:cxn modelId="{84421219-617E-4F2A-A238-5CC2C4386985}" type="presParOf" srcId="{68F6C598-06F5-4CA6-9FBC-BB6944C9BC2A}" destId="{EFD927F4-DDD2-420A-B25E-4C9ABD105F8B}" srcOrd="1" destOrd="0" presId="urn:microsoft.com/office/officeart/2005/8/layout/orgChart1"/>
    <dgm:cxn modelId="{C3FBF3E8-3E76-4867-B101-BC6FB496BA0C}" type="presParOf" srcId="{68F6C598-06F5-4CA6-9FBC-BB6944C9BC2A}" destId="{4C2E0BE1-CF52-49D1-8F27-CED428EB5C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96B270-1905-41BB-801C-CBC332A211A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C825FB-FFE5-4CE1-B8F9-9AE58E56F3C3}">
      <dgm:prSet phldrT="[Text]"/>
      <dgm:spPr>
        <a:xfrm>
          <a:off x="2589325" y="211291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Affairs</a:t>
          </a:r>
        </a:p>
      </dgm:t>
    </dgm:pt>
    <dgm:pt modelId="{CAE0C56F-DE96-4AF1-9498-3C223C366B13}" type="parTrans" cxnId="{81983D97-DB2E-48DF-8E9F-3494DE8B4CA1}">
      <dgm:prSet/>
      <dgm:spPr/>
      <dgm:t>
        <a:bodyPr/>
        <a:lstStyle/>
        <a:p>
          <a:endParaRPr lang="en-US"/>
        </a:p>
      </dgm:t>
    </dgm:pt>
    <dgm:pt modelId="{AAAFB36E-A2AB-4661-98C5-DECECF6E6FE9}" type="sibTrans" cxnId="{81983D97-DB2E-48DF-8E9F-3494DE8B4CA1}">
      <dgm:prSet/>
      <dgm:spPr/>
      <dgm:t>
        <a:bodyPr/>
        <a:lstStyle/>
        <a:p>
          <a:endParaRPr lang="en-US"/>
        </a:p>
      </dgm:t>
    </dgm:pt>
    <dgm:pt modelId="{5A39474F-ABF0-4717-A951-017E48411A45}" type="asst">
      <dgm:prSet phldrT="[Text]"/>
      <dgm:spPr>
        <a:xfrm>
          <a:off x="1942127" y="970812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gm:t>
    </dgm:pt>
    <dgm:pt modelId="{82A90F4F-A9EA-4E98-91EE-80F4DE7DB54E}" type="parTrans" cxnId="{13AF5147-6B42-4E5C-B7C9-13EB05D35C17}">
      <dgm:prSet/>
      <dgm:spPr>
        <a:xfrm>
          <a:off x="3011876" y="746165"/>
          <a:ext cx="112323" cy="492084"/>
        </a:xfrm>
        <a:custGeom>
          <a:avLst/>
          <a:gdLst/>
          <a:ahLst/>
          <a:cxnLst/>
          <a:rect l="0" t="0" r="0" b="0"/>
          <a:pathLst>
            <a:path>
              <a:moveTo>
                <a:pt x="112323" y="0"/>
              </a:moveTo>
              <a:lnTo>
                <a:pt x="112323" y="492084"/>
              </a:lnTo>
              <a:lnTo>
                <a:pt x="0" y="49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2410C9D-6429-4D0B-99F8-D706A03CA0CE}" type="sibTrans" cxnId="{13AF5147-6B42-4E5C-B7C9-13EB05D35C17}">
      <dgm:prSet/>
      <dgm:spPr/>
      <dgm:t>
        <a:bodyPr/>
        <a:lstStyle/>
        <a:p>
          <a:endParaRPr lang="en-US"/>
        </a:p>
      </dgm:t>
    </dgm:pt>
    <dgm:pt modelId="{94D96384-394C-446F-A05B-3A3214DB2B62}">
      <dgm:prSet phldrT="[Text]"/>
      <dgm:spPr>
        <a:xfrm>
          <a:off x="533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Health &amp; Mental Health</a:t>
          </a:r>
        </a:p>
      </dgm:t>
    </dgm:pt>
    <dgm:pt modelId="{C4FFD0BB-FCE0-4D52-8E29-B6F4BEFC8C45}" type="parTrans" cxnId="{9EC3EB34-DB59-429A-8005-E986CA8E7D0B}">
      <dgm:prSet/>
      <dgm:spPr>
        <a:xfrm>
          <a:off x="535408" y="746165"/>
          <a:ext cx="2588791" cy="984168"/>
        </a:xfrm>
        <a:custGeom>
          <a:avLst/>
          <a:gdLst/>
          <a:ahLst/>
          <a:cxnLst/>
          <a:rect l="0" t="0" r="0" b="0"/>
          <a:pathLst>
            <a:path>
              <a:moveTo>
                <a:pt x="2588791" y="0"/>
              </a:moveTo>
              <a:lnTo>
                <a:pt x="2588791" y="871845"/>
              </a:lnTo>
              <a:lnTo>
                <a:pt x="0" y="871845"/>
              </a:lnTo>
              <a:lnTo>
                <a:pt x="0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F698ECD-7D68-41BF-B7AD-2CCFB19844C0}" type="sibTrans" cxnId="{9EC3EB34-DB59-429A-8005-E986CA8E7D0B}">
      <dgm:prSet/>
      <dgm:spPr/>
      <dgm:t>
        <a:bodyPr/>
        <a:lstStyle/>
        <a:p>
          <a:endParaRPr lang="en-US"/>
        </a:p>
      </dgm:t>
    </dgm:pt>
    <dgm:pt modelId="{6718BA77-B205-46B3-9CB6-C09968D1D2BF}">
      <dgm:prSet phldrT="[Text]"/>
      <dgm:spPr>
        <a:xfrm>
          <a:off x="1294929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Life</a:t>
          </a:r>
        </a:p>
      </dgm:t>
    </dgm:pt>
    <dgm:pt modelId="{3F6AC9D5-9A7B-4EDE-86D0-DD9353FF5B78}" type="parTrans" cxnId="{A6DDED78-8E2F-47BF-8460-216929EBA832}">
      <dgm:prSet/>
      <dgm:spPr>
        <a:xfrm>
          <a:off x="1829804" y="746165"/>
          <a:ext cx="1294395" cy="984168"/>
        </a:xfrm>
        <a:custGeom>
          <a:avLst/>
          <a:gdLst/>
          <a:ahLst/>
          <a:cxnLst/>
          <a:rect l="0" t="0" r="0" b="0"/>
          <a:pathLst>
            <a:path>
              <a:moveTo>
                <a:pt x="1294395" y="0"/>
              </a:moveTo>
              <a:lnTo>
                <a:pt x="1294395" y="871845"/>
              </a:lnTo>
              <a:lnTo>
                <a:pt x="0" y="871845"/>
              </a:lnTo>
              <a:lnTo>
                <a:pt x="0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28CBC3C-55DD-4889-88D6-EB75586C6195}" type="sibTrans" cxnId="{A6DDED78-8E2F-47BF-8460-216929EBA832}">
      <dgm:prSet/>
      <dgm:spPr/>
      <dgm:t>
        <a:bodyPr/>
        <a:lstStyle/>
        <a:p>
          <a:endParaRPr lang="en-US"/>
        </a:p>
      </dgm:t>
    </dgm:pt>
    <dgm:pt modelId="{782323AF-467C-44C9-A95B-F85A671299F2}">
      <dgm:prSet phldrT="[Text]"/>
      <dgm:spPr>
        <a:xfrm>
          <a:off x="2589325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Basic Needs</a:t>
          </a:r>
        </a:p>
      </dgm:t>
    </dgm:pt>
    <dgm:pt modelId="{42C47EBD-CDD9-4385-BDAA-9BE2EDBEED36}" type="parTrans" cxnId="{57A1D4A2-5C75-481A-8094-1C060E8C62C3}">
      <dgm:prSet/>
      <dgm:spPr>
        <a:xfrm>
          <a:off x="3078480" y="746165"/>
          <a:ext cx="91440" cy="984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B6C7E7E-1279-4305-BED0-C03372B9E3BF}" type="sibTrans" cxnId="{57A1D4A2-5C75-481A-8094-1C060E8C62C3}">
      <dgm:prSet/>
      <dgm:spPr/>
      <dgm:t>
        <a:bodyPr/>
        <a:lstStyle/>
        <a:p>
          <a:endParaRPr lang="en-US"/>
        </a:p>
      </dgm:t>
    </dgm:pt>
    <dgm:pt modelId="{F012D323-FA83-4993-B4A3-FBAD6CA156AC}">
      <dgm:prSet/>
      <dgm:spPr>
        <a:xfrm>
          <a:off x="3883721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highlight>
                <a:srgbClr val="008000"/>
              </a:highlight>
              <a:latin typeface="Calibri"/>
              <a:ea typeface="+mn-ea"/>
              <a:cs typeface="+mn-cs"/>
            </a:rPr>
            <a:t>DSPS</a:t>
          </a:r>
        </a:p>
      </dgm:t>
    </dgm:pt>
    <dgm:pt modelId="{C62A03F7-A603-466D-8D8E-BD12841CBC05}" type="parTrans" cxnId="{13744463-4E57-41D6-B708-DA5214FDFA99}">
      <dgm:prSet/>
      <dgm:spPr>
        <a:xfrm>
          <a:off x="3124200" y="746165"/>
          <a:ext cx="1294395" cy="984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845"/>
              </a:lnTo>
              <a:lnTo>
                <a:pt x="1294395" y="871845"/>
              </a:lnTo>
              <a:lnTo>
                <a:pt x="1294395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5887735-F480-4638-82A4-AA44A60009FA}" type="sibTrans" cxnId="{13744463-4E57-41D6-B708-DA5214FDFA99}">
      <dgm:prSet/>
      <dgm:spPr/>
      <dgm:t>
        <a:bodyPr/>
        <a:lstStyle/>
        <a:p>
          <a:endParaRPr lang="en-US"/>
        </a:p>
      </dgm:t>
    </dgm:pt>
    <dgm:pt modelId="{1182FD27-07E4-4FDF-89BB-EE32A13F8EA4}">
      <dgm:prSet/>
      <dgm:spPr>
        <a:xfrm>
          <a:off x="5178117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Conduct</a:t>
          </a:r>
        </a:p>
      </dgm:t>
    </dgm:pt>
    <dgm:pt modelId="{8890FB57-06A6-4B96-B15F-9CF41D286F0F}" type="parTrans" cxnId="{0025B693-AEBA-4159-9503-6DA1FADD3BE4}">
      <dgm:prSet/>
      <dgm:spPr>
        <a:xfrm>
          <a:off x="3124200" y="746165"/>
          <a:ext cx="2588791" cy="984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845"/>
              </a:lnTo>
              <a:lnTo>
                <a:pt x="2588791" y="871845"/>
              </a:lnTo>
              <a:lnTo>
                <a:pt x="2588791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D0DD176-8ADE-46CE-AFD0-893102C08A47}" type="sibTrans" cxnId="{0025B693-AEBA-4159-9503-6DA1FADD3BE4}">
      <dgm:prSet/>
      <dgm:spPr/>
      <dgm:t>
        <a:bodyPr/>
        <a:lstStyle/>
        <a:p>
          <a:endParaRPr lang="en-US"/>
        </a:p>
      </dgm:t>
    </dgm:pt>
    <dgm:pt modelId="{F4906729-27EC-4F5F-8FE7-80149AB2EC7A}" type="pres">
      <dgm:prSet presAssocID="{8296B270-1905-41BB-801C-CBC332A211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44DEA5-DFC4-4E66-A489-FCEE9C21FA66}" type="pres">
      <dgm:prSet presAssocID="{9AC825FB-FFE5-4CE1-B8F9-9AE58E56F3C3}" presName="hierRoot1" presStyleCnt="0">
        <dgm:presLayoutVars>
          <dgm:hierBranch val="init"/>
        </dgm:presLayoutVars>
      </dgm:prSet>
      <dgm:spPr/>
    </dgm:pt>
    <dgm:pt modelId="{019C482C-6BE5-4FE2-9683-B23EEDCD62E7}" type="pres">
      <dgm:prSet presAssocID="{9AC825FB-FFE5-4CE1-B8F9-9AE58E56F3C3}" presName="rootComposite1" presStyleCnt="0"/>
      <dgm:spPr/>
    </dgm:pt>
    <dgm:pt modelId="{2013EFA9-C208-4852-BEA5-6A8082003869}" type="pres">
      <dgm:prSet presAssocID="{9AC825FB-FFE5-4CE1-B8F9-9AE58E56F3C3}" presName="rootText1" presStyleLbl="node0" presStyleIdx="0" presStyleCnt="1">
        <dgm:presLayoutVars>
          <dgm:chPref val="3"/>
        </dgm:presLayoutVars>
      </dgm:prSet>
      <dgm:spPr/>
    </dgm:pt>
    <dgm:pt modelId="{04B55E47-8E6C-45F3-ABC4-0E7EAFF2D884}" type="pres">
      <dgm:prSet presAssocID="{9AC825FB-FFE5-4CE1-B8F9-9AE58E56F3C3}" presName="rootConnector1" presStyleLbl="node1" presStyleIdx="0" presStyleCnt="0"/>
      <dgm:spPr/>
    </dgm:pt>
    <dgm:pt modelId="{4B79F91A-349A-46D5-AD4D-9904F33FD073}" type="pres">
      <dgm:prSet presAssocID="{9AC825FB-FFE5-4CE1-B8F9-9AE58E56F3C3}" presName="hierChild2" presStyleCnt="0"/>
      <dgm:spPr/>
    </dgm:pt>
    <dgm:pt modelId="{D3CAB27B-4E52-48BD-B06A-5609A26CE4A5}" type="pres">
      <dgm:prSet presAssocID="{C4FFD0BB-FCE0-4D52-8E29-B6F4BEFC8C45}" presName="Name37" presStyleLbl="parChTrans1D2" presStyleIdx="0" presStyleCnt="6"/>
      <dgm:spPr/>
    </dgm:pt>
    <dgm:pt modelId="{049CC677-745F-48AF-B5A4-AF2B3D4CED3D}" type="pres">
      <dgm:prSet presAssocID="{94D96384-394C-446F-A05B-3A3214DB2B62}" presName="hierRoot2" presStyleCnt="0">
        <dgm:presLayoutVars>
          <dgm:hierBranch val="init"/>
        </dgm:presLayoutVars>
      </dgm:prSet>
      <dgm:spPr/>
    </dgm:pt>
    <dgm:pt modelId="{00E7FA95-BA62-4614-AADC-BCC40AAB95E7}" type="pres">
      <dgm:prSet presAssocID="{94D96384-394C-446F-A05B-3A3214DB2B62}" presName="rootComposite" presStyleCnt="0"/>
      <dgm:spPr/>
    </dgm:pt>
    <dgm:pt modelId="{35034ED4-19E8-4C8E-8119-B885150E59E0}" type="pres">
      <dgm:prSet presAssocID="{94D96384-394C-446F-A05B-3A3214DB2B62}" presName="rootText" presStyleLbl="node2" presStyleIdx="0" presStyleCnt="5">
        <dgm:presLayoutVars>
          <dgm:chPref val="3"/>
        </dgm:presLayoutVars>
      </dgm:prSet>
      <dgm:spPr/>
    </dgm:pt>
    <dgm:pt modelId="{13CCA091-5EBA-4488-844F-88D7765D1CFD}" type="pres">
      <dgm:prSet presAssocID="{94D96384-394C-446F-A05B-3A3214DB2B62}" presName="rootConnector" presStyleLbl="node2" presStyleIdx="0" presStyleCnt="5"/>
      <dgm:spPr/>
    </dgm:pt>
    <dgm:pt modelId="{70BFBB8F-FC1E-43F6-89C0-97D84948EE2B}" type="pres">
      <dgm:prSet presAssocID="{94D96384-394C-446F-A05B-3A3214DB2B62}" presName="hierChild4" presStyleCnt="0"/>
      <dgm:spPr/>
    </dgm:pt>
    <dgm:pt modelId="{2B365B24-A968-400F-8C2E-DE3F332C7A86}" type="pres">
      <dgm:prSet presAssocID="{94D96384-394C-446F-A05B-3A3214DB2B62}" presName="hierChild5" presStyleCnt="0"/>
      <dgm:spPr/>
    </dgm:pt>
    <dgm:pt modelId="{CFB184FD-511E-48A0-B78A-8B345E385DE3}" type="pres">
      <dgm:prSet presAssocID="{3F6AC9D5-9A7B-4EDE-86D0-DD9353FF5B78}" presName="Name37" presStyleLbl="parChTrans1D2" presStyleIdx="1" presStyleCnt="6"/>
      <dgm:spPr/>
    </dgm:pt>
    <dgm:pt modelId="{EEC19FF2-9C58-487E-9AD0-356295613D8E}" type="pres">
      <dgm:prSet presAssocID="{6718BA77-B205-46B3-9CB6-C09968D1D2BF}" presName="hierRoot2" presStyleCnt="0">
        <dgm:presLayoutVars>
          <dgm:hierBranch val="init"/>
        </dgm:presLayoutVars>
      </dgm:prSet>
      <dgm:spPr/>
    </dgm:pt>
    <dgm:pt modelId="{90B7AA84-FFED-4DA6-A8BA-987828767219}" type="pres">
      <dgm:prSet presAssocID="{6718BA77-B205-46B3-9CB6-C09968D1D2BF}" presName="rootComposite" presStyleCnt="0"/>
      <dgm:spPr/>
    </dgm:pt>
    <dgm:pt modelId="{858690A0-D3D4-4B60-841A-C6F053D9F934}" type="pres">
      <dgm:prSet presAssocID="{6718BA77-B205-46B3-9CB6-C09968D1D2BF}" presName="rootText" presStyleLbl="node2" presStyleIdx="1" presStyleCnt="5">
        <dgm:presLayoutVars>
          <dgm:chPref val="3"/>
        </dgm:presLayoutVars>
      </dgm:prSet>
      <dgm:spPr/>
    </dgm:pt>
    <dgm:pt modelId="{857D0940-2BFF-4277-B95A-0CD74B708917}" type="pres">
      <dgm:prSet presAssocID="{6718BA77-B205-46B3-9CB6-C09968D1D2BF}" presName="rootConnector" presStyleLbl="node2" presStyleIdx="1" presStyleCnt="5"/>
      <dgm:spPr/>
    </dgm:pt>
    <dgm:pt modelId="{AC40B15F-E429-485C-9371-37670555F9F9}" type="pres">
      <dgm:prSet presAssocID="{6718BA77-B205-46B3-9CB6-C09968D1D2BF}" presName="hierChild4" presStyleCnt="0"/>
      <dgm:spPr/>
    </dgm:pt>
    <dgm:pt modelId="{C066427A-1D00-4821-B960-D05FDDD26954}" type="pres">
      <dgm:prSet presAssocID="{6718BA77-B205-46B3-9CB6-C09968D1D2BF}" presName="hierChild5" presStyleCnt="0"/>
      <dgm:spPr/>
    </dgm:pt>
    <dgm:pt modelId="{A212F145-19A1-4277-9678-5FC77D47F8C9}" type="pres">
      <dgm:prSet presAssocID="{42C47EBD-CDD9-4385-BDAA-9BE2EDBEED36}" presName="Name37" presStyleLbl="parChTrans1D2" presStyleIdx="2" presStyleCnt="6"/>
      <dgm:spPr/>
    </dgm:pt>
    <dgm:pt modelId="{D7CB79F2-CA13-47A2-9931-1C7ECF6BDC9E}" type="pres">
      <dgm:prSet presAssocID="{782323AF-467C-44C9-A95B-F85A671299F2}" presName="hierRoot2" presStyleCnt="0">
        <dgm:presLayoutVars>
          <dgm:hierBranch val="init"/>
        </dgm:presLayoutVars>
      </dgm:prSet>
      <dgm:spPr/>
    </dgm:pt>
    <dgm:pt modelId="{5059F373-8736-43AB-BCD2-3FBE8F7CD255}" type="pres">
      <dgm:prSet presAssocID="{782323AF-467C-44C9-A95B-F85A671299F2}" presName="rootComposite" presStyleCnt="0"/>
      <dgm:spPr/>
    </dgm:pt>
    <dgm:pt modelId="{E1CC0ED2-ACC1-43C5-8F64-B3512C6C7ABF}" type="pres">
      <dgm:prSet presAssocID="{782323AF-467C-44C9-A95B-F85A671299F2}" presName="rootText" presStyleLbl="node2" presStyleIdx="2" presStyleCnt="5">
        <dgm:presLayoutVars>
          <dgm:chPref val="3"/>
        </dgm:presLayoutVars>
      </dgm:prSet>
      <dgm:spPr/>
    </dgm:pt>
    <dgm:pt modelId="{DCB37B48-CCB1-44AC-9DD3-3100FD78F397}" type="pres">
      <dgm:prSet presAssocID="{782323AF-467C-44C9-A95B-F85A671299F2}" presName="rootConnector" presStyleLbl="node2" presStyleIdx="2" presStyleCnt="5"/>
      <dgm:spPr/>
    </dgm:pt>
    <dgm:pt modelId="{ECD185B3-0168-4EB7-A1C0-A5C742DC7EE8}" type="pres">
      <dgm:prSet presAssocID="{782323AF-467C-44C9-A95B-F85A671299F2}" presName="hierChild4" presStyleCnt="0"/>
      <dgm:spPr/>
    </dgm:pt>
    <dgm:pt modelId="{4CABC3D3-5FC0-416E-A731-9C8BB92953E5}" type="pres">
      <dgm:prSet presAssocID="{782323AF-467C-44C9-A95B-F85A671299F2}" presName="hierChild5" presStyleCnt="0"/>
      <dgm:spPr/>
    </dgm:pt>
    <dgm:pt modelId="{A4FC0499-2EE3-4A3E-8F88-4ADB0D6677D4}" type="pres">
      <dgm:prSet presAssocID="{C62A03F7-A603-466D-8D8E-BD12841CBC05}" presName="Name37" presStyleLbl="parChTrans1D2" presStyleIdx="3" presStyleCnt="6"/>
      <dgm:spPr/>
    </dgm:pt>
    <dgm:pt modelId="{5AAC5906-9A67-4731-9F17-42FAF7294CF3}" type="pres">
      <dgm:prSet presAssocID="{F012D323-FA83-4993-B4A3-FBAD6CA156AC}" presName="hierRoot2" presStyleCnt="0">
        <dgm:presLayoutVars>
          <dgm:hierBranch val="init"/>
        </dgm:presLayoutVars>
      </dgm:prSet>
      <dgm:spPr/>
    </dgm:pt>
    <dgm:pt modelId="{50E18242-E3F7-4BBF-A4D0-34ABAE12EAD6}" type="pres">
      <dgm:prSet presAssocID="{F012D323-FA83-4993-B4A3-FBAD6CA156AC}" presName="rootComposite" presStyleCnt="0"/>
      <dgm:spPr/>
    </dgm:pt>
    <dgm:pt modelId="{7BCEE105-9950-425D-9DCC-440EDA2FBC24}" type="pres">
      <dgm:prSet presAssocID="{F012D323-FA83-4993-B4A3-FBAD6CA156AC}" presName="rootText" presStyleLbl="node2" presStyleIdx="3" presStyleCnt="5">
        <dgm:presLayoutVars>
          <dgm:chPref val="3"/>
        </dgm:presLayoutVars>
      </dgm:prSet>
      <dgm:spPr/>
    </dgm:pt>
    <dgm:pt modelId="{36031BC9-5395-41BD-ADBA-3CFD6E982298}" type="pres">
      <dgm:prSet presAssocID="{F012D323-FA83-4993-B4A3-FBAD6CA156AC}" presName="rootConnector" presStyleLbl="node2" presStyleIdx="3" presStyleCnt="5"/>
      <dgm:spPr/>
    </dgm:pt>
    <dgm:pt modelId="{6F6DF698-52B1-4D6F-9408-4E534F2EE477}" type="pres">
      <dgm:prSet presAssocID="{F012D323-FA83-4993-B4A3-FBAD6CA156AC}" presName="hierChild4" presStyleCnt="0"/>
      <dgm:spPr/>
    </dgm:pt>
    <dgm:pt modelId="{5DBE3D48-7182-4DE2-A051-495C779A0CFC}" type="pres">
      <dgm:prSet presAssocID="{F012D323-FA83-4993-B4A3-FBAD6CA156AC}" presName="hierChild5" presStyleCnt="0"/>
      <dgm:spPr/>
    </dgm:pt>
    <dgm:pt modelId="{2609901F-C576-45A0-B58B-57FC3C2DA489}" type="pres">
      <dgm:prSet presAssocID="{8890FB57-06A6-4B96-B15F-9CF41D286F0F}" presName="Name37" presStyleLbl="parChTrans1D2" presStyleIdx="4" presStyleCnt="6"/>
      <dgm:spPr/>
    </dgm:pt>
    <dgm:pt modelId="{A4FAFFC0-8BDD-4A4C-AC39-B5B15F442E81}" type="pres">
      <dgm:prSet presAssocID="{1182FD27-07E4-4FDF-89BB-EE32A13F8EA4}" presName="hierRoot2" presStyleCnt="0">
        <dgm:presLayoutVars>
          <dgm:hierBranch val="init"/>
        </dgm:presLayoutVars>
      </dgm:prSet>
      <dgm:spPr/>
    </dgm:pt>
    <dgm:pt modelId="{AEF9A75E-43BA-44A3-912A-95435AFFD517}" type="pres">
      <dgm:prSet presAssocID="{1182FD27-07E4-4FDF-89BB-EE32A13F8EA4}" presName="rootComposite" presStyleCnt="0"/>
      <dgm:spPr/>
    </dgm:pt>
    <dgm:pt modelId="{2FB01E09-193C-4D22-A39A-22328A29895E}" type="pres">
      <dgm:prSet presAssocID="{1182FD27-07E4-4FDF-89BB-EE32A13F8EA4}" presName="rootText" presStyleLbl="node2" presStyleIdx="4" presStyleCnt="5">
        <dgm:presLayoutVars>
          <dgm:chPref val="3"/>
        </dgm:presLayoutVars>
      </dgm:prSet>
      <dgm:spPr/>
    </dgm:pt>
    <dgm:pt modelId="{84AADAA2-BAB9-4C24-86F7-8C57F2150A7C}" type="pres">
      <dgm:prSet presAssocID="{1182FD27-07E4-4FDF-89BB-EE32A13F8EA4}" presName="rootConnector" presStyleLbl="node2" presStyleIdx="4" presStyleCnt="5"/>
      <dgm:spPr/>
    </dgm:pt>
    <dgm:pt modelId="{698E3FD7-2B60-4EF9-8EAE-955CCCBCD442}" type="pres">
      <dgm:prSet presAssocID="{1182FD27-07E4-4FDF-89BB-EE32A13F8EA4}" presName="hierChild4" presStyleCnt="0"/>
      <dgm:spPr/>
    </dgm:pt>
    <dgm:pt modelId="{C497C42F-033A-4858-926F-518715A6538E}" type="pres">
      <dgm:prSet presAssocID="{1182FD27-07E4-4FDF-89BB-EE32A13F8EA4}" presName="hierChild5" presStyleCnt="0"/>
      <dgm:spPr/>
    </dgm:pt>
    <dgm:pt modelId="{24A10245-3D1C-435B-8D2E-A0C70C436AEF}" type="pres">
      <dgm:prSet presAssocID="{9AC825FB-FFE5-4CE1-B8F9-9AE58E56F3C3}" presName="hierChild3" presStyleCnt="0"/>
      <dgm:spPr/>
    </dgm:pt>
    <dgm:pt modelId="{74832480-CA1D-440C-BAD3-BCA606B7F391}" type="pres">
      <dgm:prSet presAssocID="{82A90F4F-A9EA-4E98-91EE-80F4DE7DB54E}" presName="Name111" presStyleLbl="parChTrans1D2" presStyleIdx="5" presStyleCnt="6"/>
      <dgm:spPr/>
    </dgm:pt>
    <dgm:pt modelId="{F23A9850-A9D2-43BA-B0DA-F1F5255CA68E}" type="pres">
      <dgm:prSet presAssocID="{5A39474F-ABF0-4717-A951-017E48411A45}" presName="hierRoot3" presStyleCnt="0">
        <dgm:presLayoutVars>
          <dgm:hierBranch val="init"/>
        </dgm:presLayoutVars>
      </dgm:prSet>
      <dgm:spPr/>
    </dgm:pt>
    <dgm:pt modelId="{F83106BD-9B72-4349-9755-274187B29AE9}" type="pres">
      <dgm:prSet presAssocID="{5A39474F-ABF0-4717-A951-017E48411A45}" presName="rootComposite3" presStyleCnt="0"/>
      <dgm:spPr/>
    </dgm:pt>
    <dgm:pt modelId="{19D6F99C-298F-4026-8467-0DB9A746E57A}" type="pres">
      <dgm:prSet presAssocID="{5A39474F-ABF0-4717-A951-017E48411A45}" presName="rootText3" presStyleLbl="asst1" presStyleIdx="0" presStyleCnt="1">
        <dgm:presLayoutVars>
          <dgm:chPref val="3"/>
        </dgm:presLayoutVars>
      </dgm:prSet>
      <dgm:spPr/>
    </dgm:pt>
    <dgm:pt modelId="{131541DB-A002-4F24-9D83-D6549A05CB66}" type="pres">
      <dgm:prSet presAssocID="{5A39474F-ABF0-4717-A951-017E48411A45}" presName="rootConnector3" presStyleLbl="asst1" presStyleIdx="0" presStyleCnt="1"/>
      <dgm:spPr/>
    </dgm:pt>
    <dgm:pt modelId="{C3D5D004-04E9-4A2C-81B0-6DD2AD5E319C}" type="pres">
      <dgm:prSet presAssocID="{5A39474F-ABF0-4717-A951-017E48411A45}" presName="hierChild6" presStyleCnt="0"/>
      <dgm:spPr/>
    </dgm:pt>
    <dgm:pt modelId="{474B248D-379B-4E8D-8574-9C1DEDEB57BA}" type="pres">
      <dgm:prSet presAssocID="{5A39474F-ABF0-4717-A951-017E48411A45}" presName="hierChild7" presStyleCnt="0"/>
      <dgm:spPr/>
    </dgm:pt>
  </dgm:ptLst>
  <dgm:cxnLst>
    <dgm:cxn modelId="{7FF3D800-18C2-4C93-8E88-4433B11EA459}" type="presOf" srcId="{8890FB57-06A6-4B96-B15F-9CF41D286F0F}" destId="{2609901F-C576-45A0-B58B-57FC3C2DA489}" srcOrd="0" destOrd="0" presId="urn:microsoft.com/office/officeart/2005/8/layout/orgChart1"/>
    <dgm:cxn modelId="{3BDC6F01-26D7-49B2-B5B8-E20C19B5FADA}" type="presOf" srcId="{82A90F4F-A9EA-4E98-91EE-80F4DE7DB54E}" destId="{74832480-CA1D-440C-BAD3-BCA606B7F391}" srcOrd="0" destOrd="0" presId="urn:microsoft.com/office/officeart/2005/8/layout/orgChart1"/>
    <dgm:cxn modelId="{30107305-BCAC-4353-B258-22458466285A}" type="presOf" srcId="{1182FD27-07E4-4FDF-89BB-EE32A13F8EA4}" destId="{84AADAA2-BAB9-4C24-86F7-8C57F2150A7C}" srcOrd="1" destOrd="0" presId="urn:microsoft.com/office/officeart/2005/8/layout/orgChart1"/>
    <dgm:cxn modelId="{6A714D0B-D3B8-4D62-89D2-81196034D3FB}" type="presOf" srcId="{6718BA77-B205-46B3-9CB6-C09968D1D2BF}" destId="{858690A0-D3D4-4B60-841A-C6F053D9F934}" srcOrd="0" destOrd="0" presId="urn:microsoft.com/office/officeart/2005/8/layout/orgChart1"/>
    <dgm:cxn modelId="{9EC3EB34-DB59-429A-8005-E986CA8E7D0B}" srcId="{9AC825FB-FFE5-4CE1-B8F9-9AE58E56F3C3}" destId="{94D96384-394C-446F-A05B-3A3214DB2B62}" srcOrd="1" destOrd="0" parTransId="{C4FFD0BB-FCE0-4D52-8E29-B6F4BEFC8C45}" sibTransId="{AF698ECD-7D68-41BF-B7AD-2CCFB19844C0}"/>
    <dgm:cxn modelId="{D765B737-03E5-4814-8921-5213143BE321}" type="presOf" srcId="{6718BA77-B205-46B3-9CB6-C09968D1D2BF}" destId="{857D0940-2BFF-4277-B95A-0CD74B708917}" srcOrd="1" destOrd="0" presId="urn:microsoft.com/office/officeart/2005/8/layout/orgChart1"/>
    <dgm:cxn modelId="{48F1145C-8C0A-4E30-955A-415979ADB7D6}" type="presOf" srcId="{9AC825FB-FFE5-4CE1-B8F9-9AE58E56F3C3}" destId="{2013EFA9-C208-4852-BEA5-6A8082003869}" srcOrd="0" destOrd="0" presId="urn:microsoft.com/office/officeart/2005/8/layout/orgChart1"/>
    <dgm:cxn modelId="{13744463-4E57-41D6-B708-DA5214FDFA99}" srcId="{9AC825FB-FFE5-4CE1-B8F9-9AE58E56F3C3}" destId="{F012D323-FA83-4993-B4A3-FBAD6CA156AC}" srcOrd="4" destOrd="0" parTransId="{C62A03F7-A603-466D-8D8E-BD12841CBC05}" sibTransId="{05887735-F480-4638-82A4-AA44A60009FA}"/>
    <dgm:cxn modelId="{13AF5147-6B42-4E5C-B7C9-13EB05D35C17}" srcId="{9AC825FB-FFE5-4CE1-B8F9-9AE58E56F3C3}" destId="{5A39474F-ABF0-4717-A951-017E48411A45}" srcOrd="0" destOrd="0" parTransId="{82A90F4F-A9EA-4E98-91EE-80F4DE7DB54E}" sibTransId="{62410C9D-6429-4D0B-99F8-D706A03CA0CE}"/>
    <dgm:cxn modelId="{8BA7896D-1920-4C18-A4DE-C16FFA48B012}" type="presOf" srcId="{F012D323-FA83-4993-B4A3-FBAD6CA156AC}" destId="{7BCEE105-9950-425D-9DCC-440EDA2FBC24}" srcOrd="0" destOrd="0" presId="urn:microsoft.com/office/officeart/2005/8/layout/orgChart1"/>
    <dgm:cxn modelId="{739BD252-D1C3-4D1D-A21F-EE175AEFC708}" type="presOf" srcId="{1182FD27-07E4-4FDF-89BB-EE32A13F8EA4}" destId="{2FB01E09-193C-4D22-A39A-22328A29895E}" srcOrd="0" destOrd="0" presId="urn:microsoft.com/office/officeart/2005/8/layout/orgChart1"/>
    <dgm:cxn modelId="{EE63E656-52DE-45CF-96E4-D45D9AC2C022}" type="presOf" srcId="{3F6AC9D5-9A7B-4EDE-86D0-DD9353FF5B78}" destId="{CFB184FD-511E-48A0-B78A-8B345E385DE3}" srcOrd="0" destOrd="0" presId="urn:microsoft.com/office/officeart/2005/8/layout/orgChart1"/>
    <dgm:cxn modelId="{E91B0277-5A03-4451-9958-590D19D86A92}" type="presOf" srcId="{782323AF-467C-44C9-A95B-F85A671299F2}" destId="{DCB37B48-CCB1-44AC-9DD3-3100FD78F397}" srcOrd="1" destOrd="0" presId="urn:microsoft.com/office/officeart/2005/8/layout/orgChart1"/>
    <dgm:cxn modelId="{A6DDED78-8E2F-47BF-8460-216929EBA832}" srcId="{9AC825FB-FFE5-4CE1-B8F9-9AE58E56F3C3}" destId="{6718BA77-B205-46B3-9CB6-C09968D1D2BF}" srcOrd="2" destOrd="0" parTransId="{3F6AC9D5-9A7B-4EDE-86D0-DD9353FF5B78}" sibTransId="{428CBC3C-55DD-4889-88D6-EB75586C6195}"/>
    <dgm:cxn modelId="{458D6E79-8B1F-466B-B90E-541BDF2B87E0}" type="presOf" srcId="{C4FFD0BB-FCE0-4D52-8E29-B6F4BEFC8C45}" destId="{D3CAB27B-4E52-48BD-B06A-5609A26CE4A5}" srcOrd="0" destOrd="0" presId="urn:microsoft.com/office/officeart/2005/8/layout/orgChart1"/>
    <dgm:cxn modelId="{BEE92281-3A49-4BAC-BF87-824015B55D08}" type="presOf" srcId="{5A39474F-ABF0-4717-A951-017E48411A45}" destId="{131541DB-A002-4F24-9D83-D6549A05CB66}" srcOrd="1" destOrd="0" presId="urn:microsoft.com/office/officeart/2005/8/layout/orgChart1"/>
    <dgm:cxn modelId="{D6B38F93-3D83-4245-81A1-5BEA9EBC11CD}" type="presOf" srcId="{9AC825FB-FFE5-4CE1-B8F9-9AE58E56F3C3}" destId="{04B55E47-8E6C-45F3-ABC4-0E7EAFF2D884}" srcOrd="1" destOrd="0" presId="urn:microsoft.com/office/officeart/2005/8/layout/orgChart1"/>
    <dgm:cxn modelId="{0025B693-AEBA-4159-9503-6DA1FADD3BE4}" srcId="{9AC825FB-FFE5-4CE1-B8F9-9AE58E56F3C3}" destId="{1182FD27-07E4-4FDF-89BB-EE32A13F8EA4}" srcOrd="5" destOrd="0" parTransId="{8890FB57-06A6-4B96-B15F-9CF41D286F0F}" sibTransId="{1D0DD176-8ADE-46CE-AFD0-893102C08A47}"/>
    <dgm:cxn modelId="{81983D97-DB2E-48DF-8E9F-3494DE8B4CA1}" srcId="{8296B270-1905-41BB-801C-CBC332A211AE}" destId="{9AC825FB-FFE5-4CE1-B8F9-9AE58E56F3C3}" srcOrd="0" destOrd="0" parTransId="{CAE0C56F-DE96-4AF1-9498-3C223C366B13}" sibTransId="{AAAFB36E-A2AB-4661-98C5-DECECF6E6FE9}"/>
    <dgm:cxn modelId="{57A1D4A2-5C75-481A-8094-1C060E8C62C3}" srcId="{9AC825FB-FFE5-4CE1-B8F9-9AE58E56F3C3}" destId="{782323AF-467C-44C9-A95B-F85A671299F2}" srcOrd="3" destOrd="0" parTransId="{42C47EBD-CDD9-4385-BDAA-9BE2EDBEED36}" sibTransId="{0B6C7E7E-1279-4305-BED0-C03372B9E3BF}"/>
    <dgm:cxn modelId="{F34C34B2-F1F3-4C62-953F-EDAE498B303A}" type="presOf" srcId="{C62A03F7-A603-466D-8D8E-BD12841CBC05}" destId="{A4FC0499-2EE3-4A3E-8F88-4ADB0D6677D4}" srcOrd="0" destOrd="0" presId="urn:microsoft.com/office/officeart/2005/8/layout/orgChart1"/>
    <dgm:cxn modelId="{13FB87C2-05FA-4B6A-A012-F25304921EF1}" type="presOf" srcId="{F012D323-FA83-4993-B4A3-FBAD6CA156AC}" destId="{36031BC9-5395-41BD-ADBA-3CFD6E982298}" srcOrd="1" destOrd="0" presId="urn:microsoft.com/office/officeart/2005/8/layout/orgChart1"/>
    <dgm:cxn modelId="{0754D1C4-7BFB-494F-97F0-3C15C830EC54}" type="presOf" srcId="{42C47EBD-CDD9-4385-BDAA-9BE2EDBEED36}" destId="{A212F145-19A1-4277-9678-5FC77D47F8C9}" srcOrd="0" destOrd="0" presId="urn:microsoft.com/office/officeart/2005/8/layout/orgChart1"/>
    <dgm:cxn modelId="{5AB250CC-1AB8-4C0F-988E-878C187E42D3}" type="presOf" srcId="{94D96384-394C-446F-A05B-3A3214DB2B62}" destId="{13CCA091-5EBA-4488-844F-88D7765D1CFD}" srcOrd="1" destOrd="0" presId="urn:microsoft.com/office/officeart/2005/8/layout/orgChart1"/>
    <dgm:cxn modelId="{23312ED3-9773-4C03-9DDB-D83BA73A3C2D}" type="presOf" srcId="{782323AF-467C-44C9-A95B-F85A671299F2}" destId="{E1CC0ED2-ACC1-43C5-8F64-B3512C6C7ABF}" srcOrd="0" destOrd="0" presId="urn:microsoft.com/office/officeart/2005/8/layout/orgChart1"/>
    <dgm:cxn modelId="{9E7978E3-3FC8-44CD-B514-DF3FA848EFC2}" type="presOf" srcId="{5A39474F-ABF0-4717-A951-017E48411A45}" destId="{19D6F99C-298F-4026-8467-0DB9A746E57A}" srcOrd="0" destOrd="0" presId="urn:microsoft.com/office/officeart/2005/8/layout/orgChart1"/>
    <dgm:cxn modelId="{96B3A3F2-7F0D-49F1-A219-10470E47D8A1}" type="presOf" srcId="{8296B270-1905-41BB-801C-CBC332A211AE}" destId="{F4906729-27EC-4F5F-8FE7-80149AB2EC7A}" srcOrd="0" destOrd="0" presId="urn:microsoft.com/office/officeart/2005/8/layout/orgChart1"/>
    <dgm:cxn modelId="{46F32AF8-F9C8-487E-BD80-54DA7603BE50}" type="presOf" srcId="{94D96384-394C-446F-A05B-3A3214DB2B62}" destId="{35034ED4-19E8-4C8E-8119-B885150E59E0}" srcOrd="0" destOrd="0" presId="urn:microsoft.com/office/officeart/2005/8/layout/orgChart1"/>
    <dgm:cxn modelId="{4D61914C-3B74-40F7-B0F1-EC2F15C17EF7}" type="presParOf" srcId="{F4906729-27EC-4F5F-8FE7-80149AB2EC7A}" destId="{F344DEA5-DFC4-4E66-A489-FCEE9C21FA66}" srcOrd="0" destOrd="0" presId="urn:microsoft.com/office/officeart/2005/8/layout/orgChart1"/>
    <dgm:cxn modelId="{2E8A14A9-7036-49FB-92A0-FFF56CBCDCBE}" type="presParOf" srcId="{F344DEA5-DFC4-4E66-A489-FCEE9C21FA66}" destId="{019C482C-6BE5-4FE2-9683-B23EEDCD62E7}" srcOrd="0" destOrd="0" presId="urn:microsoft.com/office/officeart/2005/8/layout/orgChart1"/>
    <dgm:cxn modelId="{B0A1F818-4689-41B5-946F-A7FC215EF357}" type="presParOf" srcId="{019C482C-6BE5-4FE2-9683-B23EEDCD62E7}" destId="{2013EFA9-C208-4852-BEA5-6A8082003869}" srcOrd="0" destOrd="0" presId="urn:microsoft.com/office/officeart/2005/8/layout/orgChart1"/>
    <dgm:cxn modelId="{57DB5AED-048D-4EB7-95AD-48BB4B75A2F6}" type="presParOf" srcId="{019C482C-6BE5-4FE2-9683-B23EEDCD62E7}" destId="{04B55E47-8E6C-45F3-ABC4-0E7EAFF2D884}" srcOrd="1" destOrd="0" presId="urn:microsoft.com/office/officeart/2005/8/layout/orgChart1"/>
    <dgm:cxn modelId="{A3BBDFED-B4CC-4ADA-BAAB-1398523F44E0}" type="presParOf" srcId="{F344DEA5-DFC4-4E66-A489-FCEE9C21FA66}" destId="{4B79F91A-349A-46D5-AD4D-9904F33FD073}" srcOrd="1" destOrd="0" presId="urn:microsoft.com/office/officeart/2005/8/layout/orgChart1"/>
    <dgm:cxn modelId="{0FEA0C8B-C5BA-43EF-B136-2377CE4C93A3}" type="presParOf" srcId="{4B79F91A-349A-46D5-AD4D-9904F33FD073}" destId="{D3CAB27B-4E52-48BD-B06A-5609A26CE4A5}" srcOrd="0" destOrd="0" presId="urn:microsoft.com/office/officeart/2005/8/layout/orgChart1"/>
    <dgm:cxn modelId="{6CFCE96A-FD95-4CAA-8556-AA94BC27892D}" type="presParOf" srcId="{4B79F91A-349A-46D5-AD4D-9904F33FD073}" destId="{049CC677-745F-48AF-B5A4-AF2B3D4CED3D}" srcOrd="1" destOrd="0" presId="urn:microsoft.com/office/officeart/2005/8/layout/orgChart1"/>
    <dgm:cxn modelId="{170AD5D9-EB65-4B4B-AD8F-B74F53E3BBBA}" type="presParOf" srcId="{049CC677-745F-48AF-B5A4-AF2B3D4CED3D}" destId="{00E7FA95-BA62-4614-AADC-BCC40AAB95E7}" srcOrd="0" destOrd="0" presId="urn:microsoft.com/office/officeart/2005/8/layout/orgChart1"/>
    <dgm:cxn modelId="{D2A5CD34-9E9D-41A6-A088-1620628163FD}" type="presParOf" srcId="{00E7FA95-BA62-4614-AADC-BCC40AAB95E7}" destId="{35034ED4-19E8-4C8E-8119-B885150E59E0}" srcOrd="0" destOrd="0" presId="urn:microsoft.com/office/officeart/2005/8/layout/orgChart1"/>
    <dgm:cxn modelId="{6C73297A-2301-405C-B628-10B49C1A33D7}" type="presParOf" srcId="{00E7FA95-BA62-4614-AADC-BCC40AAB95E7}" destId="{13CCA091-5EBA-4488-844F-88D7765D1CFD}" srcOrd="1" destOrd="0" presId="urn:microsoft.com/office/officeart/2005/8/layout/orgChart1"/>
    <dgm:cxn modelId="{1248A36A-BA0A-4B64-8943-2D41267BF605}" type="presParOf" srcId="{049CC677-745F-48AF-B5A4-AF2B3D4CED3D}" destId="{70BFBB8F-FC1E-43F6-89C0-97D84948EE2B}" srcOrd="1" destOrd="0" presId="urn:microsoft.com/office/officeart/2005/8/layout/orgChart1"/>
    <dgm:cxn modelId="{690B0042-E7E4-4AB7-A2BF-1A52EE3BC073}" type="presParOf" srcId="{049CC677-745F-48AF-B5A4-AF2B3D4CED3D}" destId="{2B365B24-A968-400F-8C2E-DE3F332C7A86}" srcOrd="2" destOrd="0" presId="urn:microsoft.com/office/officeart/2005/8/layout/orgChart1"/>
    <dgm:cxn modelId="{58D98D6B-5BDA-4863-A313-CB2A328E31E1}" type="presParOf" srcId="{4B79F91A-349A-46D5-AD4D-9904F33FD073}" destId="{CFB184FD-511E-48A0-B78A-8B345E385DE3}" srcOrd="2" destOrd="0" presId="urn:microsoft.com/office/officeart/2005/8/layout/orgChart1"/>
    <dgm:cxn modelId="{65331E15-8AC1-465E-B1F9-57EA78A1F90F}" type="presParOf" srcId="{4B79F91A-349A-46D5-AD4D-9904F33FD073}" destId="{EEC19FF2-9C58-487E-9AD0-356295613D8E}" srcOrd="3" destOrd="0" presId="urn:microsoft.com/office/officeart/2005/8/layout/orgChart1"/>
    <dgm:cxn modelId="{FC012E64-9B6F-4A93-AA8A-4DE6BEBD86AD}" type="presParOf" srcId="{EEC19FF2-9C58-487E-9AD0-356295613D8E}" destId="{90B7AA84-FFED-4DA6-A8BA-987828767219}" srcOrd="0" destOrd="0" presId="urn:microsoft.com/office/officeart/2005/8/layout/orgChart1"/>
    <dgm:cxn modelId="{2169D41F-D009-4A1A-AF99-B22FC97E3D86}" type="presParOf" srcId="{90B7AA84-FFED-4DA6-A8BA-987828767219}" destId="{858690A0-D3D4-4B60-841A-C6F053D9F934}" srcOrd="0" destOrd="0" presId="urn:microsoft.com/office/officeart/2005/8/layout/orgChart1"/>
    <dgm:cxn modelId="{A958F9CF-FDB1-4A05-8038-6CC0EF8C6972}" type="presParOf" srcId="{90B7AA84-FFED-4DA6-A8BA-987828767219}" destId="{857D0940-2BFF-4277-B95A-0CD74B708917}" srcOrd="1" destOrd="0" presId="urn:microsoft.com/office/officeart/2005/8/layout/orgChart1"/>
    <dgm:cxn modelId="{A7DCB53C-6F34-4CA2-A487-8F466B49F60C}" type="presParOf" srcId="{EEC19FF2-9C58-487E-9AD0-356295613D8E}" destId="{AC40B15F-E429-485C-9371-37670555F9F9}" srcOrd="1" destOrd="0" presId="urn:microsoft.com/office/officeart/2005/8/layout/orgChart1"/>
    <dgm:cxn modelId="{A7758EBA-1EDA-4A38-A2E3-D85566569F0A}" type="presParOf" srcId="{EEC19FF2-9C58-487E-9AD0-356295613D8E}" destId="{C066427A-1D00-4821-B960-D05FDDD26954}" srcOrd="2" destOrd="0" presId="urn:microsoft.com/office/officeart/2005/8/layout/orgChart1"/>
    <dgm:cxn modelId="{CBDA3A11-F9D8-4C32-B08A-79FC70298BCF}" type="presParOf" srcId="{4B79F91A-349A-46D5-AD4D-9904F33FD073}" destId="{A212F145-19A1-4277-9678-5FC77D47F8C9}" srcOrd="4" destOrd="0" presId="urn:microsoft.com/office/officeart/2005/8/layout/orgChart1"/>
    <dgm:cxn modelId="{6F8A8258-8047-40C8-81E0-D000406A1E80}" type="presParOf" srcId="{4B79F91A-349A-46D5-AD4D-9904F33FD073}" destId="{D7CB79F2-CA13-47A2-9931-1C7ECF6BDC9E}" srcOrd="5" destOrd="0" presId="urn:microsoft.com/office/officeart/2005/8/layout/orgChart1"/>
    <dgm:cxn modelId="{968F7EE8-3F34-412E-8A71-67FF8F1C7E14}" type="presParOf" srcId="{D7CB79F2-CA13-47A2-9931-1C7ECF6BDC9E}" destId="{5059F373-8736-43AB-BCD2-3FBE8F7CD255}" srcOrd="0" destOrd="0" presId="urn:microsoft.com/office/officeart/2005/8/layout/orgChart1"/>
    <dgm:cxn modelId="{2D82F8A9-D011-41D3-82A9-43E599932DFC}" type="presParOf" srcId="{5059F373-8736-43AB-BCD2-3FBE8F7CD255}" destId="{E1CC0ED2-ACC1-43C5-8F64-B3512C6C7ABF}" srcOrd="0" destOrd="0" presId="urn:microsoft.com/office/officeart/2005/8/layout/orgChart1"/>
    <dgm:cxn modelId="{C5D4A2A3-6BA3-4A85-9C71-5881F45D3BD2}" type="presParOf" srcId="{5059F373-8736-43AB-BCD2-3FBE8F7CD255}" destId="{DCB37B48-CCB1-44AC-9DD3-3100FD78F397}" srcOrd="1" destOrd="0" presId="urn:microsoft.com/office/officeart/2005/8/layout/orgChart1"/>
    <dgm:cxn modelId="{26943D06-8F3A-4919-9F47-726FDA8015AE}" type="presParOf" srcId="{D7CB79F2-CA13-47A2-9931-1C7ECF6BDC9E}" destId="{ECD185B3-0168-4EB7-A1C0-A5C742DC7EE8}" srcOrd="1" destOrd="0" presId="urn:microsoft.com/office/officeart/2005/8/layout/orgChart1"/>
    <dgm:cxn modelId="{0393BB19-9AF3-45A7-AA0E-866B6B94E9FA}" type="presParOf" srcId="{D7CB79F2-CA13-47A2-9931-1C7ECF6BDC9E}" destId="{4CABC3D3-5FC0-416E-A731-9C8BB92953E5}" srcOrd="2" destOrd="0" presId="urn:microsoft.com/office/officeart/2005/8/layout/orgChart1"/>
    <dgm:cxn modelId="{60CF65F8-21E1-475A-AF22-8408CCC9065F}" type="presParOf" srcId="{4B79F91A-349A-46D5-AD4D-9904F33FD073}" destId="{A4FC0499-2EE3-4A3E-8F88-4ADB0D6677D4}" srcOrd="6" destOrd="0" presId="urn:microsoft.com/office/officeart/2005/8/layout/orgChart1"/>
    <dgm:cxn modelId="{9E426AE0-9762-4CA8-ABC9-B5E8883415D9}" type="presParOf" srcId="{4B79F91A-349A-46D5-AD4D-9904F33FD073}" destId="{5AAC5906-9A67-4731-9F17-42FAF7294CF3}" srcOrd="7" destOrd="0" presId="urn:microsoft.com/office/officeart/2005/8/layout/orgChart1"/>
    <dgm:cxn modelId="{C296FEC8-C8F8-4281-B6C1-011B1B6AAF72}" type="presParOf" srcId="{5AAC5906-9A67-4731-9F17-42FAF7294CF3}" destId="{50E18242-E3F7-4BBF-A4D0-34ABAE12EAD6}" srcOrd="0" destOrd="0" presId="urn:microsoft.com/office/officeart/2005/8/layout/orgChart1"/>
    <dgm:cxn modelId="{6A21BA97-F712-4A13-91FF-39C6A0F33805}" type="presParOf" srcId="{50E18242-E3F7-4BBF-A4D0-34ABAE12EAD6}" destId="{7BCEE105-9950-425D-9DCC-440EDA2FBC24}" srcOrd="0" destOrd="0" presId="urn:microsoft.com/office/officeart/2005/8/layout/orgChart1"/>
    <dgm:cxn modelId="{433F2B67-B70B-446A-A2E3-4B4E7529B169}" type="presParOf" srcId="{50E18242-E3F7-4BBF-A4D0-34ABAE12EAD6}" destId="{36031BC9-5395-41BD-ADBA-3CFD6E982298}" srcOrd="1" destOrd="0" presId="urn:microsoft.com/office/officeart/2005/8/layout/orgChart1"/>
    <dgm:cxn modelId="{8C1B589E-37DA-446E-BD1C-ACE940385481}" type="presParOf" srcId="{5AAC5906-9A67-4731-9F17-42FAF7294CF3}" destId="{6F6DF698-52B1-4D6F-9408-4E534F2EE477}" srcOrd="1" destOrd="0" presId="urn:microsoft.com/office/officeart/2005/8/layout/orgChart1"/>
    <dgm:cxn modelId="{F4A32B16-CF96-43E9-937F-0D1ACAEC24FB}" type="presParOf" srcId="{5AAC5906-9A67-4731-9F17-42FAF7294CF3}" destId="{5DBE3D48-7182-4DE2-A051-495C779A0CFC}" srcOrd="2" destOrd="0" presId="urn:microsoft.com/office/officeart/2005/8/layout/orgChart1"/>
    <dgm:cxn modelId="{3CA4943B-F7C6-44FF-B266-EEA7E1266488}" type="presParOf" srcId="{4B79F91A-349A-46D5-AD4D-9904F33FD073}" destId="{2609901F-C576-45A0-B58B-57FC3C2DA489}" srcOrd="8" destOrd="0" presId="urn:microsoft.com/office/officeart/2005/8/layout/orgChart1"/>
    <dgm:cxn modelId="{B26AE3FD-22AC-41FC-9FAD-FAEDF3C6A8B7}" type="presParOf" srcId="{4B79F91A-349A-46D5-AD4D-9904F33FD073}" destId="{A4FAFFC0-8BDD-4A4C-AC39-B5B15F442E81}" srcOrd="9" destOrd="0" presId="urn:microsoft.com/office/officeart/2005/8/layout/orgChart1"/>
    <dgm:cxn modelId="{4E3E536B-C48D-4A20-81A8-37EE931CA758}" type="presParOf" srcId="{A4FAFFC0-8BDD-4A4C-AC39-B5B15F442E81}" destId="{AEF9A75E-43BA-44A3-912A-95435AFFD517}" srcOrd="0" destOrd="0" presId="urn:microsoft.com/office/officeart/2005/8/layout/orgChart1"/>
    <dgm:cxn modelId="{2B86F9F0-F0E5-4949-ACC2-8401EC623ADD}" type="presParOf" srcId="{AEF9A75E-43BA-44A3-912A-95435AFFD517}" destId="{2FB01E09-193C-4D22-A39A-22328A29895E}" srcOrd="0" destOrd="0" presId="urn:microsoft.com/office/officeart/2005/8/layout/orgChart1"/>
    <dgm:cxn modelId="{E5162753-48EF-432C-B605-93F5A7E9838B}" type="presParOf" srcId="{AEF9A75E-43BA-44A3-912A-95435AFFD517}" destId="{84AADAA2-BAB9-4C24-86F7-8C57F2150A7C}" srcOrd="1" destOrd="0" presId="urn:microsoft.com/office/officeart/2005/8/layout/orgChart1"/>
    <dgm:cxn modelId="{C8A90988-E641-4ED5-9980-E671B7390EAC}" type="presParOf" srcId="{A4FAFFC0-8BDD-4A4C-AC39-B5B15F442E81}" destId="{698E3FD7-2B60-4EF9-8EAE-955CCCBCD442}" srcOrd="1" destOrd="0" presId="urn:microsoft.com/office/officeart/2005/8/layout/orgChart1"/>
    <dgm:cxn modelId="{89FE56D7-3120-45B8-8B17-22CB8D894BB4}" type="presParOf" srcId="{A4FAFFC0-8BDD-4A4C-AC39-B5B15F442E81}" destId="{C497C42F-033A-4858-926F-518715A6538E}" srcOrd="2" destOrd="0" presId="urn:microsoft.com/office/officeart/2005/8/layout/orgChart1"/>
    <dgm:cxn modelId="{AD6BD264-AA20-47C9-9641-18F278D96F52}" type="presParOf" srcId="{F344DEA5-DFC4-4E66-A489-FCEE9C21FA66}" destId="{24A10245-3D1C-435B-8D2E-A0C70C436AEF}" srcOrd="2" destOrd="0" presId="urn:microsoft.com/office/officeart/2005/8/layout/orgChart1"/>
    <dgm:cxn modelId="{102F8C59-0BCE-4E04-A573-70C55C0CC86B}" type="presParOf" srcId="{24A10245-3D1C-435B-8D2E-A0C70C436AEF}" destId="{74832480-CA1D-440C-BAD3-BCA606B7F391}" srcOrd="0" destOrd="0" presId="urn:microsoft.com/office/officeart/2005/8/layout/orgChart1"/>
    <dgm:cxn modelId="{AF8478F2-29F2-4341-973E-047E1EC6A2BE}" type="presParOf" srcId="{24A10245-3D1C-435B-8D2E-A0C70C436AEF}" destId="{F23A9850-A9D2-43BA-B0DA-F1F5255CA68E}" srcOrd="1" destOrd="0" presId="urn:microsoft.com/office/officeart/2005/8/layout/orgChart1"/>
    <dgm:cxn modelId="{0B399D44-E873-4F7F-9D7D-B0DC83248387}" type="presParOf" srcId="{F23A9850-A9D2-43BA-B0DA-F1F5255CA68E}" destId="{F83106BD-9B72-4349-9755-274187B29AE9}" srcOrd="0" destOrd="0" presId="urn:microsoft.com/office/officeart/2005/8/layout/orgChart1"/>
    <dgm:cxn modelId="{CACA4407-D1FB-4380-B3D6-7B627D75C964}" type="presParOf" srcId="{F83106BD-9B72-4349-9755-274187B29AE9}" destId="{19D6F99C-298F-4026-8467-0DB9A746E57A}" srcOrd="0" destOrd="0" presId="urn:microsoft.com/office/officeart/2005/8/layout/orgChart1"/>
    <dgm:cxn modelId="{94ABED11-6D34-4F1F-8C67-89B023C8A9DE}" type="presParOf" srcId="{F83106BD-9B72-4349-9755-274187B29AE9}" destId="{131541DB-A002-4F24-9D83-D6549A05CB66}" srcOrd="1" destOrd="0" presId="urn:microsoft.com/office/officeart/2005/8/layout/orgChart1"/>
    <dgm:cxn modelId="{6D8B8969-F064-4C98-AE1D-23282A50A32E}" type="presParOf" srcId="{F23A9850-A9D2-43BA-B0DA-F1F5255CA68E}" destId="{C3D5D004-04E9-4A2C-81B0-6DD2AD5E319C}" srcOrd="1" destOrd="0" presId="urn:microsoft.com/office/officeart/2005/8/layout/orgChart1"/>
    <dgm:cxn modelId="{BAD69818-83CF-468E-9172-46FCEF1DBF41}" type="presParOf" srcId="{F23A9850-A9D2-43BA-B0DA-F1F5255CA68E}" destId="{474B248D-379B-4E8D-8574-9C1DEDEB57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3D65A8-B9D9-48A3-8782-BDC1A06856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4ED5B8-D90A-4CFB-B5E4-6699EDB0B20F}">
      <dgm:prSet phldrT="[Text]"/>
      <dgm:spPr>
        <a:xfrm>
          <a:off x="2545907" y="509499"/>
          <a:ext cx="1051810" cy="52590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Development </a:t>
          </a:r>
        </a:p>
      </dgm:t>
    </dgm:pt>
    <dgm:pt modelId="{E530EE8E-6BD0-4B1D-9C86-9A5F0813A116}" type="parTrans" cxnId="{958E0A82-2CD4-453A-8218-BA37775595AD}">
      <dgm:prSet/>
      <dgm:spPr/>
      <dgm:t>
        <a:bodyPr/>
        <a:lstStyle/>
        <a:p>
          <a:endParaRPr lang="en-US"/>
        </a:p>
      </dgm:t>
    </dgm:pt>
    <dgm:pt modelId="{03509562-16D3-4084-A6D2-05B99D6FAA95}" type="sibTrans" cxnId="{958E0A82-2CD4-453A-8218-BA37775595AD}">
      <dgm:prSet/>
      <dgm:spPr/>
      <dgm:t>
        <a:bodyPr/>
        <a:lstStyle/>
        <a:p>
          <a:endParaRPr lang="en-US"/>
        </a:p>
      </dgm:t>
    </dgm:pt>
    <dgm:pt modelId="{2962E96B-67E1-4B85-992A-571D0925B55B}" type="asst">
      <dgm:prSet phldrT="[Text]"/>
      <dgm:spPr>
        <a:xfrm>
          <a:off x="1909561" y="1256284"/>
          <a:ext cx="1051810" cy="52590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gm:t>
    </dgm:pt>
    <dgm:pt modelId="{5B4B20A7-43E4-4A90-958D-C49980398216}" type="parTrans" cxnId="{793BCB2B-9C16-4391-A91B-F863FD499B86}">
      <dgm:prSet/>
      <dgm:spPr>
        <a:xfrm>
          <a:off x="2961372" y="1035404"/>
          <a:ext cx="110440" cy="483832"/>
        </a:xfrm>
        <a:custGeom>
          <a:avLst/>
          <a:gdLst/>
          <a:ahLst/>
          <a:cxnLst/>
          <a:rect l="0" t="0" r="0" b="0"/>
          <a:pathLst>
            <a:path>
              <a:moveTo>
                <a:pt x="110440" y="0"/>
              </a:moveTo>
              <a:lnTo>
                <a:pt x="110440" y="483832"/>
              </a:lnTo>
              <a:lnTo>
                <a:pt x="0" y="483832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946D586-E152-4B29-AB3F-D43A4BAF7E6B}" type="sibTrans" cxnId="{793BCB2B-9C16-4391-A91B-F863FD499B86}">
      <dgm:prSet/>
      <dgm:spPr/>
      <dgm:t>
        <a:bodyPr/>
        <a:lstStyle/>
        <a:p>
          <a:endParaRPr lang="en-US"/>
        </a:p>
      </dgm:t>
    </dgm:pt>
    <dgm:pt modelId="{B2BD4E7E-5760-4D31-A24C-D6EF675F9180}">
      <dgm:prSet phldrT="[Text]"/>
      <dgm:spPr>
        <a:xfrm>
          <a:off x="524" y="2003070"/>
          <a:ext cx="1051810" cy="52590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General Counseling</a:t>
          </a:r>
        </a:p>
      </dgm:t>
    </dgm:pt>
    <dgm:pt modelId="{0C746FA7-7AC6-47DD-A0A8-122A9ABEAE8B}" type="parTrans" cxnId="{C92A799B-B252-44E5-8FA4-0D9839B7AFE0}">
      <dgm:prSet/>
      <dgm:spPr>
        <a:xfrm>
          <a:off x="526430" y="1035404"/>
          <a:ext cx="2545382" cy="967665"/>
        </a:xfrm>
        <a:custGeom>
          <a:avLst/>
          <a:gdLst/>
          <a:ahLst/>
          <a:cxnLst/>
          <a:rect l="0" t="0" r="0" b="0"/>
          <a:pathLst>
            <a:path>
              <a:moveTo>
                <a:pt x="2545382" y="0"/>
              </a:moveTo>
              <a:lnTo>
                <a:pt x="2545382" y="857225"/>
              </a:lnTo>
              <a:lnTo>
                <a:pt x="0" y="857225"/>
              </a:lnTo>
              <a:lnTo>
                <a:pt x="0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30F9A1F-044D-4C31-91FB-63C0C9E82323}" type="sibTrans" cxnId="{C92A799B-B252-44E5-8FA4-0D9839B7AFE0}">
      <dgm:prSet/>
      <dgm:spPr/>
      <dgm:t>
        <a:bodyPr/>
        <a:lstStyle/>
        <a:p>
          <a:endParaRPr lang="en-US"/>
        </a:p>
      </dgm:t>
    </dgm:pt>
    <dgm:pt modelId="{84B5E26D-38A4-4734-8398-12704FA57DB0}">
      <dgm:prSet phldrT="[Text]"/>
      <dgm:spPr>
        <a:xfrm>
          <a:off x="1273216" y="2003070"/>
          <a:ext cx="1051810" cy="52590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highlight>
                <a:srgbClr val="FF0000"/>
              </a:highlight>
              <a:latin typeface="Calibri"/>
              <a:ea typeface="+mn-ea"/>
              <a:cs typeface="+mn-cs"/>
            </a:rPr>
            <a:t>Outreach, School Relations, CCAP, Promise</a:t>
          </a:r>
        </a:p>
      </dgm:t>
    </dgm:pt>
    <dgm:pt modelId="{66BFB4C8-3F14-4985-BDD9-82BE300A3418}" type="parTrans" cxnId="{096A9D87-E36B-4464-9832-5CA6A5471DAB}">
      <dgm:prSet/>
      <dgm:spPr>
        <a:xfrm>
          <a:off x="1799121" y="1035404"/>
          <a:ext cx="1272691" cy="967665"/>
        </a:xfrm>
        <a:custGeom>
          <a:avLst/>
          <a:gdLst/>
          <a:ahLst/>
          <a:cxnLst/>
          <a:rect l="0" t="0" r="0" b="0"/>
          <a:pathLst>
            <a:path>
              <a:moveTo>
                <a:pt x="1272691" y="0"/>
              </a:moveTo>
              <a:lnTo>
                <a:pt x="1272691" y="857225"/>
              </a:lnTo>
              <a:lnTo>
                <a:pt x="0" y="857225"/>
              </a:lnTo>
              <a:lnTo>
                <a:pt x="0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3679C71-B220-4710-B6E2-92CA2B9C805C}" type="sibTrans" cxnId="{096A9D87-E36B-4464-9832-5CA6A5471DAB}">
      <dgm:prSet/>
      <dgm:spPr/>
      <dgm:t>
        <a:bodyPr/>
        <a:lstStyle/>
        <a:p>
          <a:endParaRPr lang="en-US"/>
        </a:p>
      </dgm:t>
    </dgm:pt>
    <dgm:pt modelId="{905A41F9-E33E-44ED-BB02-B75FBB88B28A}">
      <dgm:prSet phldrT="[Text]"/>
      <dgm:spPr>
        <a:xfrm>
          <a:off x="2545907" y="2003070"/>
          <a:ext cx="1051810" cy="52590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Transfer Center</a:t>
          </a:r>
        </a:p>
      </dgm:t>
    </dgm:pt>
    <dgm:pt modelId="{BF16A936-BC13-4DBD-A483-C70CD75856D6}" type="parTrans" cxnId="{F94747A2-F582-4AB8-BE89-104AFA21D176}">
      <dgm:prSet/>
      <dgm:spPr>
        <a:xfrm>
          <a:off x="3026092" y="1035404"/>
          <a:ext cx="91440" cy="967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0B5CD44-6001-4139-94BB-E6FEC88B11C2}" type="sibTrans" cxnId="{F94747A2-F582-4AB8-BE89-104AFA21D176}">
      <dgm:prSet/>
      <dgm:spPr/>
      <dgm:t>
        <a:bodyPr/>
        <a:lstStyle/>
        <a:p>
          <a:endParaRPr lang="en-US"/>
        </a:p>
      </dgm:t>
    </dgm:pt>
    <dgm:pt modelId="{C944CCD9-7F75-48F2-9444-1E64F2B10C23}">
      <dgm:prSet/>
      <dgm:spPr>
        <a:xfrm>
          <a:off x="3818598" y="2003070"/>
          <a:ext cx="1051810" cy="52590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EOPS, CARE, NextUP, CalWorks</a:t>
          </a:r>
        </a:p>
      </dgm:t>
    </dgm:pt>
    <dgm:pt modelId="{2EDD3F44-E1EB-4458-AA1A-0EE8DFEF39B2}" type="parTrans" cxnId="{8AC4C35A-6D8F-454F-9B25-9885E09FA0B6}">
      <dgm:prSet/>
      <dgm:spPr>
        <a:xfrm>
          <a:off x="3071812" y="1035404"/>
          <a:ext cx="1272691" cy="96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25"/>
              </a:lnTo>
              <a:lnTo>
                <a:pt x="1272691" y="857225"/>
              </a:lnTo>
              <a:lnTo>
                <a:pt x="1272691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CC0FA3B-7ED2-4CC2-BE91-E7B8D58AF8B9}" type="sibTrans" cxnId="{8AC4C35A-6D8F-454F-9B25-9885E09FA0B6}">
      <dgm:prSet/>
      <dgm:spPr/>
      <dgm:t>
        <a:bodyPr/>
        <a:lstStyle/>
        <a:p>
          <a:endParaRPr lang="en-US"/>
        </a:p>
      </dgm:t>
    </dgm:pt>
    <dgm:pt modelId="{E8D55BB3-9D2D-4D97-A02B-AF7F1DE5542C}">
      <dgm:prSet/>
      <dgm:spPr>
        <a:xfrm>
          <a:off x="5091289" y="2003070"/>
          <a:ext cx="1051810" cy="52590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highlight>
                <a:srgbClr val="FF0000"/>
              </a:highlight>
              <a:latin typeface="Calibri"/>
              <a:ea typeface="+mn-ea"/>
              <a:cs typeface="+mn-cs"/>
            </a:rPr>
            <a:t>DSPS</a:t>
          </a:r>
        </a:p>
      </dgm:t>
    </dgm:pt>
    <dgm:pt modelId="{0A7AB50D-4311-4107-852D-3A7A5F56B98C}" type="parTrans" cxnId="{B1897139-30B0-4C24-8998-7A4C50611540}">
      <dgm:prSet/>
      <dgm:spPr>
        <a:xfrm>
          <a:off x="3071812" y="1035404"/>
          <a:ext cx="2545382" cy="96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25"/>
              </a:lnTo>
              <a:lnTo>
                <a:pt x="2545382" y="857225"/>
              </a:lnTo>
              <a:lnTo>
                <a:pt x="2545382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7BA23FC-2A70-47B1-BB82-540E35DAE869}" type="sibTrans" cxnId="{B1897139-30B0-4C24-8998-7A4C50611540}">
      <dgm:prSet/>
      <dgm:spPr/>
      <dgm:t>
        <a:bodyPr/>
        <a:lstStyle/>
        <a:p>
          <a:endParaRPr lang="en-US"/>
        </a:p>
      </dgm:t>
    </dgm:pt>
    <dgm:pt modelId="{81F21140-13B3-400A-96A5-39D159F42867}" type="pres">
      <dgm:prSet presAssocID="{7B3D65A8-B9D9-48A3-8782-BDC1A06856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2A352A-4BF1-4E57-8A63-975330331E87}" type="pres">
      <dgm:prSet presAssocID="{3B4ED5B8-D90A-4CFB-B5E4-6699EDB0B20F}" presName="hierRoot1" presStyleCnt="0">
        <dgm:presLayoutVars>
          <dgm:hierBranch val="init"/>
        </dgm:presLayoutVars>
      </dgm:prSet>
      <dgm:spPr/>
    </dgm:pt>
    <dgm:pt modelId="{E04C6D44-02E9-4562-AB11-1D9F4648AB61}" type="pres">
      <dgm:prSet presAssocID="{3B4ED5B8-D90A-4CFB-B5E4-6699EDB0B20F}" presName="rootComposite1" presStyleCnt="0"/>
      <dgm:spPr/>
    </dgm:pt>
    <dgm:pt modelId="{07145A2C-DD5F-4C5E-A366-78E72086DF39}" type="pres">
      <dgm:prSet presAssocID="{3B4ED5B8-D90A-4CFB-B5E4-6699EDB0B20F}" presName="rootText1" presStyleLbl="node0" presStyleIdx="0" presStyleCnt="1">
        <dgm:presLayoutVars>
          <dgm:chPref val="3"/>
        </dgm:presLayoutVars>
      </dgm:prSet>
      <dgm:spPr/>
    </dgm:pt>
    <dgm:pt modelId="{E0007A04-33A6-4AE0-AE38-A0EF8D04D7DC}" type="pres">
      <dgm:prSet presAssocID="{3B4ED5B8-D90A-4CFB-B5E4-6699EDB0B20F}" presName="rootConnector1" presStyleLbl="node1" presStyleIdx="0" presStyleCnt="0"/>
      <dgm:spPr/>
    </dgm:pt>
    <dgm:pt modelId="{6E1CA84B-856B-4B4A-85B3-1A631A435312}" type="pres">
      <dgm:prSet presAssocID="{3B4ED5B8-D90A-4CFB-B5E4-6699EDB0B20F}" presName="hierChild2" presStyleCnt="0"/>
      <dgm:spPr/>
    </dgm:pt>
    <dgm:pt modelId="{55F568D2-FBFB-472A-8544-9A4BB173FFFB}" type="pres">
      <dgm:prSet presAssocID="{0C746FA7-7AC6-47DD-A0A8-122A9ABEAE8B}" presName="Name37" presStyleLbl="parChTrans1D2" presStyleIdx="0" presStyleCnt="6"/>
      <dgm:spPr/>
    </dgm:pt>
    <dgm:pt modelId="{297E7E7E-4E83-4623-83B8-97D095540B86}" type="pres">
      <dgm:prSet presAssocID="{B2BD4E7E-5760-4D31-A24C-D6EF675F9180}" presName="hierRoot2" presStyleCnt="0">
        <dgm:presLayoutVars>
          <dgm:hierBranch val="init"/>
        </dgm:presLayoutVars>
      </dgm:prSet>
      <dgm:spPr/>
    </dgm:pt>
    <dgm:pt modelId="{7A907F4B-178F-44E5-97F4-A16CD4F0FAD4}" type="pres">
      <dgm:prSet presAssocID="{B2BD4E7E-5760-4D31-A24C-D6EF675F9180}" presName="rootComposite" presStyleCnt="0"/>
      <dgm:spPr/>
    </dgm:pt>
    <dgm:pt modelId="{C913D09B-5BC4-4B79-958D-AC9A50372836}" type="pres">
      <dgm:prSet presAssocID="{B2BD4E7E-5760-4D31-A24C-D6EF675F9180}" presName="rootText" presStyleLbl="node2" presStyleIdx="0" presStyleCnt="5">
        <dgm:presLayoutVars>
          <dgm:chPref val="3"/>
        </dgm:presLayoutVars>
      </dgm:prSet>
      <dgm:spPr/>
    </dgm:pt>
    <dgm:pt modelId="{9A3DFCFE-3165-4A4A-8D50-A424D4D91D98}" type="pres">
      <dgm:prSet presAssocID="{B2BD4E7E-5760-4D31-A24C-D6EF675F9180}" presName="rootConnector" presStyleLbl="node2" presStyleIdx="0" presStyleCnt="5"/>
      <dgm:spPr/>
    </dgm:pt>
    <dgm:pt modelId="{BE55033A-12EC-4E64-97DE-FEFDD3DE86B6}" type="pres">
      <dgm:prSet presAssocID="{B2BD4E7E-5760-4D31-A24C-D6EF675F9180}" presName="hierChild4" presStyleCnt="0"/>
      <dgm:spPr/>
    </dgm:pt>
    <dgm:pt modelId="{E534E260-A02B-46A1-A095-5DFBCD6AAF9C}" type="pres">
      <dgm:prSet presAssocID="{B2BD4E7E-5760-4D31-A24C-D6EF675F9180}" presName="hierChild5" presStyleCnt="0"/>
      <dgm:spPr/>
    </dgm:pt>
    <dgm:pt modelId="{6C825D97-E33D-41B3-A15D-DF77F17214B4}" type="pres">
      <dgm:prSet presAssocID="{66BFB4C8-3F14-4985-BDD9-82BE300A3418}" presName="Name37" presStyleLbl="parChTrans1D2" presStyleIdx="1" presStyleCnt="6"/>
      <dgm:spPr/>
    </dgm:pt>
    <dgm:pt modelId="{1C114104-941F-4C26-9143-19A93972505A}" type="pres">
      <dgm:prSet presAssocID="{84B5E26D-38A4-4734-8398-12704FA57DB0}" presName="hierRoot2" presStyleCnt="0">
        <dgm:presLayoutVars>
          <dgm:hierBranch val="init"/>
        </dgm:presLayoutVars>
      </dgm:prSet>
      <dgm:spPr/>
    </dgm:pt>
    <dgm:pt modelId="{5A5E683E-4510-48C9-A180-973AB801130F}" type="pres">
      <dgm:prSet presAssocID="{84B5E26D-38A4-4734-8398-12704FA57DB0}" presName="rootComposite" presStyleCnt="0"/>
      <dgm:spPr/>
    </dgm:pt>
    <dgm:pt modelId="{E73E48C0-8ADE-4B8A-9949-4C67D4B555A4}" type="pres">
      <dgm:prSet presAssocID="{84B5E26D-38A4-4734-8398-12704FA57DB0}" presName="rootText" presStyleLbl="node2" presStyleIdx="1" presStyleCnt="5">
        <dgm:presLayoutVars>
          <dgm:chPref val="3"/>
        </dgm:presLayoutVars>
      </dgm:prSet>
      <dgm:spPr/>
    </dgm:pt>
    <dgm:pt modelId="{1D857FB1-BCA0-435B-BE91-981204F7561E}" type="pres">
      <dgm:prSet presAssocID="{84B5E26D-38A4-4734-8398-12704FA57DB0}" presName="rootConnector" presStyleLbl="node2" presStyleIdx="1" presStyleCnt="5"/>
      <dgm:spPr/>
    </dgm:pt>
    <dgm:pt modelId="{5782047A-8A7F-4B66-9DFE-06B4E1B8B1B4}" type="pres">
      <dgm:prSet presAssocID="{84B5E26D-38A4-4734-8398-12704FA57DB0}" presName="hierChild4" presStyleCnt="0"/>
      <dgm:spPr/>
    </dgm:pt>
    <dgm:pt modelId="{B61AB57E-2A58-4336-85F9-D83A454111AC}" type="pres">
      <dgm:prSet presAssocID="{84B5E26D-38A4-4734-8398-12704FA57DB0}" presName="hierChild5" presStyleCnt="0"/>
      <dgm:spPr/>
    </dgm:pt>
    <dgm:pt modelId="{C13FDA9B-19B9-45AE-9E68-49403696433A}" type="pres">
      <dgm:prSet presAssocID="{BF16A936-BC13-4DBD-A483-C70CD75856D6}" presName="Name37" presStyleLbl="parChTrans1D2" presStyleIdx="2" presStyleCnt="6"/>
      <dgm:spPr/>
    </dgm:pt>
    <dgm:pt modelId="{2B790A76-9396-46E0-A521-FB869F2159FD}" type="pres">
      <dgm:prSet presAssocID="{905A41F9-E33E-44ED-BB02-B75FBB88B28A}" presName="hierRoot2" presStyleCnt="0">
        <dgm:presLayoutVars>
          <dgm:hierBranch val="init"/>
        </dgm:presLayoutVars>
      </dgm:prSet>
      <dgm:spPr/>
    </dgm:pt>
    <dgm:pt modelId="{C63E66CC-5E67-4FE5-9ED0-5DED4234F08E}" type="pres">
      <dgm:prSet presAssocID="{905A41F9-E33E-44ED-BB02-B75FBB88B28A}" presName="rootComposite" presStyleCnt="0"/>
      <dgm:spPr/>
    </dgm:pt>
    <dgm:pt modelId="{0D0E03E5-2D94-4908-A7B9-F8CC6E3E7C37}" type="pres">
      <dgm:prSet presAssocID="{905A41F9-E33E-44ED-BB02-B75FBB88B28A}" presName="rootText" presStyleLbl="node2" presStyleIdx="2" presStyleCnt="5">
        <dgm:presLayoutVars>
          <dgm:chPref val="3"/>
        </dgm:presLayoutVars>
      </dgm:prSet>
      <dgm:spPr/>
    </dgm:pt>
    <dgm:pt modelId="{6C5C96B6-0683-4E7A-9E3E-0171D987EB13}" type="pres">
      <dgm:prSet presAssocID="{905A41F9-E33E-44ED-BB02-B75FBB88B28A}" presName="rootConnector" presStyleLbl="node2" presStyleIdx="2" presStyleCnt="5"/>
      <dgm:spPr/>
    </dgm:pt>
    <dgm:pt modelId="{2648E359-33FD-4EE0-AB2E-F00A36A5080C}" type="pres">
      <dgm:prSet presAssocID="{905A41F9-E33E-44ED-BB02-B75FBB88B28A}" presName="hierChild4" presStyleCnt="0"/>
      <dgm:spPr/>
    </dgm:pt>
    <dgm:pt modelId="{E3B156EE-0E44-4378-9B6A-003D350DBD72}" type="pres">
      <dgm:prSet presAssocID="{905A41F9-E33E-44ED-BB02-B75FBB88B28A}" presName="hierChild5" presStyleCnt="0"/>
      <dgm:spPr/>
    </dgm:pt>
    <dgm:pt modelId="{C057294C-71FF-4691-830C-6646593130DD}" type="pres">
      <dgm:prSet presAssocID="{2EDD3F44-E1EB-4458-AA1A-0EE8DFEF39B2}" presName="Name37" presStyleLbl="parChTrans1D2" presStyleIdx="3" presStyleCnt="6"/>
      <dgm:spPr/>
    </dgm:pt>
    <dgm:pt modelId="{6D0D84FB-B140-4020-9E2B-B0941F06C1B4}" type="pres">
      <dgm:prSet presAssocID="{C944CCD9-7F75-48F2-9444-1E64F2B10C23}" presName="hierRoot2" presStyleCnt="0">
        <dgm:presLayoutVars>
          <dgm:hierBranch val="init"/>
        </dgm:presLayoutVars>
      </dgm:prSet>
      <dgm:spPr/>
    </dgm:pt>
    <dgm:pt modelId="{D29CA541-417C-4A9A-883F-6EE839552728}" type="pres">
      <dgm:prSet presAssocID="{C944CCD9-7F75-48F2-9444-1E64F2B10C23}" presName="rootComposite" presStyleCnt="0"/>
      <dgm:spPr/>
    </dgm:pt>
    <dgm:pt modelId="{D991ED9E-CF2E-4ADF-8FAB-E1EEE00EF707}" type="pres">
      <dgm:prSet presAssocID="{C944CCD9-7F75-48F2-9444-1E64F2B10C23}" presName="rootText" presStyleLbl="node2" presStyleIdx="3" presStyleCnt="5">
        <dgm:presLayoutVars>
          <dgm:chPref val="3"/>
        </dgm:presLayoutVars>
      </dgm:prSet>
      <dgm:spPr/>
    </dgm:pt>
    <dgm:pt modelId="{77C36E98-CEB6-49A4-B477-1B689736F8AF}" type="pres">
      <dgm:prSet presAssocID="{C944CCD9-7F75-48F2-9444-1E64F2B10C23}" presName="rootConnector" presStyleLbl="node2" presStyleIdx="3" presStyleCnt="5"/>
      <dgm:spPr/>
    </dgm:pt>
    <dgm:pt modelId="{2D45AB98-011E-4557-AFD9-9FFA3261D7F0}" type="pres">
      <dgm:prSet presAssocID="{C944CCD9-7F75-48F2-9444-1E64F2B10C23}" presName="hierChild4" presStyleCnt="0"/>
      <dgm:spPr/>
    </dgm:pt>
    <dgm:pt modelId="{1569BDED-D555-41E9-A2CB-B7F86F0CA7B4}" type="pres">
      <dgm:prSet presAssocID="{C944CCD9-7F75-48F2-9444-1E64F2B10C23}" presName="hierChild5" presStyleCnt="0"/>
      <dgm:spPr/>
    </dgm:pt>
    <dgm:pt modelId="{8FF7CE6B-7AF8-42FD-968D-600D2FBCB379}" type="pres">
      <dgm:prSet presAssocID="{0A7AB50D-4311-4107-852D-3A7A5F56B98C}" presName="Name37" presStyleLbl="parChTrans1D2" presStyleIdx="4" presStyleCnt="6"/>
      <dgm:spPr/>
    </dgm:pt>
    <dgm:pt modelId="{453E33D1-2B97-4BD2-8A32-02258CF5A699}" type="pres">
      <dgm:prSet presAssocID="{E8D55BB3-9D2D-4D97-A02B-AF7F1DE5542C}" presName="hierRoot2" presStyleCnt="0">
        <dgm:presLayoutVars>
          <dgm:hierBranch val="init"/>
        </dgm:presLayoutVars>
      </dgm:prSet>
      <dgm:spPr/>
    </dgm:pt>
    <dgm:pt modelId="{BC2EF6B3-6F04-4F7B-8356-B6CD88191A2F}" type="pres">
      <dgm:prSet presAssocID="{E8D55BB3-9D2D-4D97-A02B-AF7F1DE5542C}" presName="rootComposite" presStyleCnt="0"/>
      <dgm:spPr/>
    </dgm:pt>
    <dgm:pt modelId="{7316C30B-992D-4C70-AD5D-F0F29A38A824}" type="pres">
      <dgm:prSet presAssocID="{E8D55BB3-9D2D-4D97-A02B-AF7F1DE5542C}" presName="rootText" presStyleLbl="node2" presStyleIdx="4" presStyleCnt="5">
        <dgm:presLayoutVars>
          <dgm:chPref val="3"/>
        </dgm:presLayoutVars>
      </dgm:prSet>
      <dgm:spPr/>
    </dgm:pt>
    <dgm:pt modelId="{2690337A-7C91-44E2-A4D6-7AC6A4E5438D}" type="pres">
      <dgm:prSet presAssocID="{E8D55BB3-9D2D-4D97-A02B-AF7F1DE5542C}" presName="rootConnector" presStyleLbl="node2" presStyleIdx="4" presStyleCnt="5"/>
      <dgm:spPr/>
    </dgm:pt>
    <dgm:pt modelId="{184B91D6-9DF4-40C8-BDA5-C0319B15A0AE}" type="pres">
      <dgm:prSet presAssocID="{E8D55BB3-9D2D-4D97-A02B-AF7F1DE5542C}" presName="hierChild4" presStyleCnt="0"/>
      <dgm:spPr/>
    </dgm:pt>
    <dgm:pt modelId="{B0013287-DCD7-4A86-B724-1CD529B3CD99}" type="pres">
      <dgm:prSet presAssocID="{E8D55BB3-9D2D-4D97-A02B-AF7F1DE5542C}" presName="hierChild5" presStyleCnt="0"/>
      <dgm:spPr/>
    </dgm:pt>
    <dgm:pt modelId="{6FFA12D3-8E1E-4721-A174-032A1170B909}" type="pres">
      <dgm:prSet presAssocID="{3B4ED5B8-D90A-4CFB-B5E4-6699EDB0B20F}" presName="hierChild3" presStyleCnt="0"/>
      <dgm:spPr/>
    </dgm:pt>
    <dgm:pt modelId="{8764AB35-C6AD-4D5E-8065-80842E718653}" type="pres">
      <dgm:prSet presAssocID="{5B4B20A7-43E4-4A90-958D-C49980398216}" presName="Name111" presStyleLbl="parChTrans1D2" presStyleIdx="5" presStyleCnt="6"/>
      <dgm:spPr/>
    </dgm:pt>
    <dgm:pt modelId="{D2FFA72D-E6AD-4261-8307-0B3E277D22AE}" type="pres">
      <dgm:prSet presAssocID="{2962E96B-67E1-4B85-992A-571D0925B55B}" presName="hierRoot3" presStyleCnt="0">
        <dgm:presLayoutVars>
          <dgm:hierBranch val="init"/>
        </dgm:presLayoutVars>
      </dgm:prSet>
      <dgm:spPr/>
    </dgm:pt>
    <dgm:pt modelId="{82313785-6C02-40C5-8EA2-0622E46C8DEC}" type="pres">
      <dgm:prSet presAssocID="{2962E96B-67E1-4B85-992A-571D0925B55B}" presName="rootComposite3" presStyleCnt="0"/>
      <dgm:spPr/>
    </dgm:pt>
    <dgm:pt modelId="{9B782AC0-A9CD-4383-A89B-E31454336065}" type="pres">
      <dgm:prSet presAssocID="{2962E96B-67E1-4B85-992A-571D0925B55B}" presName="rootText3" presStyleLbl="asst1" presStyleIdx="0" presStyleCnt="1">
        <dgm:presLayoutVars>
          <dgm:chPref val="3"/>
        </dgm:presLayoutVars>
      </dgm:prSet>
      <dgm:spPr/>
    </dgm:pt>
    <dgm:pt modelId="{65DE4E45-0912-4C92-8D85-74C924BC859E}" type="pres">
      <dgm:prSet presAssocID="{2962E96B-67E1-4B85-992A-571D0925B55B}" presName="rootConnector3" presStyleLbl="asst1" presStyleIdx="0" presStyleCnt="1"/>
      <dgm:spPr/>
    </dgm:pt>
    <dgm:pt modelId="{F274151A-22DD-4862-999C-CF420080084D}" type="pres">
      <dgm:prSet presAssocID="{2962E96B-67E1-4B85-992A-571D0925B55B}" presName="hierChild6" presStyleCnt="0"/>
      <dgm:spPr/>
    </dgm:pt>
    <dgm:pt modelId="{B6CC79E3-27BB-4D28-A0F2-E4F701EFEBB5}" type="pres">
      <dgm:prSet presAssocID="{2962E96B-67E1-4B85-992A-571D0925B55B}" presName="hierChild7" presStyleCnt="0"/>
      <dgm:spPr/>
    </dgm:pt>
  </dgm:ptLst>
  <dgm:cxnLst>
    <dgm:cxn modelId="{A77EA40C-939B-4513-B745-F2543689331A}" type="presOf" srcId="{3B4ED5B8-D90A-4CFB-B5E4-6699EDB0B20F}" destId="{E0007A04-33A6-4AE0-AE38-A0EF8D04D7DC}" srcOrd="1" destOrd="0" presId="urn:microsoft.com/office/officeart/2005/8/layout/orgChart1"/>
    <dgm:cxn modelId="{FAFEDE1B-E0D1-49AA-AF77-61482D110570}" type="presOf" srcId="{5B4B20A7-43E4-4A90-958D-C49980398216}" destId="{8764AB35-C6AD-4D5E-8065-80842E718653}" srcOrd="0" destOrd="0" presId="urn:microsoft.com/office/officeart/2005/8/layout/orgChart1"/>
    <dgm:cxn modelId="{BCC16B1C-E13A-4A5D-BF68-79672E5F9404}" type="presOf" srcId="{BF16A936-BC13-4DBD-A483-C70CD75856D6}" destId="{C13FDA9B-19B9-45AE-9E68-49403696433A}" srcOrd="0" destOrd="0" presId="urn:microsoft.com/office/officeart/2005/8/layout/orgChart1"/>
    <dgm:cxn modelId="{B4BD4F2A-C5C2-4BEA-ABA6-562379E64161}" type="presOf" srcId="{0C746FA7-7AC6-47DD-A0A8-122A9ABEAE8B}" destId="{55F568D2-FBFB-472A-8544-9A4BB173FFFB}" srcOrd="0" destOrd="0" presId="urn:microsoft.com/office/officeart/2005/8/layout/orgChart1"/>
    <dgm:cxn modelId="{793BCB2B-9C16-4391-A91B-F863FD499B86}" srcId="{3B4ED5B8-D90A-4CFB-B5E4-6699EDB0B20F}" destId="{2962E96B-67E1-4B85-992A-571D0925B55B}" srcOrd="0" destOrd="0" parTransId="{5B4B20A7-43E4-4A90-958D-C49980398216}" sibTransId="{0946D586-E152-4B29-AB3F-D43A4BAF7E6B}"/>
    <dgm:cxn modelId="{2298A631-65C5-4FA1-B960-F1D115E6A734}" type="presOf" srcId="{84B5E26D-38A4-4734-8398-12704FA57DB0}" destId="{E73E48C0-8ADE-4B8A-9949-4C67D4B555A4}" srcOrd="0" destOrd="0" presId="urn:microsoft.com/office/officeart/2005/8/layout/orgChart1"/>
    <dgm:cxn modelId="{B1897139-30B0-4C24-8998-7A4C50611540}" srcId="{3B4ED5B8-D90A-4CFB-B5E4-6699EDB0B20F}" destId="{E8D55BB3-9D2D-4D97-A02B-AF7F1DE5542C}" srcOrd="5" destOrd="0" parTransId="{0A7AB50D-4311-4107-852D-3A7A5F56B98C}" sibTransId="{A7BA23FC-2A70-47B1-BB82-540E35DAE869}"/>
    <dgm:cxn modelId="{D5A6A64C-B3DD-417D-A0E7-1FC6CD1663AE}" type="presOf" srcId="{3B4ED5B8-D90A-4CFB-B5E4-6699EDB0B20F}" destId="{07145A2C-DD5F-4C5E-A366-78E72086DF39}" srcOrd="0" destOrd="0" presId="urn:microsoft.com/office/officeart/2005/8/layout/orgChart1"/>
    <dgm:cxn modelId="{4806536E-970C-4711-9ECB-BD5B0E83F8B4}" type="presOf" srcId="{905A41F9-E33E-44ED-BB02-B75FBB88B28A}" destId="{0D0E03E5-2D94-4908-A7B9-F8CC6E3E7C37}" srcOrd="0" destOrd="0" presId="urn:microsoft.com/office/officeart/2005/8/layout/orgChart1"/>
    <dgm:cxn modelId="{E04A6D55-6685-4305-854E-D50B07750388}" type="presOf" srcId="{2962E96B-67E1-4B85-992A-571D0925B55B}" destId="{65DE4E45-0912-4C92-8D85-74C924BC859E}" srcOrd="1" destOrd="0" presId="urn:microsoft.com/office/officeart/2005/8/layout/orgChart1"/>
    <dgm:cxn modelId="{78134178-D9C5-45B6-BEA8-C36521EFD85B}" type="presOf" srcId="{E8D55BB3-9D2D-4D97-A02B-AF7F1DE5542C}" destId="{2690337A-7C91-44E2-A4D6-7AC6A4E5438D}" srcOrd="1" destOrd="0" presId="urn:microsoft.com/office/officeart/2005/8/layout/orgChart1"/>
    <dgm:cxn modelId="{8AC4C35A-6D8F-454F-9B25-9885E09FA0B6}" srcId="{3B4ED5B8-D90A-4CFB-B5E4-6699EDB0B20F}" destId="{C944CCD9-7F75-48F2-9444-1E64F2B10C23}" srcOrd="4" destOrd="0" parTransId="{2EDD3F44-E1EB-4458-AA1A-0EE8DFEF39B2}" sibTransId="{ECC0FA3B-7ED2-4CC2-BE91-E7B8D58AF8B9}"/>
    <dgm:cxn modelId="{958E0A82-2CD4-453A-8218-BA37775595AD}" srcId="{7B3D65A8-B9D9-48A3-8782-BDC1A06856A7}" destId="{3B4ED5B8-D90A-4CFB-B5E4-6699EDB0B20F}" srcOrd="0" destOrd="0" parTransId="{E530EE8E-6BD0-4B1D-9C86-9A5F0813A116}" sibTransId="{03509562-16D3-4084-A6D2-05B99D6FAA95}"/>
    <dgm:cxn modelId="{096A9D87-E36B-4464-9832-5CA6A5471DAB}" srcId="{3B4ED5B8-D90A-4CFB-B5E4-6699EDB0B20F}" destId="{84B5E26D-38A4-4734-8398-12704FA57DB0}" srcOrd="2" destOrd="0" parTransId="{66BFB4C8-3F14-4985-BDD9-82BE300A3418}" sibTransId="{43679C71-B220-4710-B6E2-92CA2B9C805C}"/>
    <dgm:cxn modelId="{7921D287-3CA0-4A05-AAB2-B0D45E65C5FF}" type="presOf" srcId="{66BFB4C8-3F14-4985-BDD9-82BE300A3418}" destId="{6C825D97-E33D-41B3-A15D-DF77F17214B4}" srcOrd="0" destOrd="0" presId="urn:microsoft.com/office/officeart/2005/8/layout/orgChart1"/>
    <dgm:cxn modelId="{F1534995-9603-46D6-898A-5488CA09FD77}" type="presOf" srcId="{84B5E26D-38A4-4734-8398-12704FA57DB0}" destId="{1D857FB1-BCA0-435B-BE91-981204F7561E}" srcOrd="1" destOrd="0" presId="urn:microsoft.com/office/officeart/2005/8/layout/orgChart1"/>
    <dgm:cxn modelId="{C92A799B-B252-44E5-8FA4-0D9839B7AFE0}" srcId="{3B4ED5B8-D90A-4CFB-B5E4-6699EDB0B20F}" destId="{B2BD4E7E-5760-4D31-A24C-D6EF675F9180}" srcOrd="1" destOrd="0" parTransId="{0C746FA7-7AC6-47DD-A0A8-122A9ABEAE8B}" sibTransId="{030F9A1F-044D-4C31-91FB-63C0C9E82323}"/>
    <dgm:cxn modelId="{C9022F9C-6054-4C64-A24E-07228383A923}" type="presOf" srcId="{B2BD4E7E-5760-4D31-A24C-D6EF675F9180}" destId="{C913D09B-5BC4-4B79-958D-AC9A50372836}" srcOrd="0" destOrd="0" presId="urn:microsoft.com/office/officeart/2005/8/layout/orgChart1"/>
    <dgm:cxn modelId="{37A7419E-E894-44AB-810D-BB46F0F3E4C6}" type="presOf" srcId="{E8D55BB3-9D2D-4D97-A02B-AF7F1DE5542C}" destId="{7316C30B-992D-4C70-AD5D-F0F29A38A824}" srcOrd="0" destOrd="0" presId="urn:microsoft.com/office/officeart/2005/8/layout/orgChart1"/>
    <dgm:cxn modelId="{F94747A2-F582-4AB8-BE89-104AFA21D176}" srcId="{3B4ED5B8-D90A-4CFB-B5E4-6699EDB0B20F}" destId="{905A41F9-E33E-44ED-BB02-B75FBB88B28A}" srcOrd="3" destOrd="0" parTransId="{BF16A936-BC13-4DBD-A483-C70CD75856D6}" sibTransId="{B0B5CD44-6001-4139-94BB-E6FEC88B11C2}"/>
    <dgm:cxn modelId="{147F7DBA-8A19-45F3-B4F1-937F3FF1EB4C}" type="presOf" srcId="{2962E96B-67E1-4B85-992A-571D0925B55B}" destId="{9B782AC0-A9CD-4383-A89B-E31454336065}" srcOrd="0" destOrd="0" presId="urn:microsoft.com/office/officeart/2005/8/layout/orgChart1"/>
    <dgm:cxn modelId="{EF8B26BB-C5D6-4BD5-B9A2-AEC3550C1928}" type="presOf" srcId="{0A7AB50D-4311-4107-852D-3A7A5F56B98C}" destId="{8FF7CE6B-7AF8-42FD-968D-600D2FBCB379}" srcOrd="0" destOrd="0" presId="urn:microsoft.com/office/officeart/2005/8/layout/orgChart1"/>
    <dgm:cxn modelId="{03AA6FD1-6756-4367-A986-224F83C0F515}" type="presOf" srcId="{7B3D65A8-B9D9-48A3-8782-BDC1A06856A7}" destId="{81F21140-13B3-400A-96A5-39D159F42867}" srcOrd="0" destOrd="0" presId="urn:microsoft.com/office/officeart/2005/8/layout/orgChart1"/>
    <dgm:cxn modelId="{8C2E50E6-E28B-4773-B182-820EDCF08252}" type="presOf" srcId="{B2BD4E7E-5760-4D31-A24C-D6EF675F9180}" destId="{9A3DFCFE-3165-4A4A-8D50-A424D4D91D98}" srcOrd="1" destOrd="0" presId="urn:microsoft.com/office/officeart/2005/8/layout/orgChart1"/>
    <dgm:cxn modelId="{C0CF9DE9-6CD4-4D17-9F04-C7BC18D748C3}" type="presOf" srcId="{C944CCD9-7F75-48F2-9444-1E64F2B10C23}" destId="{77C36E98-CEB6-49A4-B477-1B689736F8AF}" srcOrd="1" destOrd="0" presId="urn:microsoft.com/office/officeart/2005/8/layout/orgChart1"/>
    <dgm:cxn modelId="{F31FBEEC-EB57-4DAD-A814-D25D49D06DDD}" type="presOf" srcId="{C944CCD9-7F75-48F2-9444-1E64F2B10C23}" destId="{D991ED9E-CF2E-4ADF-8FAB-E1EEE00EF707}" srcOrd="0" destOrd="0" presId="urn:microsoft.com/office/officeart/2005/8/layout/orgChart1"/>
    <dgm:cxn modelId="{991733F7-07EC-41F1-AA01-A2EB51C42A39}" type="presOf" srcId="{2EDD3F44-E1EB-4458-AA1A-0EE8DFEF39B2}" destId="{C057294C-71FF-4691-830C-6646593130DD}" srcOrd="0" destOrd="0" presId="urn:microsoft.com/office/officeart/2005/8/layout/orgChart1"/>
    <dgm:cxn modelId="{F56BE7F8-618E-4AE5-8B2F-29A8A2024A1E}" type="presOf" srcId="{905A41F9-E33E-44ED-BB02-B75FBB88B28A}" destId="{6C5C96B6-0683-4E7A-9E3E-0171D987EB13}" srcOrd="1" destOrd="0" presId="urn:microsoft.com/office/officeart/2005/8/layout/orgChart1"/>
    <dgm:cxn modelId="{F98BACD6-79EB-4330-AA66-BE7C96ED85DF}" type="presParOf" srcId="{81F21140-13B3-400A-96A5-39D159F42867}" destId="{612A352A-4BF1-4E57-8A63-975330331E87}" srcOrd="0" destOrd="0" presId="urn:microsoft.com/office/officeart/2005/8/layout/orgChart1"/>
    <dgm:cxn modelId="{DD54B6B8-E25C-497B-A213-7CE145AB26D9}" type="presParOf" srcId="{612A352A-4BF1-4E57-8A63-975330331E87}" destId="{E04C6D44-02E9-4562-AB11-1D9F4648AB61}" srcOrd="0" destOrd="0" presId="urn:microsoft.com/office/officeart/2005/8/layout/orgChart1"/>
    <dgm:cxn modelId="{F624F219-9BC8-424E-AD62-06AD30E4EFE6}" type="presParOf" srcId="{E04C6D44-02E9-4562-AB11-1D9F4648AB61}" destId="{07145A2C-DD5F-4C5E-A366-78E72086DF39}" srcOrd="0" destOrd="0" presId="urn:microsoft.com/office/officeart/2005/8/layout/orgChart1"/>
    <dgm:cxn modelId="{5C6B1041-247B-4D04-9821-80BC6717F586}" type="presParOf" srcId="{E04C6D44-02E9-4562-AB11-1D9F4648AB61}" destId="{E0007A04-33A6-4AE0-AE38-A0EF8D04D7DC}" srcOrd="1" destOrd="0" presId="urn:microsoft.com/office/officeart/2005/8/layout/orgChart1"/>
    <dgm:cxn modelId="{1FBDB789-07D4-4D18-82AE-8DE96B165251}" type="presParOf" srcId="{612A352A-4BF1-4E57-8A63-975330331E87}" destId="{6E1CA84B-856B-4B4A-85B3-1A631A435312}" srcOrd="1" destOrd="0" presId="urn:microsoft.com/office/officeart/2005/8/layout/orgChart1"/>
    <dgm:cxn modelId="{0942C255-EE11-40A3-AF39-8ED9778BC5C4}" type="presParOf" srcId="{6E1CA84B-856B-4B4A-85B3-1A631A435312}" destId="{55F568D2-FBFB-472A-8544-9A4BB173FFFB}" srcOrd="0" destOrd="0" presId="urn:microsoft.com/office/officeart/2005/8/layout/orgChart1"/>
    <dgm:cxn modelId="{C71EA87E-634C-435E-97B8-A228DC7EAB0F}" type="presParOf" srcId="{6E1CA84B-856B-4B4A-85B3-1A631A435312}" destId="{297E7E7E-4E83-4623-83B8-97D095540B86}" srcOrd="1" destOrd="0" presId="urn:microsoft.com/office/officeart/2005/8/layout/orgChart1"/>
    <dgm:cxn modelId="{98DC420B-62D3-49BF-98A0-ABC6DC906BAA}" type="presParOf" srcId="{297E7E7E-4E83-4623-83B8-97D095540B86}" destId="{7A907F4B-178F-44E5-97F4-A16CD4F0FAD4}" srcOrd="0" destOrd="0" presId="urn:microsoft.com/office/officeart/2005/8/layout/orgChart1"/>
    <dgm:cxn modelId="{5EA8F8D5-55D8-41BA-8EC7-2A4CEC746190}" type="presParOf" srcId="{7A907F4B-178F-44E5-97F4-A16CD4F0FAD4}" destId="{C913D09B-5BC4-4B79-958D-AC9A50372836}" srcOrd="0" destOrd="0" presId="urn:microsoft.com/office/officeart/2005/8/layout/orgChart1"/>
    <dgm:cxn modelId="{C320F628-AFF6-48D9-812F-48CE78627139}" type="presParOf" srcId="{7A907F4B-178F-44E5-97F4-A16CD4F0FAD4}" destId="{9A3DFCFE-3165-4A4A-8D50-A424D4D91D98}" srcOrd="1" destOrd="0" presId="urn:microsoft.com/office/officeart/2005/8/layout/orgChart1"/>
    <dgm:cxn modelId="{0C3A7A2C-C7BE-4CCE-BD13-C028B5138821}" type="presParOf" srcId="{297E7E7E-4E83-4623-83B8-97D095540B86}" destId="{BE55033A-12EC-4E64-97DE-FEFDD3DE86B6}" srcOrd="1" destOrd="0" presId="urn:microsoft.com/office/officeart/2005/8/layout/orgChart1"/>
    <dgm:cxn modelId="{D0AB80F4-E691-4762-8792-06897D71C393}" type="presParOf" srcId="{297E7E7E-4E83-4623-83B8-97D095540B86}" destId="{E534E260-A02B-46A1-A095-5DFBCD6AAF9C}" srcOrd="2" destOrd="0" presId="urn:microsoft.com/office/officeart/2005/8/layout/orgChart1"/>
    <dgm:cxn modelId="{6DE2A3A3-98D0-4DBF-8197-A1D793057F58}" type="presParOf" srcId="{6E1CA84B-856B-4B4A-85B3-1A631A435312}" destId="{6C825D97-E33D-41B3-A15D-DF77F17214B4}" srcOrd="2" destOrd="0" presId="urn:microsoft.com/office/officeart/2005/8/layout/orgChart1"/>
    <dgm:cxn modelId="{045C9E7C-EFE7-44F6-8CEE-C3FB063375C3}" type="presParOf" srcId="{6E1CA84B-856B-4B4A-85B3-1A631A435312}" destId="{1C114104-941F-4C26-9143-19A93972505A}" srcOrd="3" destOrd="0" presId="urn:microsoft.com/office/officeart/2005/8/layout/orgChart1"/>
    <dgm:cxn modelId="{B0122E53-AED2-4036-A7C3-579E852320A5}" type="presParOf" srcId="{1C114104-941F-4C26-9143-19A93972505A}" destId="{5A5E683E-4510-48C9-A180-973AB801130F}" srcOrd="0" destOrd="0" presId="urn:microsoft.com/office/officeart/2005/8/layout/orgChart1"/>
    <dgm:cxn modelId="{EB40638A-708C-431A-A8BB-4406C6A65769}" type="presParOf" srcId="{5A5E683E-4510-48C9-A180-973AB801130F}" destId="{E73E48C0-8ADE-4B8A-9949-4C67D4B555A4}" srcOrd="0" destOrd="0" presId="urn:microsoft.com/office/officeart/2005/8/layout/orgChart1"/>
    <dgm:cxn modelId="{C9835004-0AFF-42AD-9684-90D7A9BB7270}" type="presParOf" srcId="{5A5E683E-4510-48C9-A180-973AB801130F}" destId="{1D857FB1-BCA0-435B-BE91-981204F7561E}" srcOrd="1" destOrd="0" presId="urn:microsoft.com/office/officeart/2005/8/layout/orgChart1"/>
    <dgm:cxn modelId="{A7A4C9A8-E358-4284-9819-C5422D9A73BC}" type="presParOf" srcId="{1C114104-941F-4C26-9143-19A93972505A}" destId="{5782047A-8A7F-4B66-9DFE-06B4E1B8B1B4}" srcOrd="1" destOrd="0" presId="urn:microsoft.com/office/officeart/2005/8/layout/orgChart1"/>
    <dgm:cxn modelId="{207DE7B9-582A-44FF-A101-BAF87D1829CC}" type="presParOf" srcId="{1C114104-941F-4C26-9143-19A93972505A}" destId="{B61AB57E-2A58-4336-85F9-D83A454111AC}" srcOrd="2" destOrd="0" presId="urn:microsoft.com/office/officeart/2005/8/layout/orgChart1"/>
    <dgm:cxn modelId="{4A9F55C6-0AA3-49C2-B446-7AB756575E79}" type="presParOf" srcId="{6E1CA84B-856B-4B4A-85B3-1A631A435312}" destId="{C13FDA9B-19B9-45AE-9E68-49403696433A}" srcOrd="4" destOrd="0" presId="urn:microsoft.com/office/officeart/2005/8/layout/orgChart1"/>
    <dgm:cxn modelId="{DB265072-8D23-44FD-807F-3DF671B793F4}" type="presParOf" srcId="{6E1CA84B-856B-4B4A-85B3-1A631A435312}" destId="{2B790A76-9396-46E0-A521-FB869F2159FD}" srcOrd="5" destOrd="0" presId="urn:microsoft.com/office/officeart/2005/8/layout/orgChart1"/>
    <dgm:cxn modelId="{4DBF8E0A-827C-442D-9B93-590314C385AF}" type="presParOf" srcId="{2B790A76-9396-46E0-A521-FB869F2159FD}" destId="{C63E66CC-5E67-4FE5-9ED0-5DED4234F08E}" srcOrd="0" destOrd="0" presId="urn:microsoft.com/office/officeart/2005/8/layout/orgChart1"/>
    <dgm:cxn modelId="{8C83B883-4198-42D6-8ABC-43E02140363F}" type="presParOf" srcId="{C63E66CC-5E67-4FE5-9ED0-5DED4234F08E}" destId="{0D0E03E5-2D94-4908-A7B9-F8CC6E3E7C37}" srcOrd="0" destOrd="0" presId="urn:microsoft.com/office/officeart/2005/8/layout/orgChart1"/>
    <dgm:cxn modelId="{1B693AC2-A4AC-4517-8195-F633568EDA19}" type="presParOf" srcId="{C63E66CC-5E67-4FE5-9ED0-5DED4234F08E}" destId="{6C5C96B6-0683-4E7A-9E3E-0171D987EB13}" srcOrd="1" destOrd="0" presId="urn:microsoft.com/office/officeart/2005/8/layout/orgChart1"/>
    <dgm:cxn modelId="{C430AE6E-BBEC-4ED9-A93F-4E87A9A96A7D}" type="presParOf" srcId="{2B790A76-9396-46E0-A521-FB869F2159FD}" destId="{2648E359-33FD-4EE0-AB2E-F00A36A5080C}" srcOrd="1" destOrd="0" presId="urn:microsoft.com/office/officeart/2005/8/layout/orgChart1"/>
    <dgm:cxn modelId="{4D35F4A8-5D7F-46A0-A5EC-BEC7AAB10F2A}" type="presParOf" srcId="{2B790A76-9396-46E0-A521-FB869F2159FD}" destId="{E3B156EE-0E44-4378-9B6A-003D350DBD72}" srcOrd="2" destOrd="0" presId="urn:microsoft.com/office/officeart/2005/8/layout/orgChart1"/>
    <dgm:cxn modelId="{055859DD-4FBA-485C-A649-18B1958D06AA}" type="presParOf" srcId="{6E1CA84B-856B-4B4A-85B3-1A631A435312}" destId="{C057294C-71FF-4691-830C-6646593130DD}" srcOrd="6" destOrd="0" presId="urn:microsoft.com/office/officeart/2005/8/layout/orgChart1"/>
    <dgm:cxn modelId="{C5375BBA-A501-4ED0-B880-238FB7092A19}" type="presParOf" srcId="{6E1CA84B-856B-4B4A-85B3-1A631A435312}" destId="{6D0D84FB-B140-4020-9E2B-B0941F06C1B4}" srcOrd="7" destOrd="0" presId="urn:microsoft.com/office/officeart/2005/8/layout/orgChart1"/>
    <dgm:cxn modelId="{41FC35CF-9A16-4453-8DC9-10587A54077D}" type="presParOf" srcId="{6D0D84FB-B140-4020-9E2B-B0941F06C1B4}" destId="{D29CA541-417C-4A9A-883F-6EE839552728}" srcOrd="0" destOrd="0" presId="urn:microsoft.com/office/officeart/2005/8/layout/orgChart1"/>
    <dgm:cxn modelId="{D0C2BCC5-75E7-4ED7-8C9E-B2E66D98FA19}" type="presParOf" srcId="{D29CA541-417C-4A9A-883F-6EE839552728}" destId="{D991ED9E-CF2E-4ADF-8FAB-E1EEE00EF707}" srcOrd="0" destOrd="0" presId="urn:microsoft.com/office/officeart/2005/8/layout/orgChart1"/>
    <dgm:cxn modelId="{068C899A-3022-483B-957A-0A956BD8C42D}" type="presParOf" srcId="{D29CA541-417C-4A9A-883F-6EE839552728}" destId="{77C36E98-CEB6-49A4-B477-1B689736F8AF}" srcOrd="1" destOrd="0" presId="urn:microsoft.com/office/officeart/2005/8/layout/orgChart1"/>
    <dgm:cxn modelId="{F69C3C1D-3DB8-4E6A-9FA6-CCB122973D4E}" type="presParOf" srcId="{6D0D84FB-B140-4020-9E2B-B0941F06C1B4}" destId="{2D45AB98-011E-4557-AFD9-9FFA3261D7F0}" srcOrd="1" destOrd="0" presId="urn:microsoft.com/office/officeart/2005/8/layout/orgChart1"/>
    <dgm:cxn modelId="{B6EE5B6F-1657-4B39-A37F-2221B60DAF73}" type="presParOf" srcId="{6D0D84FB-B140-4020-9E2B-B0941F06C1B4}" destId="{1569BDED-D555-41E9-A2CB-B7F86F0CA7B4}" srcOrd="2" destOrd="0" presId="urn:microsoft.com/office/officeart/2005/8/layout/orgChart1"/>
    <dgm:cxn modelId="{0A971B06-5A15-441E-BE57-DF206C27689A}" type="presParOf" srcId="{6E1CA84B-856B-4B4A-85B3-1A631A435312}" destId="{8FF7CE6B-7AF8-42FD-968D-600D2FBCB379}" srcOrd="8" destOrd="0" presId="urn:microsoft.com/office/officeart/2005/8/layout/orgChart1"/>
    <dgm:cxn modelId="{5284EEF1-4CE9-43D9-9855-B36D83063716}" type="presParOf" srcId="{6E1CA84B-856B-4B4A-85B3-1A631A435312}" destId="{453E33D1-2B97-4BD2-8A32-02258CF5A699}" srcOrd="9" destOrd="0" presId="urn:microsoft.com/office/officeart/2005/8/layout/orgChart1"/>
    <dgm:cxn modelId="{5D9A8EED-40D5-4B14-8E13-3FBE630874A3}" type="presParOf" srcId="{453E33D1-2B97-4BD2-8A32-02258CF5A699}" destId="{BC2EF6B3-6F04-4F7B-8356-B6CD88191A2F}" srcOrd="0" destOrd="0" presId="urn:microsoft.com/office/officeart/2005/8/layout/orgChart1"/>
    <dgm:cxn modelId="{98F7EBBE-0787-4E8A-B6D7-02BBBD234A2C}" type="presParOf" srcId="{BC2EF6B3-6F04-4F7B-8356-B6CD88191A2F}" destId="{7316C30B-992D-4C70-AD5D-F0F29A38A824}" srcOrd="0" destOrd="0" presId="urn:microsoft.com/office/officeart/2005/8/layout/orgChart1"/>
    <dgm:cxn modelId="{4C341555-E803-4D9F-B328-4D081493E20B}" type="presParOf" srcId="{BC2EF6B3-6F04-4F7B-8356-B6CD88191A2F}" destId="{2690337A-7C91-44E2-A4D6-7AC6A4E5438D}" srcOrd="1" destOrd="0" presId="urn:microsoft.com/office/officeart/2005/8/layout/orgChart1"/>
    <dgm:cxn modelId="{4B7A50E4-3DD9-4FC3-9AA8-4B64343AADAE}" type="presParOf" srcId="{453E33D1-2B97-4BD2-8A32-02258CF5A699}" destId="{184B91D6-9DF4-40C8-BDA5-C0319B15A0AE}" srcOrd="1" destOrd="0" presId="urn:microsoft.com/office/officeart/2005/8/layout/orgChart1"/>
    <dgm:cxn modelId="{DC2CE369-71F5-4743-BAA4-7434B7E6C18B}" type="presParOf" srcId="{453E33D1-2B97-4BD2-8A32-02258CF5A699}" destId="{B0013287-DCD7-4A86-B724-1CD529B3CD99}" srcOrd="2" destOrd="0" presId="urn:microsoft.com/office/officeart/2005/8/layout/orgChart1"/>
    <dgm:cxn modelId="{8933D76D-8CFD-4509-A8DA-FBCA29AEE531}" type="presParOf" srcId="{612A352A-4BF1-4E57-8A63-975330331E87}" destId="{6FFA12D3-8E1E-4721-A174-032A1170B909}" srcOrd="2" destOrd="0" presId="urn:microsoft.com/office/officeart/2005/8/layout/orgChart1"/>
    <dgm:cxn modelId="{FE1ACD15-3359-413B-8DC6-6E88A5846A0B}" type="presParOf" srcId="{6FFA12D3-8E1E-4721-A174-032A1170B909}" destId="{8764AB35-C6AD-4D5E-8065-80842E718653}" srcOrd="0" destOrd="0" presId="urn:microsoft.com/office/officeart/2005/8/layout/orgChart1"/>
    <dgm:cxn modelId="{44C29277-B22B-4F3E-AB74-CB0442520E02}" type="presParOf" srcId="{6FFA12D3-8E1E-4721-A174-032A1170B909}" destId="{D2FFA72D-E6AD-4261-8307-0B3E277D22AE}" srcOrd="1" destOrd="0" presId="urn:microsoft.com/office/officeart/2005/8/layout/orgChart1"/>
    <dgm:cxn modelId="{AFEAD928-B918-4612-B00A-2B94A9CB1732}" type="presParOf" srcId="{D2FFA72D-E6AD-4261-8307-0B3E277D22AE}" destId="{82313785-6C02-40C5-8EA2-0622E46C8DEC}" srcOrd="0" destOrd="0" presId="urn:microsoft.com/office/officeart/2005/8/layout/orgChart1"/>
    <dgm:cxn modelId="{264CD9C4-41EC-4069-B806-3C0F2E2360A1}" type="presParOf" srcId="{82313785-6C02-40C5-8EA2-0622E46C8DEC}" destId="{9B782AC0-A9CD-4383-A89B-E31454336065}" srcOrd="0" destOrd="0" presId="urn:microsoft.com/office/officeart/2005/8/layout/orgChart1"/>
    <dgm:cxn modelId="{939233B2-57C2-446B-87BB-E79527D9961C}" type="presParOf" srcId="{82313785-6C02-40C5-8EA2-0622E46C8DEC}" destId="{65DE4E45-0912-4C92-8D85-74C924BC859E}" srcOrd="1" destOrd="0" presId="urn:microsoft.com/office/officeart/2005/8/layout/orgChart1"/>
    <dgm:cxn modelId="{C9FE81CB-6521-468D-9A5E-783E8243232F}" type="presParOf" srcId="{D2FFA72D-E6AD-4261-8307-0B3E277D22AE}" destId="{F274151A-22DD-4862-999C-CF420080084D}" srcOrd="1" destOrd="0" presId="urn:microsoft.com/office/officeart/2005/8/layout/orgChart1"/>
    <dgm:cxn modelId="{BE9CE559-8486-4686-BD77-2891C7D743E1}" type="presParOf" srcId="{D2FFA72D-E6AD-4261-8307-0B3E277D22AE}" destId="{B6CC79E3-27BB-4D28-A0F2-E4F701EFEB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7D4240-3C91-47CC-8A9F-029AA61ED8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CAA05E-186C-47C4-830A-E6F2A64A59B9}">
      <dgm:prSet phldrT="[Text]"/>
      <dgm:spPr>
        <a:xfrm>
          <a:off x="2336833" y="826"/>
          <a:ext cx="1527107" cy="76355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Development</a:t>
          </a:r>
        </a:p>
      </dgm:t>
    </dgm:pt>
    <dgm:pt modelId="{BA98D99C-51BE-465F-BC73-8E9E82D03C7F}" type="parTrans" cxnId="{E21AB2E4-2A62-4FC9-A44D-DAFD50A6CED6}">
      <dgm:prSet/>
      <dgm:spPr/>
      <dgm:t>
        <a:bodyPr/>
        <a:lstStyle/>
        <a:p>
          <a:endParaRPr lang="en-US"/>
        </a:p>
      </dgm:t>
    </dgm:pt>
    <dgm:pt modelId="{3B470E91-CC86-4C57-83EC-01BA6AA4AB53}" type="sibTrans" cxnId="{E21AB2E4-2A62-4FC9-A44D-DAFD50A6CED6}">
      <dgm:prSet/>
      <dgm:spPr/>
      <dgm:t>
        <a:bodyPr/>
        <a:lstStyle/>
        <a:p>
          <a:endParaRPr lang="en-US"/>
        </a:p>
      </dgm:t>
    </dgm:pt>
    <dgm:pt modelId="{A1B23A42-47BB-42A8-93E3-A5CE2102396D}" type="asst">
      <dgm:prSet phldrT="[Text]"/>
      <dgm:spPr>
        <a:xfrm>
          <a:off x="1412933" y="1085073"/>
          <a:ext cx="1527107" cy="76355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gm:t>
    </dgm:pt>
    <dgm:pt modelId="{4A84308A-FCE6-4A37-887D-039AD91BEFB8}" type="parTrans" cxnId="{953A7995-3D01-487F-875B-165E81CDA1BC}">
      <dgm:prSet/>
      <dgm:spPr>
        <a:xfrm>
          <a:off x="2940041" y="764380"/>
          <a:ext cx="160346" cy="702469"/>
        </a:xfrm>
        <a:custGeom>
          <a:avLst/>
          <a:gdLst/>
          <a:ahLst/>
          <a:cxnLst/>
          <a:rect l="0" t="0" r="0" b="0"/>
          <a:pathLst>
            <a:path>
              <a:moveTo>
                <a:pt x="160346" y="0"/>
              </a:moveTo>
              <a:lnTo>
                <a:pt x="160346" y="702469"/>
              </a:lnTo>
              <a:lnTo>
                <a:pt x="0" y="70246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61982F9-E7F0-4C4E-8117-BFB921309A47}" type="sibTrans" cxnId="{953A7995-3D01-487F-875B-165E81CDA1BC}">
      <dgm:prSet/>
      <dgm:spPr/>
      <dgm:t>
        <a:bodyPr/>
        <a:lstStyle/>
        <a:p>
          <a:endParaRPr lang="en-US"/>
        </a:p>
      </dgm:t>
    </dgm:pt>
    <dgm:pt modelId="{0BC4EAA6-D546-4CBC-BF06-C6039820AEAF}">
      <dgm:prSet phldrT="[Text]"/>
      <dgm:spPr>
        <a:xfrm>
          <a:off x="489033" y="2169319"/>
          <a:ext cx="1527107" cy="76355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General Counseling</a:t>
          </a:r>
        </a:p>
      </dgm:t>
    </dgm:pt>
    <dgm:pt modelId="{64B834D3-2292-4BAA-AA5D-59F3D625FB7C}" type="parTrans" cxnId="{3BACF9C2-2453-4602-8741-55B953531420}">
      <dgm:prSet/>
      <dgm:spPr>
        <a:xfrm>
          <a:off x="1252587" y="764380"/>
          <a:ext cx="1847799" cy="1404938"/>
        </a:xfrm>
        <a:custGeom>
          <a:avLst/>
          <a:gdLst/>
          <a:ahLst/>
          <a:cxnLst/>
          <a:rect l="0" t="0" r="0" b="0"/>
          <a:pathLst>
            <a:path>
              <a:moveTo>
                <a:pt x="1847799" y="0"/>
              </a:moveTo>
              <a:lnTo>
                <a:pt x="1847799" y="1244592"/>
              </a:lnTo>
              <a:lnTo>
                <a:pt x="0" y="1244592"/>
              </a:lnTo>
              <a:lnTo>
                <a:pt x="0" y="140493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C759976-F9D7-4DED-B2F8-1F52D5B887FC}" type="sibTrans" cxnId="{3BACF9C2-2453-4602-8741-55B953531420}">
      <dgm:prSet/>
      <dgm:spPr/>
      <dgm:t>
        <a:bodyPr/>
        <a:lstStyle/>
        <a:p>
          <a:endParaRPr lang="en-US"/>
        </a:p>
      </dgm:t>
    </dgm:pt>
    <dgm:pt modelId="{E5EAA520-1622-4475-8706-80C6B0CE166F}">
      <dgm:prSet phldrT="[Text]"/>
      <dgm:spPr>
        <a:xfrm>
          <a:off x="2336833" y="2169319"/>
          <a:ext cx="1527107" cy="76355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Transfer Center</a:t>
          </a:r>
        </a:p>
      </dgm:t>
    </dgm:pt>
    <dgm:pt modelId="{2B566509-81C2-4634-94D7-3C4DC2B102E2}" type="parTrans" cxnId="{C4A5D96D-E52B-4874-8204-1E04180DE58C}">
      <dgm:prSet/>
      <dgm:spPr>
        <a:xfrm>
          <a:off x="3054667" y="764380"/>
          <a:ext cx="91440" cy="14049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0493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DDDF6A7-DF50-4D27-95DB-852794C7034A}" type="sibTrans" cxnId="{C4A5D96D-E52B-4874-8204-1E04180DE58C}">
      <dgm:prSet/>
      <dgm:spPr/>
      <dgm:t>
        <a:bodyPr/>
        <a:lstStyle/>
        <a:p>
          <a:endParaRPr lang="en-US"/>
        </a:p>
      </dgm:t>
    </dgm:pt>
    <dgm:pt modelId="{1B243E3F-E54F-4BB1-AA5F-3700393B3F37}">
      <dgm:prSet phldrT="[Text]"/>
      <dgm:spPr>
        <a:xfrm>
          <a:off x="4184633" y="2169319"/>
          <a:ext cx="1527107" cy="76355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EOPS, CARE, NextUp, CalWorks</a:t>
          </a:r>
        </a:p>
      </dgm:t>
    </dgm:pt>
    <dgm:pt modelId="{557B3B5C-2041-48F8-B22C-4FC6596803FC}" type="parTrans" cxnId="{7EC2CF3C-4583-41E5-B842-E8CA2927408A}">
      <dgm:prSet/>
      <dgm:spPr>
        <a:xfrm>
          <a:off x="3100387" y="764380"/>
          <a:ext cx="1847799" cy="1404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592"/>
              </a:lnTo>
              <a:lnTo>
                <a:pt x="1847799" y="1244592"/>
              </a:lnTo>
              <a:lnTo>
                <a:pt x="1847799" y="140493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5A66C8B-1690-4D28-9428-B381CEDDE265}" type="sibTrans" cxnId="{7EC2CF3C-4583-41E5-B842-E8CA2927408A}">
      <dgm:prSet/>
      <dgm:spPr/>
      <dgm:t>
        <a:bodyPr/>
        <a:lstStyle/>
        <a:p>
          <a:endParaRPr lang="en-US"/>
        </a:p>
      </dgm:t>
    </dgm:pt>
    <dgm:pt modelId="{AF45AA52-10C4-4FCD-A579-40E656CD59A3}" type="pres">
      <dgm:prSet presAssocID="{917D4240-3C91-47CC-8A9F-029AA61ED8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66937F-DE38-4389-9EAB-57147D8E07E2}" type="pres">
      <dgm:prSet presAssocID="{67CAA05E-186C-47C4-830A-E6F2A64A59B9}" presName="hierRoot1" presStyleCnt="0">
        <dgm:presLayoutVars>
          <dgm:hierBranch val="init"/>
        </dgm:presLayoutVars>
      </dgm:prSet>
      <dgm:spPr/>
    </dgm:pt>
    <dgm:pt modelId="{1F542710-3305-4FFC-BF82-144D22B51ADB}" type="pres">
      <dgm:prSet presAssocID="{67CAA05E-186C-47C4-830A-E6F2A64A59B9}" presName="rootComposite1" presStyleCnt="0"/>
      <dgm:spPr/>
    </dgm:pt>
    <dgm:pt modelId="{65305EE6-9C58-486E-AE53-75DC17793C23}" type="pres">
      <dgm:prSet presAssocID="{67CAA05E-186C-47C4-830A-E6F2A64A59B9}" presName="rootText1" presStyleLbl="node0" presStyleIdx="0" presStyleCnt="1">
        <dgm:presLayoutVars>
          <dgm:chPref val="3"/>
        </dgm:presLayoutVars>
      </dgm:prSet>
      <dgm:spPr/>
    </dgm:pt>
    <dgm:pt modelId="{61BC1878-1478-4DEC-BBBA-6AE7C0F8DA79}" type="pres">
      <dgm:prSet presAssocID="{67CAA05E-186C-47C4-830A-E6F2A64A59B9}" presName="rootConnector1" presStyleLbl="node1" presStyleIdx="0" presStyleCnt="0"/>
      <dgm:spPr/>
    </dgm:pt>
    <dgm:pt modelId="{A9BD2E0F-4B93-469D-8D11-3AA6B8AAFF36}" type="pres">
      <dgm:prSet presAssocID="{67CAA05E-186C-47C4-830A-E6F2A64A59B9}" presName="hierChild2" presStyleCnt="0"/>
      <dgm:spPr/>
    </dgm:pt>
    <dgm:pt modelId="{D7FEF379-B2C4-4351-AA3E-10EF79196C35}" type="pres">
      <dgm:prSet presAssocID="{64B834D3-2292-4BAA-AA5D-59F3D625FB7C}" presName="Name37" presStyleLbl="parChTrans1D2" presStyleIdx="0" presStyleCnt="4"/>
      <dgm:spPr/>
    </dgm:pt>
    <dgm:pt modelId="{447FA913-7279-439E-BD4F-9515114D1C32}" type="pres">
      <dgm:prSet presAssocID="{0BC4EAA6-D546-4CBC-BF06-C6039820AEAF}" presName="hierRoot2" presStyleCnt="0">
        <dgm:presLayoutVars>
          <dgm:hierBranch val="init"/>
        </dgm:presLayoutVars>
      </dgm:prSet>
      <dgm:spPr/>
    </dgm:pt>
    <dgm:pt modelId="{65E7155C-28E3-4330-A52F-1731765B9F8B}" type="pres">
      <dgm:prSet presAssocID="{0BC4EAA6-D546-4CBC-BF06-C6039820AEAF}" presName="rootComposite" presStyleCnt="0"/>
      <dgm:spPr/>
    </dgm:pt>
    <dgm:pt modelId="{ECEC665C-635C-4E64-94BD-1B8982C8BA04}" type="pres">
      <dgm:prSet presAssocID="{0BC4EAA6-D546-4CBC-BF06-C6039820AEAF}" presName="rootText" presStyleLbl="node2" presStyleIdx="0" presStyleCnt="3">
        <dgm:presLayoutVars>
          <dgm:chPref val="3"/>
        </dgm:presLayoutVars>
      </dgm:prSet>
      <dgm:spPr/>
    </dgm:pt>
    <dgm:pt modelId="{FF3D97D5-C7D1-413E-888D-A9A9DA424B35}" type="pres">
      <dgm:prSet presAssocID="{0BC4EAA6-D546-4CBC-BF06-C6039820AEAF}" presName="rootConnector" presStyleLbl="node2" presStyleIdx="0" presStyleCnt="3"/>
      <dgm:spPr/>
    </dgm:pt>
    <dgm:pt modelId="{3BC24557-8E1C-404D-9A29-5C96D6FB2635}" type="pres">
      <dgm:prSet presAssocID="{0BC4EAA6-D546-4CBC-BF06-C6039820AEAF}" presName="hierChild4" presStyleCnt="0"/>
      <dgm:spPr/>
    </dgm:pt>
    <dgm:pt modelId="{3E58AA83-87BF-4F65-8A43-5F402C36ABFA}" type="pres">
      <dgm:prSet presAssocID="{0BC4EAA6-D546-4CBC-BF06-C6039820AEAF}" presName="hierChild5" presStyleCnt="0"/>
      <dgm:spPr/>
    </dgm:pt>
    <dgm:pt modelId="{8C960311-9B7D-4DFD-937F-F1EA1FAA724F}" type="pres">
      <dgm:prSet presAssocID="{2B566509-81C2-4634-94D7-3C4DC2B102E2}" presName="Name37" presStyleLbl="parChTrans1D2" presStyleIdx="1" presStyleCnt="4"/>
      <dgm:spPr/>
    </dgm:pt>
    <dgm:pt modelId="{2EB9C41B-CFC0-49F0-A439-473BD602643F}" type="pres">
      <dgm:prSet presAssocID="{E5EAA520-1622-4475-8706-80C6B0CE166F}" presName="hierRoot2" presStyleCnt="0">
        <dgm:presLayoutVars>
          <dgm:hierBranch val="init"/>
        </dgm:presLayoutVars>
      </dgm:prSet>
      <dgm:spPr/>
    </dgm:pt>
    <dgm:pt modelId="{4442E43C-CBA0-473A-8009-DF2B6F95338B}" type="pres">
      <dgm:prSet presAssocID="{E5EAA520-1622-4475-8706-80C6B0CE166F}" presName="rootComposite" presStyleCnt="0"/>
      <dgm:spPr/>
    </dgm:pt>
    <dgm:pt modelId="{4F2C8F14-11C8-46DC-9BFF-D00B4C15A80E}" type="pres">
      <dgm:prSet presAssocID="{E5EAA520-1622-4475-8706-80C6B0CE166F}" presName="rootText" presStyleLbl="node2" presStyleIdx="1" presStyleCnt="3">
        <dgm:presLayoutVars>
          <dgm:chPref val="3"/>
        </dgm:presLayoutVars>
      </dgm:prSet>
      <dgm:spPr/>
    </dgm:pt>
    <dgm:pt modelId="{D8DA83B7-DD44-4917-8BF8-93701E6C1D9D}" type="pres">
      <dgm:prSet presAssocID="{E5EAA520-1622-4475-8706-80C6B0CE166F}" presName="rootConnector" presStyleLbl="node2" presStyleIdx="1" presStyleCnt="3"/>
      <dgm:spPr/>
    </dgm:pt>
    <dgm:pt modelId="{447E93A6-7E5E-4F08-A07B-9166AD9433F0}" type="pres">
      <dgm:prSet presAssocID="{E5EAA520-1622-4475-8706-80C6B0CE166F}" presName="hierChild4" presStyleCnt="0"/>
      <dgm:spPr/>
    </dgm:pt>
    <dgm:pt modelId="{9E275930-8FE3-4CE6-B11F-70A816D18FB4}" type="pres">
      <dgm:prSet presAssocID="{E5EAA520-1622-4475-8706-80C6B0CE166F}" presName="hierChild5" presStyleCnt="0"/>
      <dgm:spPr/>
    </dgm:pt>
    <dgm:pt modelId="{0749B103-FE7F-444D-99E5-D7DD363C0219}" type="pres">
      <dgm:prSet presAssocID="{557B3B5C-2041-48F8-B22C-4FC6596803FC}" presName="Name37" presStyleLbl="parChTrans1D2" presStyleIdx="2" presStyleCnt="4"/>
      <dgm:spPr/>
    </dgm:pt>
    <dgm:pt modelId="{A4927932-9964-4DAF-B6C8-47ADE44B5766}" type="pres">
      <dgm:prSet presAssocID="{1B243E3F-E54F-4BB1-AA5F-3700393B3F37}" presName="hierRoot2" presStyleCnt="0">
        <dgm:presLayoutVars>
          <dgm:hierBranch val="init"/>
        </dgm:presLayoutVars>
      </dgm:prSet>
      <dgm:spPr/>
    </dgm:pt>
    <dgm:pt modelId="{0FF778A0-873C-4120-9119-85C505E14D51}" type="pres">
      <dgm:prSet presAssocID="{1B243E3F-E54F-4BB1-AA5F-3700393B3F37}" presName="rootComposite" presStyleCnt="0"/>
      <dgm:spPr/>
    </dgm:pt>
    <dgm:pt modelId="{E83E9304-6F4A-4F8E-B6B9-6C14635B9C63}" type="pres">
      <dgm:prSet presAssocID="{1B243E3F-E54F-4BB1-AA5F-3700393B3F37}" presName="rootText" presStyleLbl="node2" presStyleIdx="2" presStyleCnt="3">
        <dgm:presLayoutVars>
          <dgm:chPref val="3"/>
        </dgm:presLayoutVars>
      </dgm:prSet>
      <dgm:spPr/>
    </dgm:pt>
    <dgm:pt modelId="{DCCD653B-D193-4CE2-B1F1-A4B0F7D0D0F8}" type="pres">
      <dgm:prSet presAssocID="{1B243E3F-E54F-4BB1-AA5F-3700393B3F37}" presName="rootConnector" presStyleLbl="node2" presStyleIdx="2" presStyleCnt="3"/>
      <dgm:spPr/>
    </dgm:pt>
    <dgm:pt modelId="{D31D1D5F-BB38-4A42-80FF-C6C4E9F2A655}" type="pres">
      <dgm:prSet presAssocID="{1B243E3F-E54F-4BB1-AA5F-3700393B3F37}" presName="hierChild4" presStyleCnt="0"/>
      <dgm:spPr/>
    </dgm:pt>
    <dgm:pt modelId="{168E5A6A-5AB9-4B30-9284-E322D7EB1B54}" type="pres">
      <dgm:prSet presAssocID="{1B243E3F-E54F-4BB1-AA5F-3700393B3F37}" presName="hierChild5" presStyleCnt="0"/>
      <dgm:spPr/>
    </dgm:pt>
    <dgm:pt modelId="{20CA41B9-698E-4FD2-A3F2-A8A49BD37D94}" type="pres">
      <dgm:prSet presAssocID="{67CAA05E-186C-47C4-830A-E6F2A64A59B9}" presName="hierChild3" presStyleCnt="0"/>
      <dgm:spPr/>
    </dgm:pt>
    <dgm:pt modelId="{4E83FE94-3062-496F-8065-98551872A8DE}" type="pres">
      <dgm:prSet presAssocID="{4A84308A-FCE6-4A37-887D-039AD91BEFB8}" presName="Name111" presStyleLbl="parChTrans1D2" presStyleIdx="3" presStyleCnt="4"/>
      <dgm:spPr/>
    </dgm:pt>
    <dgm:pt modelId="{4018E59D-8434-4850-868D-6EFC9905EA8F}" type="pres">
      <dgm:prSet presAssocID="{A1B23A42-47BB-42A8-93E3-A5CE2102396D}" presName="hierRoot3" presStyleCnt="0">
        <dgm:presLayoutVars>
          <dgm:hierBranch val="init"/>
        </dgm:presLayoutVars>
      </dgm:prSet>
      <dgm:spPr/>
    </dgm:pt>
    <dgm:pt modelId="{D4A8CD5C-4E70-4E7F-9931-F03151EC68C0}" type="pres">
      <dgm:prSet presAssocID="{A1B23A42-47BB-42A8-93E3-A5CE2102396D}" presName="rootComposite3" presStyleCnt="0"/>
      <dgm:spPr/>
    </dgm:pt>
    <dgm:pt modelId="{097DED7A-36EA-4385-AB8B-3C2264A70490}" type="pres">
      <dgm:prSet presAssocID="{A1B23A42-47BB-42A8-93E3-A5CE2102396D}" presName="rootText3" presStyleLbl="asst1" presStyleIdx="0" presStyleCnt="1">
        <dgm:presLayoutVars>
          <dgm:chPref val="3"/>
        </dgm:presLayoutVars>
      </dgm:prSet>
      <dgm:spPr/>
    </dgm:pt>
    <dgm:pt modelId="{A7262E53-1C99-4261-A36A-7AE26891D985}" type="pres">
      <dgm:prSet presAssocID="{A1B23A42-47BB-42A8-93E3-A5CE2102396D}" presName="rootConnector3" presStyleLbl="asst1" presStyleIdx="0" presStyleCnt="1"/>
      <dgm:spPr/>
    </dgm:pt>
    <dgm:pt modelId="{5D269356-1639-43E4-B0B0-B4F637D58292}" type="pres">
      <dgm:prSet presAssocID="{A1B23A42-47BB-42A8-93E3-A5CE2102396D}" presName="hierChild6" presStyleCnt="0"/>
      <dgm:spPr/>
    </dgm:pt>
    <dgm:pt modelId="{61066AEF-00BB-400F-A0D4-9C3DB9C07916}" type="pres">
      <dgm:prSet presAssocID="{A1B23A42-47BB-42A8-93E3-A5CE2102396D}" presName="hierChild7" presStyleCnt="0"/>
      <dgm:spPr/>
    </dgm:pt>
  </dgm:ptLst>
  <dgm:cxnLst>
    <dgm:cxn modelId="{1295580C-B1E1-4D1C-96B0-DF7E3FC63177}" type="presOf" srcId="{A1B23A42-47BB-42A8-93E3-A5CE2102396D}" destId="{A7262E53-1C99-4261-A36A-7AE26891D985}" srcOrd="1" destOrd="0" presId="urn:microsoft.com/office/officeart/2005/8/layout/orgChart1"/>
    <dgm:cxn modelId="{C146AB1F-3946-4496-8C90-8B08DBEBDEEC}" type="presOf" srcId="{A1B23A42-47BB-42A8-93E3-A5CE2102396D}" destId="{097DED7A-36EA-4385-AB8B-3C2264A70490}" srcOrd="0" destOrd="0" presId="urn:microsoft.com/office/officeart/2005/8/layout/orgChart1"/>
    <dgm:cxn modelId="{1F8F1D21-DE9F-44EA-9F26-61519EDFB339}" type="presOf" srcId="{917D4240-3C91-47CC-8A9F-029AA61ED874}" destId="{AF45AA52-10C4-4FCD-A579-40E656CD59A3}" srcOrd="0" destOrd="0" presId="urn:microsoft.com/office/officeart/2005/8/layout/orgChart1"/>
    <dgm:cxn modelId="{6676A821-BC02-44E7-8911-6DEFCEFDAE07}" type="presOf" srcId="{64B834D3-2292-4BAA-AA5D-59F3D625FB7C}" destId="{D7FEF379-B2C4-4351-AA3E-10EF79196C35}" srcOrd="0" destOrd="0" presId="urn:microsoft.com/office/officeart/2005/8/layout/orgChart1"/>
    <dgm:cxn modelId="{E3611932-57F8-44EA-8021-57CB3125CC33}" type="presOf" srcId="{0BC4EAA6-D546-4CBC-BF06-C6039820AEAF}" destId="{ECEC665C-635C-4E64-94BD-1B8982C8BA04}" srcOrd="0" destOrd="0" presId="urn:microsoft.com/office/officeart/2005/8/layout/orgChart1"/>
    <dgm:cxn modelId="{7EC2CF3C-4583-41E5-B842-E8CA2927408A}" srcId="{67CAA05E-186C-47C4-830A-E6F2A64A59B9}" destId="{1B243E3F-E54F-4BB1-AA5F-3700393B3F37}" srcOrd="3" destOrd="0" parTransId="{557B3B5C-2041-48F8-B22C-4FC6596803FC}" sibTransId="{05A66C8B-1690-4D28-9428-B381CEDDE265}"/>
    <dgm:cxn modelId="{89136B41-748A-4611-826E-F9DE279C106A}" type="presOf" srcId="{4A84308A-FCE6-4A37-887D-039AD91BEFB8}" destId="{4E83FE94-3062-496F-8065-98551872A8DE}" srcOrd="0" destOrd="0" presId="urn:microsoft.com/office/officeart/2005/8/layout/orgChart1"/>
    <dgm:cxn modelId="{D1514946-C604-4A4C-9F71-D434F2ED0C6B}" type="presOf" srcId="{0BC4EAA6-D546-4CBC-BF06-C6039820AEAF}" destId="{FF3D97D5-C7D1-413E-888D-A9A9DA424B35}" srcOrd="1" destOrd="0" presId="urn:microsoft.com/office/officeart/2005/8/layout/orgChart1"/>
    <dgm:cxn modelId="{5BA0BD4C-461C-444F-80AD-9DC53BD0EC60}" type="presOf" srcId="{67CAA05E-186C-47C4-830A-E6F2A64A59B9}" destId="{61BC1878-1478-4DEC-BBBA-6AE7C0F8DA79}" srcOrd="1" destOrd="0" presId="urn:microsoft.com/office/officeart/2005/8/layout/orgChart1"/>
    <dgm:cxn modelId="{782FDF6C-746F-4807-B429-F14AAE7A3390}" type="presOf" srcId="{1B243E3F-E54F-4BB1-AA5F-3700393B3F37}" destId="{DCCD653B-D193-4CE2-B1F1-A4B0F7D0D0F8}" srcOrd="1" destOrd="0" presId="urn:microsoft.com/office/officeart/2005/8/layout/orgChart1"/>
    <dgm:cxn modelId="{C4A5D96D-E52B-4874-8204-1E04180DE58C}" srcId="{67CAA05E-186C-47C4-830A-E6F2A64A59B9}" destId="{E5EAA520-1622-4475-8706-80C6B0CE166F}" srcOrd="2" destOrd="0" parTransId="{2B566509-81C2-4634-94D7-3C4DC2B102E2}" sibTransId="{BDDDF6A7-DF50-4D27-95DB-852794C7034A}"/>
    <dgm:cxn modelId="{ACFCEB58-0879-45A7-8BD0-508432F30452}" type="presOf" srcId="{2B566509-81C2-4634-94D7-3C4DC2B102E2}" destId="{8C960311-9B7D-4DFD-937F-F1EA1FAA724F}" srcOrd="0" destOrd="0" presId="urn:microsoft.com/office/officeart/2005/8/layout/orgChart1"/>
    <dgm:cxn modelId="{AE294B84-5156-4491-8A5A-E9199BEE407E}" type="presOf" srcId="{E5EAA520-1622-4475-8706-80C6B0CE166F}" destId="{4F2C8F14-11C8-46DC-9BFF-D00B4C15A80E}" srcOrd="0" destOrd="0" presId="urn:microsoft.com/office/officeart/2005/8/layout/orgChart1"/>
    <dgm:cxn modelId="{856EE18B-DF9B-4613-A7B6-3DF7E3D49833}" type="presOf" srcId="{67CAA05E-186C-47C4-830A-E6F2A64A59B9}" destId="{65305EE6-9C58-486E-AE53-75DC17793C23}" srcOrd="0" destOrd="0" presId="urn:microsoft.com/office/officeart/2005/8/layout/orgChart1"/>
    <dgm:cxn modelId="{B0DAB093-8FA8-43FB-834E-306A75F66D69}" type="presOf" srcId="{1B243E3F-E54F-4BB1-AA5F-3700393B3F37}" destId="{E83E9304-6F4A-4F8E-B6B9-6C14635B9C63}" srcOrd="0" destOrd="0" presId="urn:microsoft.com/office/officeart/2005/8/layout/orgChart1"/>
    <dgm:cxn modelId="{953A7995-3D01-487F-875B-165E81CDA1BC}" srcId="{67CAA05E-186C-47C4-830A-E6F2A64A59B9}" destId="{A1B23A42-47BB-42A8-93E3-A5CE2102396D}" srcOrd="0" destOrd="0" parTransId="{4A84308A-FCE6-4A37-887D-039AD91BEFB8}" sibTransId="{E61982F9-E7F0-4C4E-8117-BFB921309A47}"/>
    <dgm:cxn modelId="{E99AEB9C-2B14-4991-92BB-C5D74A96B100}" type="presOf" srcId="{E5EAA520-1622-4475-8706-80C6B0CE166F}" destId="{D8DA83B7-DD44-4917-8BF8-93701E6C1D9D}" srcOrd="1" destOrd="0" presId="urn:microsoft.com/office/officeart/2005/8/layout/orgChart1"/>
    <dgm:cxn modelId="{5B211AA3-8814-4339-B1F8-2E00885FFEC5}" type="presOf" srcId="{557B3B5C-2041-48F8-B22C-4FC6596803FC}" destId="{0749B103-FE7F-444D-99E5-D7DD363C0219}" srcOrd="0" destOrd="0" presId="urn:microsoft.com/office/officeart/2005/8/layout/orgChart1"/>
    <dgm:cxn modelId="{3BACF9C2-2453-4602-8741-55B953531420}" srcId="{67CAA05E-186C-47C4-830A-E6F2A64A59B9}" destId="{0BC4EAA6-D546-4CBC-BF06-C6039820AEAF}" srcOrd="1" destOrd="0" parTransId="{64B834D3-2292-4BAA-AA5D-59F3D625FB7C}" sibTransId="{1C759976-F9D7-4DED-B2F8-1F52D5B887FC}"/>
    <dgm:cxn modelId="{E21AB2E4-2A62-4FC9-A44D-DAFD50A6CED6}" srcId="{917D4240-3C91-47CC-8A9F-029AA61ED874}" destId="{67CAA05E-186C-47C4-830A-E6F2A64A59B9}" srcOrd="0" destOrd="0" parTransId="{BA98D99C-51BE-465F-BC73-8E9E82D03C7F}" sibTransId="{3B470E91-CC86-4C57-83EC-01BA6AA4AB53}"/>
    <dgm:cxn modelId="{65506C2D-2188-4CD9-AB43-E84FF21A6444}" type="presParOf" srcId="{AF45AA52-10C4-4FCD-A579-40E656CD59A3}" destId="{ED66937F-DE38-4389-9EAB-57147D8E07E2}" srcOrd="0" destOrd="0" presId="urn:microsoft.com/office/officeart/2005/8/layout/orgChart1"/>
    <dgm:cxn modelId="{7B7F3A9D-2DA4-43DD-8DAA-9EB397BE792D}" type="presParOf" srcId="{ED66937F-DE38-4389-9EAB-57147D8E07E2}" destId="{1F542710-3305-4FFC-BF82-144D22B51ADB}" srcOrd="0" destOrd="0" presId="urn:microsoft.com/office/officeart/2005/8/layout/orgChart1"/>
    <dgm:cxn modelId="{A349C5F4-512B-4CE0-A19C-95A0C71405E5}" type="presParOf" srcId="{1F542710-3305-4FFC-BF82-144D22B51ADB}" destId="{65305EE6-9C58-486E-AE53-75DC17793C23}" srcOrd="0" destOrd="0" presId="urn:microsoft.com/office/officeart/2005/8/layout/orgChart1"/>
    <dgm:cxn modelId="{DFDA084B-B6AC-4657-A969-7770E0E6894E}" type="presParOf" srcId="{1F542710-3305-4FFC-BF82-144D22B51ADB}" destId="{61BC1878-1478-4DEC-BBBA-6AE7C0F8DA79}" srcOrd="1" destOrd="0" presId="urn:microsoft.com/office/officeart/2005/8/layout/orgChart1"/>
    <dgm:cxn modelId="{8238E0F0-B2CD-4E62-8EEC-BA8D0AF5F223}" type="presParOf" srcId="{ED66937F-DE38-4389-9EAB-57147D8E07E2}" destId="{A9BD2E0F-4B93-469D-8D11-3AA6B8AAFF36}" srcOrd="1" destOrd="0" presId="urn:microsoft.com/office/officeart/2005/8/layout/orgChart1"/>
    <dgm:cxn modelId="{F9E9E672-002F-4FB0-960B-F248E39536DF}" type="presParOf" srcId="{A9BD2E0F-4B93-469D-8D11-3AA6B8AAFF36}" destId="{D7FEF379-B2C4-4351-AA3E-10EF79196C35}" srcOrd="0" destOrd="0" presId="urn:microsoft.com/office/officeart/2005/8/layout/orgChart1"/>
    <dgm:cxn modelId="{04B32BED-64D6-472E-8C87-4278EEFE9C5C}" type="presParOf" srcId="{A9BD2E0F-4B93-469D-8D11-3AA6B8AAFF36}" destId="{447FA913-7279-439E-BD4F-9515114D1C32}" srcOrd="1" destOrd="0" presId="urn:microsoft.com/office/officeart/2005/8/layout/orgChart1"/>
    <dgm:cxn modelId="{F3BC59DE-93A1-463C-9F6C-CE6FDF7B7A9D}" type="presParOf" srcId="{447FA913-7279-439E-BD4F-9515114D1C32}" destId="{65E7155C-28E3-4330-A52F-1731765B9F8B}" srcOrd="0" destOrd="0" presId="urn:microsoft.com/office/officeart/2005/8/layout/orgChart1"/>
    <dgm:cxn modelId="{85583E6D-D28A-422D-993B-E1C9BB202363}" type="presParOf" srcId="{65E7155C-28E3-4330-A52F-1731765B9F8B}" destId="{ECEC665C-635C-4E64-94BD-1B8982C8BA04}" srcOrd="0" destOrd="0" presId="urn:microsoft.com/office/officeart/2005/8/layout/orgChart1"/>
    <dgm:cxn modelId="{9403F3CE-80CB-452B-BB96-DB7F4677D7CA}" type="presParOf" srcId="{65E7155C-28E3-4330-A52F-1731765B9F8B}" destId="{FF3D97D5-C7D1-413E-888D-A9A9DA424B35}" srcOrd="1" destOrd="0" presId="urn:microsoft.com/office/officeart/2005/8/layout/orgChart1"/>
    <dgm:cxn modelId="{F4111D01-A658-44B4-BF90-573D58488EE0}" type="presParOf" srcId="{447FA913-7279-439E-BD4F-9515114D1C32}" destId="{3BC24557-8E1C-404D-9A29-5C96D6FB2635}" srcOrd="1" destOrd="0" presId="urn:microsoft.com/office/officeart/2005/8/layout/orgChart1"/>
    <dgm:cxn modelId="{7F84EB8F-3D0E-4138-9FFD-DD91AA2AC35F}" type="presParOf" srcId="{447FA913-7279-439E-BD4F-9515114D1C32}" destId="{3E58AA83-87BF-4F65-8A43-5F402C36ABFA}" srcOrd="2" destOrd="0" presId="urn:microsoft.com/office/officeart/2005/8/layout/orgChart1"/>
    <dgm:cxn modelId="{389F53E8-42A5-48C8-8AEE-6BFB7385FBF5}" type="presParOf" srcId="{A9BD2E0F-4B93-469D-8D11-3AA6B8AAFF36}" destId="{8C960311-9B7D-4DFD-937F-F1EA1FAA724F}" srcOrd="2" destOrd="0" presId="urn:microsoft.com/office/officeart/2005/8/layout/orgChart1"/>
    <dgm:cxn modelId="{5A3447B1-7C94-4306-B801-08F09EA5D164}" type="presParOf" srcId="{A9BD2E0F-4B93-469D-8D11-3AA6B8AAFF36}" destId="{2EB9C41B-CFC0-49F0-A439-473BD602643F}" srcOrd="3" destOrd="0" presId="urn:microsoft.com/office/officeart/2005/8/layout/orgChart1"/>
    <dgm:cxn modelId="{FBD74728-D72C-48A7-8EBE-73233A8750BC}" type="presParOf" srcId="{2EB9C41B-CFC0-49F0-A439-473BD602643F}" destId="{4442E43C-CBA0-473A-8009-DF2B6F95338B}" srcOrd="0" destOrd="0" presId="urn:microsoft.com/office/officeart/2005/8/layout/orgChart1"/>
    <dgm:cxn modelId="{45CE2E2A-668C-4354-9A1A-4A686844A113}" type="presParOf" srcId="{4442E43C-CBA0-473A-8009-DF2B6F95338B}" destId="{4F2C8F14-11C8-46DC-9BFF-D00B4C15A80E}" srcOrd="0" destOrd="0" presId="urn:microsoft.com/office/officeart/2005/8/layout/orgChart1"/>
    <dgm:cxn modelId="{98FAA901-D843-4828-8094-028750120B6F}" type="presParOf" srcId="{4442E43C-CBA0-473A-8009-DF2B6F95338B}" destId="{D8DA83B7-DD44-4917-8BF8-93701E6C1D9D}" srcOrd="1" destOrd="0" presId="urn:microsoft.com/office/officeart/2005/8/layout/orgChart1"/>
    <dgm:cxn modelId="{135CAF95-110C-4104-9597-50DF2C398713}" type="presParOf" srcId="{2EB9C41B-CFC0-49F0-A439-473BD602643F}" destId="{447E93A6-7E5E-4F08-A07B-9166AD9433F0}" srcOrd="1" destOrd="0" presId="urn:microsoft.com/office/officeart/2005/8/layout/orgChart1"/>
    <dgm:cxn modelId="{B96DB7D1-303C-4A99-9F8D-61DC4CA1711B}" type="presParOf" srcId="{2EB9C41B-CFC0-49F0-A439-473BD602643F}" destId="{9E275930-8FE3-4CE6-B11F-70A816D18FB4}" srcOrd="2" destOrd="0" presId="urn:microsoft.com/office/officeart/2005/8/layout/orgChart1"/>
    <dgm:cxn modelId="{B1FBD29C-E391-44B9-A6E8-A6102DB4DDC7}" type="presParOf" srcId="{A9BD2E0F-4B93-469D-8D11-3AA6B8AAFF36}" destId="{0749B103-FE7F-444D-99E5-D7DD363C0219}" srcOrd="4" destOrd="0" presId="urn:microsoft.com/office/officeart/2005/8/layout/orgChart1"/>
    <dgm:cxn modelId="{7DE1BD9F-16D5-47EC-85B4-7958CEE030DF}" type="presParOf" srcId="{A9BD2E0F-4B93-469D-8D11-3AA6B8AAFF36}" destId="{A4927932-9964-4DAF-B6C8-47ADE44B5766}" srcOrd="5" destOrd="0" presId="urn:microsoft.com/office/officeart/2005/8/layout/orgChart1"/>
    <dgm:cxn modelId="{CDEBC0F8-29FC-47D3-8BC0-3455DF1E5D13}" type="presParOf" srcId="{A4927932-9964-4DAF-B6C8-47ADE44B5766}" destId="{0FF778A0-873C-4120-9119-85C505E14D51}" srcOrd="0" destOrd="0" presId="urn:microsoft.com/office/officeart/2005/8/layout/orgChart1"/>
    <dgm:cxn modelId="{66C50B7F-2CB4-4210-91B9-6765DB02F854}" type="presParOf" srcId="{0FF778A0-873C-4120-9119-85C505E14D51}" destId="{E83E9304-6F4A-4F8E-B6B9-6C14635B9C63}" srcOrd="0" destOrd="0" presId="urn:microsoft.com/office/officeart/2005/8/layout/orgChart1"/>
    <dgm:cxn modelId="{74D985BF-0E69-4359-B907-FE786225D0E9}" type="presParOf" srcId="{0FF778A0-873C-4120-9119-85C505E14D51}" destId="{DCCD653B-D193-4CE2-B1F1-A4B0F7D0D0F8}" srcOrd="1" destOrd="0" presId="urn:microsoft.com/office/officeart/2005/8/layout/orgChart1"/>
    <dgm:cxn modelId="{4EFF5840-2EC7-4821-A8E7-234712F7175F}" type="presParOf" srcId="{A4927932-9964-4DAF-B6C8-47ADE44B5766}" destId="{D31D1D5F-BB38-4A42-80FF-C6C4E9F2A655}" srcOrd="1" destOrd="0" presId="urn:microsoft.com/office/officeart/2005/8/layout/orgChart1"/>
    <dgm:cxn modelId="{1C12C1CF-0AB5-42BE-9A87-358A1F1FE1BD}" type="presParOf" srcId="{A4927932-9964-4DAF-B6C8-47ADE44B5766}" destId="{168E5A6A-5AB9-4B30-9284-E322D7EB1B54}" srcOrd="2" destOrd="0" presId="urn:microsoft.com/office/officeart/2005/8/layout/orgChart1"/>
    <dgm:cxn modelId="{64A31E81-385F-48E5-AF69-A6BB88DE65DA}" type="presParOf" srcId="{ED66937F-DE38-4389-9EAB-57147D8E07E2}" destId="{20CA41B9-698E-4FD2-A3F2-A8A49BD37D94}" srcOrd="2" destOrd="0" presId="urn:microsoft.com/office/officeart/2005/8/layout/orgChart1"/>
    <dgm:cxn modelId="{449F3598-648C-4072-A71E-4CC29CEFDC48}" type="presParOf" srcId="{20CA41B9-698E-4FD2-A3F2-A8A49BD37D94}" destId="{4E83FE94-3062-496F-8065-98551872A8DE}" srcOrd="0" destOrd="0" presId="urn:microsoft.com/office/officeart/2005/8/layout/orgChart1"/>
    <dgm:cxn modelId="{8931C305-96DD-40B0-BBD6-36D52470CA14}" type="presParOf" srcId="{20CA41B9-698E-4FD2-A3F2-A8A49BD37D94}" destId="{4018E59D-8434-4850-868D-6EFC9905EA8F}" srcOrd="1" destOrd="0" presId="urn:microsoft.com/office/officeart/2005/8/layout/orgChart1"/>
    <dgm:cxn modelId="{BB70DB4E-2D7C-4C15-A696-9886ED3760DF}" type="presParOf" srcId="{4018E59D-8434-4850-868D-6EFC9905EA8F}" destId="{D4A8CD5C-4E70-4E7F-9931-F03151EC68C0}" srcOrd="0" destOrd="0" presId="urn:microsoft.com/office/officeart/2005/8/layout/orgChart1"/>
    <dgm:cxn modelId="{42043FA4-C46E-4915-9D82-C1706AB696E1}" type="presParOf" srcId="{D4A8CD5C-4E70-4E7F-9931-F03151EC68C0}" destId="{097DED7A-36EA-4385-AB8B-3C2264A70490}" srcOrd="0" destOrd="0" presId="urn:microsoft.com/office/officeart/2005/8/layout/orgChart1"/>
    <dgm:cxn modelId="{9FFF8587-0A1F-4135-BFFD-EE580BA46F76}" type="presParOf" srcId="{D4A8CD5C-4E70-4E7F-9931-F03151EC68C0}" destId="{A7262E53-1C99-4261-A36A-7AE26891D985}" srcOrd="1" destOrd="0" presId="urn:microsoft.com/office/officeart/2005/8/layout/orgChart1"/>
    <dgm:cxn modelId="{C0622F2F-9B7F-44DD-804A-CE2A2FEAD487}" type="presParOf" srcId="{4018E59D-8434-4850-868D-6EFC9905EA8F}" destId="{5D269356-1639-43E4-B0B0-B4F637D58292}" srcOrd="1" destOrd="0" presId="urn:microsoft.com/office/officeart/2005/8/layout/orgChart1"/>
    <dgm:cxn modelId="{ACC7F8E5-FFD3-4A68-84AA-3FE422364DB2}" type="presParOf" srcId="{4018E59D-8434-4850-868D-6EFC9905EA8F}" destId="{61066AEF-00BB-400F-A0D4-9C3DB9C079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469FB-E8F6-4605-92F7-B84995F0F956}">
      <dsp:nvSpPr>
        <dsp:cNvPr id="0" name=""/>
        <dsp:cNvSpPr/>
      </dsp:nvSpPr>
      <dsp:spPr>
        <a:xfrm>
          <a:off x="1963120" y="1378159"/>
          <a:ext cx="128410" cy="562558"/>
        </a:xfrm>
        <a:custGeom>
          <a:avLst/>
          <a:gdLst/>
          <a:ahLst/>
          <a:cxnLst/>
          <a:rect l="0" t="0" r="0" b="0"/>
          <a:pathLst>
            <a:path>
              <a:moveTo>
                <a:pt x="128661" y="0"/>
              </a:moveTo>
              <a:lnTo>
                <a:pt x="128661" y="563658"/>
              </a:lnTo>
              <a:lnTo>
                <a:pt x="0" y="56365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9F5B3-2751-489D-A8A1-E1F0F0CEFEAF}">
      <dsp:nvSpPr>
        <dsp:cNvPr id="0" name=""/>
        <dsp:cNvSpPr/>
      </dsp:nvSpPr>
      <dsp:spPr>
        <a:xfrm>
          <a:off x="2091531" y="1378159"/>
          <a:ext cx="1479773" cy="1125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655"/>
              </a:lnTo>
              <a:lnTo>
                <a:pt x="1482666" y="998655"/>
              </a:lnTo>
              <a:lnTo>
                <a:pt x="1482666" y="112731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E7B1F-525A-448F-8D8D-FE9C99D21206}">
      <dsp:nvSpPr>
        <dsp:cNvPr id="0" name=""/>
        <dsp:cNvSpPr/>
      </dsp:nvSpPr>
      <dsp:spPr>
        <a:xfrm>
          <a:off x="2045811" y="1378159"/>
          <a:ext cx="91440" cy="11251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731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90F48-A0A3-452F-A61D-CED7DEDBD5E1}">
      <dsp:nvSpPr>
        <dsp:cNvPr id="0" name=""/>
        <dsp:cNvSpPr/>
      </dsp:nvSpPr>
      <dsp:spPr>
        <a:xfrm>
          <a:off x="611757" y="1378159"/>
          <a:ext cx="1479773" cy="1125117"/>
        </a:xfrm>
        <a:custGeom>
          <a:avLst/>
          <a:gdLst/>
          <a:ahLst/>
          <a:cxnLst/>
          <a:rect l="0" t="0" r="0" b="0"/>
          <a:pathLst>
            <a:path>
              <a:moveTo>
                <a:pt x="1482666" y="0"/>
              </a:moveTo>
              <a:lnTo>
                <a:pt x="1482666" y="998655"/>
              </a:lnTo>
              <a:lnTo>
                <a:pt x="0" y="998655"/>
              </a:lnTo>
              <a:lnTo>
                <a:pt x="0" y="112731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DC1BA-BBB9-4F8E-BCA0-099060662CC9}">
      <dsp:nvSpPr>
        <dsp:cNvPr id="0" name=""/>
        <dsp:cNvSpPr/>
      </dsp:nvSpPr>
      <dsp:spPr>
        <a:xfrm>
          <a:off x="1480054" y="766683"/>
          <a:ext cx="1222953" cy="611476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VP Student Services</a:t>
          </a:r>
        </a:p>
      </dsp:txBody>
      <dsp:txXfrm>
        <a:off x="1480054" y="766683"/>
        <a:ext cx="1222953" cy="611476"/>
      </dsp:txXfrm>
    </dsp:sp>
    <dsp:sp modelId="{EE303319-329C-4985-84EF-3CFAB941C1DE}">
      <dsp:nvSpPr>
        <dsp:cNvPr id="0" name=""/>
        <dsp:cNvSpPr/>
      </dsp:nvSpPr>
      <dsp:spPr>
        <a:xfrm>
          <a:off x="280" y="2503277"/>
          <a:ext cx="1222953" cy="611476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Affairs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(Dean)</a:t>
          </a:r>
        </a:p>
      </dsp:txBody>
      <dsp:txXfrm>
        <a:off x="280" y="2503277"/>
        <a:ext cx="1222953" cy="611476"/>
      </dsp:txXfrm>
    </dsp:sp>
    <dsp:sp modelId="{CB12DF79-2E33-4161-A6F3-000C5E8F750A}">
      <dsp:nvSpPr>
        <dsp:cNvPr id="0" name=""/>
        <dsp:cNvSpPr/>
      </dsp:nvSpPr>
      <dsp:spPr>
        <a:xfrm>
          <a:off x="1480054" y="2503277"/>
          <a:ext cx="1222953" cy="611476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Development (Dean)</a:t>
          </a:r>
        </a:p>
      </dsp:txBody>
      <dsp:txXfrm>
        <a:off x="1480054" y="2503277"/>
        <a:ext cx="1222953" cy="611476"/>
      </dsp:txXfrm>
    </dsp:sp>
    <dsp:sp modelId="{7879C59A-11E4-4D30-A411-2CCDB5DD3599}">
      <dsp:nvSpPr>
        <dsp:cNvPr id="0" name=""/>
        <dsp:cNvSpPr/>
      </dsp:nvSpPr>
      <dsp:spPr>
        <a:xfrm>
          <a:off x="2959827" y="2503277"/>
          <a:ext cx="1222953" cy="611476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Admissions &amp; Records (Director)</a:t>
          </a:r>
        </a:p>
      </dsp:txBody>
      <dsp:txXfrm>
        <a:off x="2959827" y="2503277"/>
        <a:ext cx="1222953" cy="611476"/>
      </dsp:txXfrm>
    </dsp:sp>
    <dsp:sp modelId="{89A18FF0-C5E3-4D85-A888-B9ACEE91A8C4}">
      <dsp:nvSpPr>
        <dsp:cNvPr id="0" name=""/>
        <dsp:cNvSpPr/>
      </dsp:nvSpPr>
      <dsp:spPr>
        <a:xfrm>
          <a:off x="740167" y="1634980"/>
          <a:ext cx="1222953" cy="611476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Secretary</a:t>
          </a:r>
        </a:p>
      </dsp:txBody>
      <dsp:txXfrm>
        <a:off x="740167" y="1634980"/>
        <a:ext cx="1222953" cy="611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7A1B5-5956-4A97-A5BB-4CC1DB6E20EA}">
      <dsp:nvSpPr>
        <dsp:cNvPr id="0" name=""/>
        <dsp:cNvSpPr/>
      </dsp:nvSpPr>
      <dsp:spPr>
        <a:xfrm>
          <a:off x="2078718" y="1339160"/>
          <a:ext cx="135971" cy="595684"/>
        </a:xfrm>
        <a:custGeom>
          <a:avLst/>
          <a:gdLst/>
          <a:ahLst/>
          <a:cxnLst/>
          <a:rect l="0" t="0" r="0" b="0"/>
          <a:pathLst>
            <a:path>
              <a:moveTo>
                <a:pt x="136830" y="0"/>
              </a:moveTo>
              <a:lnTo>
                <a:pt x="136830" y="599447"/>
              </a:lnTo>
              <a:lnTo>
                <a:pt x="0" y="59944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2D418-75E4-47C5-8D9E-94A7236FCA96}">
      <dsp:nvSpPr>
        <dsp:cNvPr id="0" name=""/>
        <dsp:cNvSpPr/>
      </dsp:nvSpPr>
      <dsp:spPr>
        <a:xfrm>
          <a:off x="2214689" y="1339160"/>
          <a:ext cx="1566909" cy="1191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064"/>
              </a:lnTo>
              <a:lnTo>
                <a:pt x="1576808" y="1062064"/>
              </a:lnTo>
              <a:lnTo>
                <a:pt x="1576808" y="119889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0DB0E-53C6-43C4-A1BB-2B10A30ED387}">
      <dsp:nvSpPr>
        <dsp:cNvPr id="0" name=""/>
        <dsp:cNvSpPr/>
      </dsp:nvSpPr>
      <dsp:spPr>
        <a:xfrm>
          <a:off x="2168969" y="1339160"/>
          <a:ext cx="91440" cy="11913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889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FD8E6-C5A2-4FF8-B71C-543B190628CA}">
      <dsp:nvSpPr>
        <dsp:cNvPr id="0" name=""/>
        <dsp:cNvSpPr/>
      </dsp:nvSpPr>
      <dsp:spPr>
        <a:xfrm>
          <a:off x="647780" y="1339160"/>
          <a:ext cx="1566909" cy="1191368"/>
        </a:xfrm>
        <a:custGeom>
          <a:avLst/>
          <a:gdLst/>
          <a:ahLst/>
          <a:cxnLst/>
          <a:rect l="0" t="0" r="0" b="0"/>
          <a:pathLst>
            <a:path>
              <a:moveTo>
                <a:pt x="1576808" y="0"/>
              </a:moveTo>
              <a:lnTo>
                <a:pt x="1576808" y="1062064"/>
              </a:lnTo>
              <a:lnTo>
                <a:pt x="0" y="1062064"/>
              </a:lnTo>
              <a:lnTo>
                <a:pt x="0" y="119889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D4D9F-3883-4477-A994-2689BF3A9B05}">
      <dsp:nvSpPr>
        <dsp:cNvPr id="0" name=""/>
        <dsp:cNvSpPr/>
      </dsp:nvSpPr>
      <dsp:spPr>
        <a:xfrm>
          <a:off x="1567206" y="691676"/>
          <a:ext cx="1294966" cy="64748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VP Student Services</a:t>
          </a:r>
        </a:p>
      </dsp:txBody>
      <dsp:txXfrm>
        <a:off x="1567206" y="691676"/>
        <a:ext cx="1294966" cy="647483"/>
      </dsp:txXfrm>
    </dsp:sp>
    <dsp:sp modelId="{5F9956D8-C6BC-4D00-BFCA-76F64F7A9077}">
      <dsp:nvSpPr>
        <dsp:cNvPr id="0" name=""/>
        <dsp:cNvSpPr/>
      </dsp:nvSpPr>
      <dsp:spPr>
        <a:xfrm>
          <a:off x="297" y="2530528"/>
          <a:ext cx="1294966" cy="64748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Affairs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(Dean)</a:t>
          </a:r>
        </a:p>
      </dsp:txBody>
      <dsp:txXfrm>
        <a:off x="297" y="2530528"/>
        <a:ext cx="1294966" cy="647483"/>
      </dsp:txXfrm>
    </dsp:sp>
    <dsp:sp modelId="{3353BFD7-B78D-481B-AD6E-25026936E6C4}">
      <dsp:nvSpPr>
        <dsp:cNvPr id="0" name=""/>
        <dsp:cNvSpPr/>
      </dsp:nvSpPr>
      <dsp:spPr>
        <a:xfrm>
          <a:off x="1567206" y="2530528"/>
          <a:ext cx="1294966" cy="64748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Development (Dean) </a:t>
          </a:r>
        </a:p>
      </dsp:txBody>
      <dsp:txXfrm>
        <a:off x="1567206" y="2530528"/>
        <a:ext cx="1294966" cy="647483"/>
      </dsp:txXfrm>
    </dsp:sp>
    <dsp:sp modelId="{6B17939A-2841-4402-A712-33A862FD56A2}">
      <dsp:nvSpPr>
        <dsp:cNvPr id="0" name=""/>
        <dsp:cNvSpPr/>
      </dsp:nvSpPr>
      <dsp:spPr>
        <a:xfrm>
          <a:off x="3134115" y="2530528"/>
          <a:ext cx="1294966" cy="64748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ysClr val="window" lastClr="FFFFFF"/>
              </a:solidFill>
              <a:highlight>
                <a:srgbClr val="008000"/>
              </a:highlight>
              <a:latin typeface="Calibri"/>
              <a:ea typeface="+mn-ea"/>
              <a:cs typeface="+mn-cs"/>
            </a:rPr>
            <a:t>Enrollment Services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(Dean - new)</a:t>
          </a:r>
        </a:p>
      </dsp:txBody>
      <dsp:txXfrm>
        <a:off x="3134115" y="2530528"/>
        <a:ext cx="1294966" cy="647483"/>
      </dsp:txXfrm>
    </dsp:sp>
    <dsp:sp modelId="{2A5363E0-078B-4557-934B-B22ED22275E7}">
      <dsp:nvSpPr>
        <dsp:cNvPr id="0" name=""/>
        <dsp:cNvSpPr/>
      </dsp:nvSpPr>
      <dsp:spPr>
        <a:xfrm>
          <a:off x="783751" y="1611102"/>
          <a:ext cx="1294966" cy="64748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Secretary</a:t>
          </a:r>
        </a:p>
      </dsp:txBody>
      <dsp:txXfrm>
        <a:off x="783751" y="1611102"/>
        <a:ext cx="1294966" cy="647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3E2D5-2339-477B-953F-925583694D5A}">
      <dsp:nvSpPr>
        <dsp:cNvPr id="0" name=""/>
        <dsp:cNvSpPr/>
      </dsp:nvSpPr>
      <dsp:spPr>
        <a:xfrm>
          <a:off x="4303260" y="789376"/>
          <a:ext cx="165667" cy="725782"/>
        </a:xfrm>
        <a:custGeom>
          <a:avLst/>
          <a:gdLst/>
          <a:ahLst/>
          <a:cxnLst/>
          <a:rect l="0" t="0" r="0" b="0"/>
          <a:pathLst>
            <a:path>
              <a:moveTo>
                <a:pt x="166275" y="0"/>
              </a:moveTo>
              <a:lnTo>
                <a:pt x="166275" y="728445"/>
              </a:lnTo>
              <a:lnTo>
                <a:pt x="0" y="72844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340CC-5AC7-4649-86A6-017812835BC4}">
      <dsp:nvSpPr>
        <dsp:cNvPr id="0" name=""/>
        <dsp:cNvSpPr/>
      </dsp:nvSpPr>
      <dsp:spPr>
        <a:xfrm>
          <a:off x="5746936" y="3029835"/>
          <a:ext cx="236668" cy="2966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126"/>
              </a:lnTo>
              <a:lnTo>
                <a:pt x="237536" y="29771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19124-96EB-4F41-836F-BE1E173EC18C}">
      <dsp:nvSpPr>
        <dsp:cNvPr id="0" name=""/>
        <dsp:cNvSpPr/>
      </dsp:nvSpPr>
      <dsp:spPr>
        <a:xfrm>
          <a:off x="5746936" y="3029835"/>
          <a:ext cx="236668" cy="184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785"/>
              </a:lnTo>
              <a:lnTo>
                <a:pt x="237536" y="18527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40EBE-DEE9-46D2-903D-3AB8DC040CE9}">
      <dsp:nvSpPr>
        <dsp:cNvPr id="0" name=""/>
        <dsp:cNvSpPr/>
      </dsp:nvSpPr>
      <dsp:spPr>
        <a:xfrm>
          <a:off x="5746936" y="3029835"/>
          <a:ext cx="236668" cy="72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445"/>
              </a:lnTo>
              <a:lnTo>
                <a:pt x="237536" y="7284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A4286-CD44-4C53-A051-83FA3D0E149D}">
      <dsp:nvSpPr>
        <dsp:cNvPr id="0" name=""/>
        <dsp:cNvSpPr/>
      </dsp:nvSpPr>
      <dsp:spPr>
        <a:xfrm>
          <a:off x="4468927" y="789376"/>
          <a:ext cx="1909123" cy="1451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0615"/>
              </a:lnTo>
              <a:lnTo>
                <a:pt x="1916129" y="1290615"/>
              </a:lnTo>
              <a:lnTo>
                <a:pt x="1916129" y="145689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17125-BF77-445A-9418-73BF451296BB}">
      <dsp:nvSpPr>
        <dsp:cNvPr id="0" name=""/>
        <dsp:cNvSpPr/>
      </dsp:nvSpPr>
      <dsp:spPr>
        <a:xfrm>
          <a:off x="3837812" y="3029835"/>
          <a:ext cx="236668" cy="184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785"/>
              </a:lnTo>
              <a:lnTo>
                <a:pt x="237536" y="18527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4A600-6469-48B0-873A-A5FAD877FA86}">
      <dsp:nvSpPr>
        <dsp:cNvPr id="0" name=""/>
        <dsp:cNvSpPr/>
      </dsp:nvSpPr>
      <dsp:spPr>
        <a:xfrm>
          <a:off x="3837812" y="3029835"/>
          <a:ext cx="236668" cy="72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445"/>
              </a:lnTo>
              <a:lnTo>
                <a:pt x="237536" y="7284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8BEA1-87B2-4D3A-BD2E-41A1E53D5321}">
      <dsp:nvSpPr>
        <dsp:cNvPr id="0" name=""/>
        <dsp:cNvSpPr/>
      </dsp:nvSpPr>
      <dsp:spPr>
        <a:xfrm>
          <a:off x="4423207" y="789376"/>
          <a:ext cx="91440" cy="1451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689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6E594-F026-4E0E-9729-A88D824000B6}">
      <dsp:nvSpPr>
        <dsp:cNvPr id="0" name=""/>
        <dsp:cNvSpPr/>
      </dsp:nvSpPr>
      <dsp:spPr>
        <a:xfrm>
          <a:off x="1928689" y="3029835"/>
          <a:ext cx="236668" cy="2966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126"/>
              </a:lnTo>
              <a:lnTo>
                <a:pt x="237536" y="29771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02619-544F-43D4-A755-75A9DCCD8B20}">
      <dsp:nvSpPr>
        <dsp:cNvPr id="0" name=""/>
        <dsp:cNvSpPr/>
      </dsp:nvSpPr>
      <dsp:spPr>
        <a:xfrm>
          <a:off x="1928689" y="3029835"/>
          <a:ext cx="236668" cy="184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785"/>
              </a:lnTo>
              <a:lnTo>
                <a:pt x="237536" y="185278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A5F0E-1BEB-42A2-8139-DE5CCD0CE90A}">
      <dsp:nvSpPr>
        <dsp:cNvPr id="0" name=""/>
        <dsp:cNvSpPr/>
      </dsp:nvSpPr>
      <dsp:spPr>
        <a:xfrm>
          <a:off x="1928689" y="3029835"/>
          <a:ext cx="236668" cy="72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445"/>
              </a:lnTo>
              <a:lnTo>
                <a:pt x="237536" y="7284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3ED3A-23F6-4FAA-A3BE-C50527BAA2DD}">
      <dsp:nvSpPr>
        <dsp:cNvPr id="0" name=""/>
        <dsp:cNvSpPr/>
      </dsp:nvSpPr>
      <dsp:spPr>
        <a:xfrm>
          <a:off x="2559804" y="789376"/>
          <a:ext cx="1909123" cy="1451565"/>
        </a:xfrm>
        <a:custGeom>
          <a:avLst/>
          <a:gdLst/>
          <a:ahLst/>
          <a:cxnLst/>
          <a:rect l="0" t="0" r="0" b="0"/>
          <a:pathLst>
            <a:path>
              <a:moveTo>
                <a:pt x="1916129" y="0"/>
              </a:moveTo>
              <a:lnTo>
                <a:pt x="1916129" y="1290615"/>
              </a:lnTo>
              <a:lnTo>
                <a:pt x="0" y="1290615"/>
              </a:lnTo>
              <a:lnTo>
                <a:pt x="0" y="1456891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CC081-21A8-4FA2-BA11-C6D5E0AA40E2}">
      <dsp:nvSpPr>
        <dsp:cNvPr id="0" name=""/>
        <dsp:cNvSpPr/>
      </dsp:nvSpPr>
      <dsp:spPr>
        <a:xfrm>
          <a:off x="3680033" y="482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Enrollment Services</a:t>
          </a:r>
        </a:p>
      </dsp:txBody>
      <dsp:txXfrm>
        <a:off x="3680033" y="482"/>
        <a:ext cx="1577788" cy="788894"/>
      </dsp:txXfrm>
    </dsp:sp>
    <dsp:sp modelId="{2D34A3FC-0536-4536-B3D8-FD2932D2B3FF}">
      <dsp:nvSpPr>
        <dsp:cNvPr id="0" name=""/>
        <dsp:cNvSpPr/>
      </dsp:nvSpPr>
      <dsp:spPr>
        <a:xfrm>
          <a:off x="1770910" y="2240941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Admissions &amp; Records</a:t>
          </a:r>
        </a:p>
      </dsp:txBody>
      <dsp:txXfrm>
        <a:off x="1770910" y="2240941"/>
        <a:ext cx="1577788" cy="788894"/>
      </dsp:txXfrm>
    </dsp:sp>
    <dsp:sp modelId="{994F9E27-BC1E-46B1-86F9-E5603CBB7BE7}">
      <dsp:nvSpPr>
        <dsp:cNvPr id="0" name=""/>
        <dsp:cNvSpPr/>
      </dsp:nvSpPr>
      <dsp:spPr>
        <a:xfrm>
          <a:off x="2165357" y="3361170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Evaluations</a:t>
          </a:r>
        </a:p>
      </dsp:txBody>
      <dsp:txXfrm>
        <a:off x="2165357" y="3361170"/>
        <a:ext cx="1577788" cy="788894"/>
      </dsp:txXfrm>
    </dsp:sp>
    <dsp:sp modelId="{C56376A4-43D7-4AEA-B59D-1C5C7E21B566}">
      <dsp:nvSpPr>
        <dsp:cNvPr id="0" name=""/>
        <dsp:cNvSpPr/>
      </dsp:nvSpPr>
      <dsp:spPr>
        <a:xfrm>
          <a:off x="2165357" y="4481400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Veterans</a:t>
          </a:r>
        </a:p>
      </dsp:txBody>
      <dsp:txXfrm>
        <a:off x="2165357" y="4481400"/>
        <a:ext cx="1577788" cy="788894"/>
      </dsp:txXfrm>
    </dsp:sp>
    <dsp:sp modelId="{606BE9E8-B95F-4FDE-B52A-AE0D32D506C1}">
      <dsp:nvSpPr>
        <dsp:cNvPr id="0" name=""/>
        <dsp:cNvSpPr/>
      </dsp:nvSpPr>
      <dsp:spPr>
        <a:xfrm>
          <a:off x="2165357" y="5601629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International</a:t>
          </a:r>
        </a:p>
      </dsp:txBody>
      <dsp:txXfrm>
        <a:off x="2165357" y="5601629"/>
        <a:ext cx="1577788" cy="788894"/>
      </dsp:txXfrm>
    </dsp:sp>
    <dsp:sp modelId="{1A0641AB-2A77-4951-A8D8-8715A1302EE1}">
      <dsp:nvSpPr>
        <dsp:cNvPr id="0" name=""/>
        <dsp:cNvSpPr/>
      </dsp:nvSpPr>
      <dsp:spPr>
        <a:xfrm>
          <a:off x="3680033" y="2240941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Financial Aid</a:t>
          </a:r>
        </a:p>
      </dsp:txBody>
      <dsp:txXfrm>
        <a:off x="3680033" y="2240941"/>
        <a:ext cx="1577788" cy="788894"/>
      </dsp:txXfrm>
    </dsp:sp>
    <dsp:sp modelId="{D8484596-B782-40DF-9118-43D7583C4FC9}">
      <dsp:nvSpPr>
        <dsp:cNvPr id="0" name=""/>
        <dsp:cNvSpPr/>
      </dsp:nvSpPr>
      <dsp:spPr>
        <a:xfrm>
          <a:off x="4074480" y="3361170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Dreamers</a:t>
          </a:r>
        </a:p>
      </dsp:txBody>
      <dsp:txXfrm>
        <a:off x="4074480" y="3361170"/>
        <a:ext cx="1577788" cy="788894"/>
      </dsp:txXfrm>
    </dsp:sp>
    <dsp:sp modelId="{CA472BFD-85BE-4251-AA2F-C717D7DA9856}">
      <dsp:nvSpPr>
        <dsp:cNvPr id="0" name=""/>
        <dsp:cNvSpPr/>
      </dsp:nvSpPr>
      <dsp:spPr>
        <a:xfrm>
          <a:off x="4074480" y="4481400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Scholarships</a:t>
          </a:r>
        </a:p>
      </dsp:txBody>
      <dsp:txXfrm>
        <a:off x="4074480" y="4481400"/>
        <a:ext cx="1577788" cy="788894"/>
      </dsp:txXfrm>
    </dsp:sp>
    <dsp:sp modelId="{3561E31A-201A-4FB0-89F5-BC3500C04577}">
      <dsp:nvSpPr>
        <dsp:cNvPr id="0" name=""/>
        <dsp:cNvSpPr/>
      </dsp:nvSpPr>
      <dsp:spPr>
        <a:xfrm>
          <a:off x="5589157" y="2240941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Outreach &amp; School Relations</a:t>
          </a:r>
        </a:p>
      </dsp:txBody>
      <dsp:txXfrm>
        <a:off x="5589157" y="2240941"/>
        <a:ext cx="1577788" cy="788894"/>
      </dsp:txXfrm>
    </dsp:sp>
    <dsp:sp modelId="{7667221E-B44E-4E28-9FB9-AA4012F63CE1}">
      <dsp:nvSpPr>
        <dsp:cNvPr id="0" name=""/>
        <dsp:cNvSpPr/>
      </dsp:nvSpPr>
      <dsp:spPr>
        <a:xfrm>
          <a:off x="5983604" y="3361170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CCAP</a:t>
          </a:r>
        </a:p>
      </dsp:txBody>
      <dsp:txXfrm>
        <a:off x="5983604" y="3361170"/>
        <a:ext cx="1577788" cy="788894"/>
      </dsp:txXfrm>
    </dsp:sp>
    <dsp:sp modelId="{0234DE24-84A3-4AEC-8CEB-792FABBAD6FA}">
      <dsp:nvSpPr>
        <dsp:cNvPr id="0" name=""/>
        <dsp:cNvSpPr/>
      </dsp:nvSpPr>
      <dsp:spPr>
        <a:xfrm>
          <a:off x="5983604" y="4481400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Promise</a:t>
          </a:r>
        </a:p>
      </dsp:txBody>
      <dsp:txXfrm>
        <a:off x="5983604" y="4481400"/>
        <a:ext cx="1577788" cy="788894"/>
      </dsp:txXfrm>
    </dsp:sp>
    <dsp:sp modelId="{1AB0E69D-55A5-49DC-97D4-630CCD2134F2}">
      <dsp:nvSpPr>
        <dsp:cNvPr id="0" name=""/>
        <dsp:cNvSpPr/>
      </dsp:nvSpPr>
      <dsp:spPr>
        <a:xfrm>
          <a:off x="5983604" y="5601629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Welcome Center</a:t>
          </a:r>
        </a:p>
      </dsp:txBody>
      <dsp:txXfrm>
        <a:off x="5983604" y="5601629"/>
        <a:ext cx="1577788" cy="788894"/>
      </dsp:txXfrm>
    </dsp:sp>
    <dsp:sp modelId="{4CC81240-0475-4ED4-804C-E072EE438A43}">
      <dsp:nvSpPr>
        <dsp:cNvPr id="0" name=""/>
        <dsp:cNvSpPr/>
      </dsp:nvSpPr>
      <dsp:spPr>
        <a:xfrm>
          <a:off x="2725472" y="1120711"/>
          <a:ext cx="1577788" cy="78889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sp:txBody>
      <dsp:txXfrm>
        <a:off x="2725472" y="1120711"/>
        <a:ext cx="1577788" cy="788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4F881-0965-4904-B5F7-D0EEA66FDD0A}">
      <dsp:nvSpPr>
        <dsp:cNvPr id="0" name=""/>
        <dsp:cNvSpPr/>
      </dsp:nvSpPr>
      <dsp:spPr>
        <a:xfrm>
          <a:off x="3026576" y="912394"/>
          <a:ext cx="92860" cy="406817"/>
        </a:xfrm>
        <a:custGeom>
          <a:avLst/>
          <a:gdLst/>
          <a:ahLst/>
          <a:cxnLst/>
          <a:rect l="0" t="0" r="0" b="0"/>
          <a:pathLst>
            <a:path>
              <a:moveTo>
                <a:pt x="92860" y="0"/>
              </a:moveTo>
              <a:lnTo>
                <a:pt x="92860" y="406817"/>
              </a:lnTo>
              <a:lnTo>
                <a:pt x="0" y="40681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CC0DC-44B6-4A12-B403-D202B67F3B3D}">
      <dsp:nvSpPr>
        <dsp:cNvPr id="0" name=""/>
        <dsp:cNvSpPr/>
      </dsp:nvSpPr>
      <dsp:spPr>
        <a:xfrm>
          <a:off x="3119437" y="912394"/>
          <a:ext cx="2675268" cy="81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774"/>
              </a:lnTo>
              <a:lnTo>
                <a:pt x="2675268" y="720774"/>
              </a:lnTo>
              <a:lnTo>
                <a:pt x="2675268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72095-3532-4FE5-B0C5-FAEC2F41AE0E}">
      <dsp:nvSpPr>
        <dsp:cNvPr id="0" name=""/>
        <dsp:cNvSpPr/>
      </dsp:nvSpPr>
      <dsp:spPr>
        <a:xfrm>
          <a:off x="3119437" y="912394"/>
          <a:ext cx="1605161" cy="81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774"/>
              </a:lnTo>
              <a:lnTo>
                <a:pt x="1605161" y="720774"/>
              </a:lnTo>
              <a:lnTo>
                <a:pt x="1605161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89043-9AC7-4CE8-98EC-314943EAF803}">
      <dsp:nvSpPr>
        <dsp:cNvPr id="0" name=""/>
        <dsp:cNvSpPr/>
      </dsp:nvSpPr>
      <dsp:spPr>
        <a:xfrm>
          <a:off x="3119437" y="912394"/>
          <a:ext cx="535053" cy="81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774"/>
              </a:lnTo>
              <a:lnTo>
                <a:pt x="535053" y="720774"/>
              </a:lnTo>
              <a:lnTo>
                <a:pt x="535053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D72F0-E35B-4F33-B183-35528DA5928A}">
      <dsp:nvSpPr>
        <dsp:cNvPr id="0" name=""/>
        <dsp:cNvSpPr/>
      </dsp:nvSpPr>
      <dsp:spPr>
        <a:xfrm>
          <a:off x="2584383" y="912394"/>
          <a:ext cx="535053" cy="813635"/>
        </a:xfrm>
        <a:custGeom>
          <a:avLst/>
          <a:gdLst/>
          <a:ahLst/>
          <a:cxnLst/>
          <a:rect l="0" t="0" r="0" b="0"/>
          <a:pathLst>
            <a:path>
              <a:moveTo>
                <a:pt x="535053" y="0"/>
              </a:moveTo>
              <a:lnTo>
                <a:pt x="535053" y="720774"/>
              </a:lnTo>
              <a:lnTo>
                <a:pt x="0" y="720774"/>
              </a:lnTo>
              <a:lnTo>
                <a:pt x="0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F9A8B-43C3-467A-B90A-7504BE12B7AA}">
      <dsp:nvSpPr>
        <dsp:cNvPr id="0" name=""/>
        <dsp:cNvSpPr/>
      </dsp:nvSpPr>
      <dsp:spPr>
        <a:xfrm>
          <a:off x="1514276" y="912394"/>
          <a:ext cx="1605161" cy="813635"/>
        </a:xfrm>
        <a:custGeom>
          <a:avLst/>
          <a:gdLst/>
          <a:ahLst/>
          <a:cxnLst/>
          <a:rect l="0" t="0" r="0" b="0"/>
          <a:pathLst>
            <a:path>
              <a:moveTo>
                <a:pt x="1605161" y="0"/>
              </a:moveTo>
              <a:lnTo>
                <a:pt x="1605161" y="720774"/>
              </a:lnTo>
              <a:lnTo>
                <a:pt x="0" y="720774"/>
              </a:lnTo>
              <a:lnTo>
                <a:pt x="0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4F3D7-1E7F-49E1-B0AD-F25C53FA58FD}">
      <dsp:nvSpPr>
        <dsp:cNvPr id="0" name=""/>
        <dsp:cNvSpPr/>
      </dsp:nvSpPr>
      <dsp:spPr>
        <a:xfrm>
          <a:off x="444168" y="912394"/>
          <a:ext cx="2675268" cy="813635"/>
        </a:xfrm>
        <a:custGeom>
          <a:avLst/>
          <a:gdLst/>
          <a:ahLst/>
          <a:cxnLst/>
          <a:rect l="0" t="0" r="0" b="0"/>
          <a:pathLst>
            <a:path>
              <a:moveTo>
                <a:pt x="2675268" y="0"/>
              </a:moveTo>
              <a:lnTo>
                <a:pt x="2675268" y="720774"/>
              </a:lnTo>
              <a:lnTo>
                <a:pt x="0" y="720774"/>
              </a:lnTo>
              <a:lnTo>
                <a:pt x="0" y="81363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A188D-856F-40A7-948A-0BD37F33642D}">
      <dsp:nvSpPr>
        <dsp:cNvPr id="0" name=""/>
        <dsp:cNvSpPr/>
      </dsp:nvSpPr>
      <dsp:spPr>
        <a:xfrm>
          <a:off x="2677244" y="470201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Affairs</a:t>
          </a:r>
        </a:p>
      </dsp:txBody>
      <dsp:txXfrm>
        <a:off x="2677244" y="470201"/>
        <a:ext cx="884386" cy="442193"/>
      </dsp:txXfrm>
    </dsp:sp>
    <dsp:sp modelId="{0E6C3574-2EBA-470D-A827-AC6D63A98F8D}">
      <dsp:nvSpPr>
        <dsp:cNvPr id="0" name=""/>
        <dsp:cNvSpPr/>
      </dsp:nvSpPr>
      <dsp:spPr>
        <a:xfrm>
          <a:off x="1975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highlight>
                <a:srgbClr val="FF0000"/>
              </a:highlight>
              <a:latin typeface="Calibri"/>
              <a:ea typeface="+mn-ea"/>
              <a:cs typeface="+mn-cs"/>
            </a:rPr>
            <a:t>Financial Aid</a:t>
          </a:r>
        </a:p>
      </dsp:txBody>
      <dsp:txXfrm>
        <a:off x="1975" y="1726030"/>
        <a:ext cx="884386" cy="442193"/>
      </dsp:txXfrm>
    </dsp:sp>
    <dsp:sp modelId="{7128D155-1FFC-49E0-B129-D517AD565A7B}">
      <dsp:nvSpPr>
        <dsp:cNvPr id="0" name=""/>
        <dsp:cNvSpPr/>
      </dsp:nvSpPr>
      <dsp:spPr>
        <a:xfrm>
          <a:off x="1072082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Health &amp; Mental Health</a:t>
          </a:r>
        </a:p>
      </dsp:txBody>
      <dsp:txXfrm>
        <a:off x="1072082" y="1726030"/>
        <a:ext cx="884386" cy="442193"/>
      </dsp:txXfrm>
    </dsp:sp>
    <dsp:sp modelId="{691C6F91-BD42-4464-BBFD-457C4B386CB4}">
      <dsp:nvSpPr>
        <dsp:cNvPr id="0" name=""/>
        <dsp:cNvSpPr/>
      </dsp:nvSpPr>
      <dsp:spPr>
        <a:xfrm>
          <a:off x="2142190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Life</a:t>
          </a:r>
        </a:p>
      </dsp:txBody>
      <dsp:txXfrm>
        <a:off x="2142190" y="1726030"/>
        <a:ext cx="884386" cy="442193"/>
      </dsp:txXfrm>
    </dsp:sp>
    <dsp:sp modelId="{70E59298-FF20-4F60-86B0-5BAF43EA7A1B}">
      <dsp:nvSpPr>
        <dsp:cNvPr id="0" name=""/>
        <dsp:cNvSpPr/>
      </dsp:nvSpPr>
      <dsp:spPr>
        <a:xfrm>
          <a:off x="3212298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Basic Needs</a:t>
          </a:r>
        </a:p>
      </dsp:txBody>
      <dsp:txXfrm>
        <a:off x="3212298" y="1726030"/>
        <a:ext cx="884386" cy="442193"/>
      </dsp:txXfrm>
    </dsp:sp>
    <dsp:sp modelId="{B41FE9E9-F38A-47E7-8800-93B2C22D9708}">
      <dsp:nvSpPr>
        <dsp:cNvPr id="0" name=""/>
        <dsp:cNvSpPr/>
      </dsp:nvSpPr>
      <dsp:spPr>
        <a:xfrm>
          <a:off x="4282405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highlight>
                <a:srgbClr val="FF0000"/>
              </a:highlight>
              <a:latin typeface="Calibri"/>
              <a:ea typeface="+mn-ea"/>
              <a:cs typeface="+mn-cs"/>
            </a:rPr>
            <a:t>Dreamers</a:t>
          </a:r>
        </a:p>
      </dsp:txBody>
      <dsp:txXfrm>
        <a:off x="4282405" y="1726030"/>
        <a:ext cx="884386" cy="442193"/>
      </dsp:txXfrm>
    </dsp:sp>
    <dsp:sp modelId="{1CE51215-AE1C-4A65-ACD5-358BD2E590A2}">
      <dsp:nvSpPr>
        <dsp:cNvPr id="0" name=""/>
        <dsp:cNvSpPr/>
      </dsp:nvSpPr>
      <dsp:spPr>
        <a:xfrm>
          <a:off x="5352513" y="1726030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Conduct</a:t>
          </a:r>
        </a:p>
      </dsp:txBody>
      <dsp:txXfrm>
        <a:off x="5352513" y="1726030"/>
        <a:ext cx="884386" cy="442193"/>
      </dsp:txXfrm>
    </dsp:sp>
    <dsp:sp modelId="{3CB4549D-72C2-4089-8529-7F17A79EC7F0}">
      <dsp:nvSpPr>
        <dsp:cNvPr id="0" name=""/>
        <dsp:cNvSpPr/>
      </dsp:nvSpPr>
      <dsp:spPr>
        <a:xfrm>
          <a:off x="2142190" y="1098115"/>
          <a:ext cx="884386" cy="44219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sp:txBody>
      <dsp:txXfrm>
        <a:off x="2142190" y="1098115"/>
        <a:ext cx="884386" cy="4421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32480-CA1D-440C-BAD3-BCA606B7F391}">
      <dsp:nvSpPr>
        <dsp:cNvPr id="0" name=""/>
        <dsp:cNvSpPr/>
      </dsp:nvSpPr>
      <dsp:spPr>
        <a:xfrm>
          <a:off x="3011876" y="746165"/>
          <a:ext cx="112323" cy="492084"/>
        </a:xfrm>
        <a:custGeom>
          <a:avLst/>
          <a:gdLst/>
          <a:ahLst/>
          <a:cxnLst/>
          <a:rect l="0" t="0" r="0" b="0"/>
          <a:pathLst>
            <a:path>
              <a:moveTo>
                <a:pt x="112323" y="0"/>
              </a:moveTo>
              <a:lnTo>
                <a:pt x="112323" y="492084"/>
              </a:lnTo>
              <a:lnTo>
                <a:pt x="0" y="49208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9901F-C576-45A0-B58B-57FC3C2DA489}">
      <dsp:nvSpPr>
        <dsp:cNvPr id="0" name=""/>
        <dsp:cNvSpPr/>
      </dsp:nvSpPr>
      <dsp:spPr>
        <a:xfrm>
          <a:off x="3124200" y="746165"/>
          <a:ext cx="2588791" cy="984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845"/>
              </a:lnTo>
              <a:lnTo>
                <a:pt x="2588791" y="871845"/>
              </a:lnTo>
              <a:lnTo>
                <a:pt x="2588791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C0499-2EE3-4A3E-8F88-4ADB0D6677D4}">
      <dsp:nvSpPr>
        <dsp:cNvPr id="0" name=""/>
        <dsp:cNvSpPr/>
      </dsp:nvSpPr>
      <dsp:spPr>
        <a:xfrm>
          <a:off x="3124200" y="746165"/>
          <a:ext cx="1294395" cy="984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845"/>
              </a:lnTo>
              <a:lnTo>
                <a:pt x="1294395" y="871845"/>
              </a:lnTo>
              <a:lnTo>
                <a:pt x="1294395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2F145-19A1-4277-9678-5FC77D47F8C9}">
      <dsp:nvSpPr>
        <dsp:cNvPr id="0" name=""/>
        <dsp:cNvSpPr/>
      </dsp:nvSpPr>
      <dsp:spPr>
        <a:xfrm>
          <a:off x="3078480" y="746165"/>
          <a:ext cx="91440" cy="984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184FD-511E-48A0-B78A-8B345E385DE3}">
      <dsp:nvSpPr>
        <dsp:cNvPr id="0" name=""/>
        <dsp:cNvSpPr/>
      </dsp:nvSpPr>
      <dsp:spPr>
        <a:xfrm>
          <a:off x="1829804" y="746165"/>
          <a:ext cx="1294395" cy="984168"/>
        </a:xfrm>
        <a:custGeom>
          <a:avLst/>
          <a:gdLst/>
          <a:ahLst/>
          <a:cxnLst/>
          <a:rect l="0" t="0" r="0" b="0"/>
          <a:pathLst>
            <a:path>
              <a:moveTo>
                <a:pt x="1294395" y="0"/>
              </a:moveTo>
              <a:lnTo>
                <a:pt x="1294395" y="871845"/>
              </a:lnTo>
              <a:lnTo>
                <a:pt x="0" y="871845"/>
              </a:lnTo>
              <a:lnTo>
                <a:pt x="0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AB27B-4E52-48BD-B06A-5609A26CE4A5}">
      <dsp:nvSpPr>
        <dsp:cNvPr id="0" name=""/>
        <dsp:cNvSpPr/>
      </dsp:nvSpPr>
      <dsp:spPr>
        <a:xfrm>
          <a:off x="535408" y="746165"/>
          <a:ext cx="2588791" cy="984168"/>
        </a:xfrm>
        <a:custGeom>
          <a:avLst/>
          <a:gdLst/>
          <a:ahLst/>
          <a:cxnLst/>
          <a:rect l="0" t="0" r="0" b="0"/>
          <a:pathLst>
            <a:path>
              <a:moveTo>
                <a:pt x="2588791" y="0"/>
              </a:moveTo>
              <a:lnTo>
                <a:pt x="2588791" y="871845"/>
              </a:lnTo>
              <a:lnTo>
                <a:pt x="0" y="871845"/>
              </a:lnTo>
              <a:lnTo>
                <a:pt x="0" y="98416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3EFA9-C208-4852-BEA5-6A8082003869}">
      <dsp:nvSpPr>
        <dsp:cNvPr id="0" name=""/>
        <dsp:cNvSpPr/>
      </dsp:nvSpPr>
      <dsp:spPr>
        <a:xfrm>
          <a:off x="2589325" y="211291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Affairs</a:t>
          </a:r>
        </a:p>
      </dsp:txBody>
      <dsp:txXfrm>
        <a:off x="2589325" y="211291"/>
        <a:ext cx="1069748" cy="534874"/>
      </dsp:txXfrm>
    </dsp:sp>
    <dsp:sp modelId="{35034ED4-19E8-4C8E-8119-B885150E59E0}">
      <dsp:nvSpPr>
        <dsp:cNvPr id="0" name=""/>
        <dsp:cNvSpPr/>
      </dsp:nvSpPr>
      <dsp:spPr>
        <a:xfrm>
          <a:off x="533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Health &amp; Mental Health</a:t>
          </a:r>
        </a:p>
      </dsp:txBody>
      <dsp:txXfrm>
        <a:off x="533" y="1730334"/>
        <a:ext cx="1069748" cy="534874"/>
      </dsp:txXfrm>
    </dsp:sp>
    <dsp:sp modelId="{858690A0-D3D4-4B60-841A-C6F053D9F934}">
      <dsp:nvSpPr>
        <dsp:cNvPr id="0" name=""/>
        <dsp:cNvSpPr/>
      </dsp:nvSpPr>
      <dsp:spPr>
        <a:xfrm>
          <a:off x="1294929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Life</a:t>
          </a:r>
        </a:p>
      </dsp:txBody>
      <dsp:txXfrm>
        <a:off x="1294929" y="1730334"/>
        <a:ext cx="1069748" cy="534874"/>
      </dsp:txXfrm>
    </dsp:sp>
    <dsp:sp modelId="{E1CC0ED2-ACC1-43C5-8F64-B3512C6C7ABF}">
      <dsp:nvSpPr>
        <dsp:cNvPr id="0" name=""/>
        <dsp:cNvSpPr/>
      </dsp:nvSpPr>
      <dsp:spPr>
        <a:xfrm>
          <a:off x="2589325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Basic Needs</a:t>
          </a:r>
        </a:p>
      </dsp:txBody>
      <dsp:txXfrm>
        <a:off x="2589325" y="1730334"/>
        <a:ext cx="1069748" cy="534874"/>
      </dsp:txXfrm>
    </dsp:sp>
    <dsp:sp modelId="{7BCEE105-9950-425D-9DCC-440EDA2FBC24}">
      <dsp:nvSpPr>
        <dsp:cNvPr id="0" name=""/>
        <dsp:cNvSpPr/>
      </dsp:nvSpPr>
      <dsp:spPr>
        <a:xfrm>
          <a:off x="3883721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" lastClr="FFFFFF"/>
              </a:solidFill>
              <a:highlight>
                <a:srgbClr val="008000"/>
              </a:highlight>
              <a:latin typeface="Calibri"/>
              <a:ea typeface="+mn-ea"/>
              <a:cs typeface="+mn-cs"/>
            </a:rPr>
            <a:t>DSPS</a:t>
          </a:r>
        </a:p>
      </dsp:txBody>
      <dsp:txXfrm>
        <a:off x="3883721" y="1730334"/>
        <a:ext cx="1069748" cy="534874"/>
      </dsp:txXfrm>
    </dsp:sp>
    <dsp:sp modelId="{2FB01E09-193C-4D22-A39A-22328A29895E}">
      <dsp:nvSpPr>
        <dsp:cNvPr id="0" name=""/>
        <dsp:cNvSpPr/>
      </dsp:nvSpPr>
      <dsp:spPr>
        <a:xfrm>
          <a:off x="5178117" y="1730334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Conduct</a:t>
          </a:r>
        </a:p>
      </dsp:txBody>
      <dsp:txXfrm>
        <a:off x="5178117" y="1730334"/>
        <a:ext cx="1069748" cy="534874"/>
      </dsp:txXfrm>
    </dsp:sp>
    <dsp:sp modelId="{19D6F99C-298F-4026-8467-0DB9A746E57A}">
      <dsp:nvSpPr>
        <dsp:cNvPr id="0" name=""/>
        <dsp:cNvSpPr/>
      </dsp:nvSpPr>
      <dsp:spPr>
        <a:xfrm>
          <a:off x="1942127" y="970812"/>
          <a:ext cx="1069748" cy="53487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sp:txBody>
      <dsp:txXfrm>
        <a:off x="1942127" y="970812"/>
        <a:ext cx="1069748" cy="5348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4AB35-C6AD-4D5E-8065-80842E718653}">
      <dsp:nvSpPr>
        <dsp:cNvPr id="0" name=""/>
        <dsp:cNvSpPr/>
      </dsp:nvSpPr>
      <dsp:spPr>
        <a:xfrm>
          <a:off x="2943711" y="925926"/>
          <a:ext cx="109781" cy="480947"/>
        </a:xfrm>
        <a:custGeom>
          <a:avLst/>
          <a:gdLst/>
          <a:ahLst/>
          <a:cxnLst/>
          <a:rect l="0" t="0" r="0" b="0"/>
          <a:pathLst>
            <a:path>
              <a:moveTo>
                <a:pt x="110440" y="0"/>
              </a:moveTo>
              <a:lnTo>
                <a:pt x="110440" y="483832"/>
              </a:lnTo>
              <a:lnTo>
                <a:pt x="0" y="483832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7CE6B-7AF8-42FD-968D-600D2FBCB379}">
      <dsp:nvSpPr>
        <dsp:cNvPr id="0" name=""/>
        <dsp:cNvSpPr/>
      </dsp:nvSpPr>
      <dsp:spPr>
        <a:xfrm>
          <a:off x="3053492" y="925926"/>
          <a:ext cx="2530201" cy="961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25"/>
              </a:lnTo>
              <a:lnTo>
                <a:pt x="2545382" y="857225"/>
              </a:lnTo>
              <a:lnTo>
                <a:pt x="2545382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7294C-71FF-4691-830C-6646593130DD}">
      <dsp:nvSpPr>
        <dsp:cNvPr id="0" name=""/>
        <dsp:cNvSpPr/>
      </dsp:nvSpPr>
      <dsp:spPr>
        <a:xfrm>
          <a:off x="3053492" y="925926"/>
          <a:ext cx="1265100" cy="961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25"/>
              </a:lnTo>
              <a:lnTo>
                <a:pt x="1272691" y="857225"/>
              </a:lnTo>
              <a:lnTo>
                <a:pt x="1272691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FDA9B-19B9-45AE-9E68-49403696433A}">
      <dsp:nvSpPr>
        <dsp:cNvPr id="0" name=""/>
        <dsp:cNvSpPr/>
      </dsp:nvSpPr>
      <dsp:spPr>
        <a:xfrm>
          <a:off x="3007772" y="925926"/>
          <a:ext cx="91440" cy="9618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25D97-E33D-41B3-A15D-DF77F17214B4}">
      <dsp:nvSpPr>
        <dsp:cNvPr id="0" name=""/>
        <dsp:cNvSpPr/>
      </dsp:nvSpPr>
      <dsp:spPr>
        <a:xfrm>
          <a:off x="1788391" y="925926"/>
          <a:ext cx="1265100" cy="961894"/>
        </a:xfrm>
        <a:custGeom>
          <a:avLst/>
          <a:gdLst/>
          <a:ahLst/>
          <a:cxnLst/>
          <a:rect l="0" t="0" r="0" b="0"/>
          <a:pathLst>
            <a:path>
              <a:moveTo>
                <a:pt x="1272691" y="0"/>
              </a:moveTo>
              <a:lnTo>
                <a:pt x="1272691" y="857225"/>
              </a:lnTo>
              <a:lnTo>
                <a:pt x="0" y="857225"/>
              </a:lnTo>
              <a:lnTo>
                <a:pt x="0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568D2-FBFB-472A-8544-9A4BB173FFFB}">
      <dsp:nvSpPr>
        <dsp:cNvPr id="0" name=""/>
        <dsp:cNvSpPr/>
      </dsp:nvSpPr>
      <dsp:spPr>
        <a:xfrm>
          <a:off x="523290" y="925926"/>
          <a:ext cx="2530201" cy="961894"/>
        </a:xfrm>
        <a:custGeom>
          <a:avLst/>
          <a:gdLst/>
          <a:ahLst/>
          <a:cxnLst/>
          <a:rect l="0" t="0" r="0" b="0"/>
          <a:pathLst>
            <a:path>
              <a:moveTo>
                <a:pt x="2545382" y="0"/>
              </a:moveTo>
              <a:lnTo>
                <a:pt x="2545382" y="857225"/>
              </a:lnTo>
              <a:lnTo>
                <a:pt x="0" y="857225"/>
              </a:lnTo>
              <a:lnTo>
                <a:pt x="0" y="96766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45A2C-DD5F-4C5E-A366-78E72086DF39}">
      <dsp:nvSpPr>
        <dsp:cNvPr id="0" name=""/>
        <dsp:cNvSpPr/>
      </dsp:nvSpPr>
      <dsp:spPr>
        <a:xfrm>
          <a:off x="2530723" y="403157"/>
          <a:ext cx="1045537" cy="52276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Development </a:t>
          </a:r>
        </a:p>
      </dsp:txBody>
      <dsp:txXfrm>
        <a:off x="2530723" y="403157"/>
        <a:ext cx="1045537" cy="522768"/>
      </dsp:txXfrm>
    </dsp:sp>
    <dsp:sp modelId="{C913D09B-5BC4-4B79-958D-AC9A50372836}">
      <dsp:nvSpPr>
        <dsp:cNvPr id="0" name=""/>
        <dsp:cNvSpPr/>
      </dsp:nvSpPr>
      <dsp:spPr>
        <a:xfrm>
          <a:off x="521" y="1887820"/>
          <a:ext cx="1045537" cy="52276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General Counseling</a:t>
          </a:r>
        </a:p>
      </dsp:txBody>
      <dsp:txXfrm>
        <a:off x="521" y="1887820"/>
        <a:ext cx="1045537" cy="522768"/>
      </dsp:txXfrm>
    </dsp:sp>
    <dsp:sp modelId="{E73E48C0-8ADE-4B8A-9949-4C67D4B555A4}">
      <dsp:nvSpPr>
        <dsp:cNvPr id="0" name=""/>
        <dsp:cNvSpPr/>
      </dsp:nvSpPr>
      <dsp:spPr>
        <a:xfrm>
          <a:off x="1265622" y="1887820"/>
          <a:ext cx="1045537" cy="52276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ysClr val="window" lastClr="FFFFFF"/>
              </a:solidFill>
              <a:highlight>
                <a:srgbClr val="FF0000"/>
              </a:highlight>
              <a:latin typeface="Calibri"/>
              <a:ea typeface="+mn-ea"/>
              <a:cs typeface="+mn-cs"/>
            </a:rPr>
            <a:t>Outreach, School Relations, CCAP, Promise</a:t>
          </a:r>
        </a:p>
      </dsp:txBody>
      <dsp:txXfrm>
        <a:off x="1265622" y="1887820"/>
        <a:ext cx="1045537" cy="522768"/>
      </dsp:txXfrm>
    </dsp:sp>
    <dsp:sp modelId="{0D0E03E5-2D94-4908-A7B9-F8CC6E3E7C37}">
      <dsp:nvSpPr>
        <dsp:cNvPr id="0" name=""/>
        <dsp:cNvSpPr/>
      </dsp:nvSpPr>
      <dsp:spPr>
        <a:xfrm>
          <a:off x="2530723" y="1887820"/>
          <a:ext cx="1045537" cy="52276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Transfer Center</a:t>
          </a:r>
        </a:p>
      </dsp:txBody>
      <dsp:txXfrm>
        <a:off x="2530723" y="1887820"/>
        <a:ext cx="1045537" cy="522768"/>
      </dsp:txXfrm>
    </dsp:sp>
    <dsp:sp modelId="{D991ED9E-CF2E-4ADF-8FAB-E1EEE00EF707}">
      <dsp:nvSpPr>
        <dsp:cNvPr id="0" name=""/>
        <dsp:cNvSpPr/>
      </dsp:nvSpPr>
      <dsp:spPr>
        <a:xfrm>
          <a:off x="3795824" y="1887820"/>
          <a:ext cx="1045537" cy="52276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EOPS, CARE, NextUP, CalWorks</a:t>
          </a:r>
        </a:p>
      </dsp:txBody>
      <dsp:txXfrm>
        <a:off x="3795824" y="1887820"/>
        <a:ext cx="1045537" cy="522768"/>
      </dsp:txXfrm>
    </dsp:sp>
    <dsp:sp modelId="{7316C30B-992D-4C70-AD5D-F0F29A38A824}">
      <dsp:nvSpPr>
        <dsp:cNvPr id="0" name=""/>
        <dsp:cNvSpPr/>
      </dsp:nvSpPr>
      <dsp:spPr>
        <a:xfrm>
          <a:off x="5060925" y="1887820"/>
          <a:ext cx="1045537" cy="52276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ysClr val="window" lastClr="FFFFFF"/>
              </a:solidFill>
              <a:highlight>
                <a:srgbClr val="FF0000"/>
              </a:highlight>
              <a:latin typeface="Calibri"/>
              <a:ea typeface="+mn-ea"/>
              <a:cs typeface="+mn-cs"/>
            </a:rPr>
            <a:t>DSPS</a:t>
          </a:r>
        </a:p>
      </dsp:txBody>
      <dsp:txXfrm>
        <a:off x="5060925" y="1887820"/>
        <a:ext cx="1045537" cy="522768"/>
      </dsp:txXfrm>
    </dsp:sp>
    <dsp:sp modelId="{9B782AC0-A9CD-4383-A89B-E31454336065}">
      <dsp:nvSpPr>
        <dsp:cNvPr id="0" name=""/>
        <dsp:cNvSpPr/>
      </dsp:nvSpPr>
      <dsp:spPr>
        <a:xfrm>
          <a:off x="1898173" y="1145489"/>
          <a:ext cx="1045537" cy="52276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sp:txBody>
      <dsp:txXfrm>
        <a:off x="1898173" y="1145489"/>
        <a:ext cx="1045537" cy="5227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3FE94-3062-496F-8065-98551872A8DE}">
      <dsp:nvSpPr>
        <dsp:cNvPr id="0" name=""/>
        <dsp:cNvSpPr/>
      </dsp:nvSpPr>
      <dsp:spPr>
        <a:xfrm>
          <a:off x="3217142" y="756881"/>
          <a:ext cx="158803" cy="695711"/>
        </a:xfrm>
        <a:custGeom>
          <a:avLst/>
          <a:gdLst/>
          <a:ahLst/>
          <a:cxnLst/>
          <a:rect l="0" t="0" r="0" b="0"/>
          <a:pathLst>
            <a:path>
              <a:moveTo>
                <a:pt x="160346" y="0"/>
              </a:moveTo>
              <a:lnTo>
                <a:pt x="160346" y="702469"/>
              </a:lnTo>
              <a:lnTo>
                <a:pt x="0" y="70246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9B103-FE7F-444D-99E5-D7DD363C0219}">
      <dsp:nvSpPr>
        <dsp:cNvPr id="0" name=""/>
        <dsp:cNvSpPr/>
      </dsp:nvSpPr>
      <dsp:spPr>
        <a:xfrm>
          <a:off x="3375946" y="756881"/>
          <a:ext cx="1830024" cy="1391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592"/>
              </a:lnTo>
              <a:lnTo>
                <a:pt x="1847799" y="1244592"/>
              </a:lnTo>
              <a:lnTo>
                <a:pt x="1847799" y="140493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60311-9B7D-4DFD-937F-F1EA1FAA724F}">
      <dsp:nvSpPr>
        <dsp:cNvPr id="0" name=""/>
        <dsp:cNvSpPr/>
      </dsp:nvSpPr>
      <dsp:spPr>
        <a:xfrm>
          <a:off x="3330226" y="756881"/>
          <a:ext cx="91440" cy="1391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0493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EF379-B2C4-4351-AA3E-10EF79196C35}">
      <dsp:nvSpPr>
        <dsp:cNvPr id="0" name=""/>
        <dsp:cNvSpPr/>
      </dsp:nvSpPr>
      <dsp:spPr>
        <a:xfrm>
          <a:off x="1545921" y="756881"/>
          <a:ext cx="1830024" cy="1391423"/>
        </a:xfrm>
        <a:custGeom>
          <a:avLst/>
          <a:gdLst/>
          <a:ahLst/>
          <a:cxnLst/>
          <a:rect l="0" t="0" r="0" b="0"/>
          <a:pathLst>
            <a:path>
              <a:moveTo>
                <a:pt x="1847799" y="0"/>
              </a:moveTo>
              <a:lnTo>
                <a:pt x="1847799" y="1244592"/>
              </a:lnTo>
              <a:lnTo>
                <a:pt x="0" y="1244592"/>
              </a:lnTo>
              <a:lnTo>
                <a:pt x="0" y="140493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05EE6-9C58-486E-AE53-75DC17793C23}">
      <dsp:nvSpPr>
        <dsp:cNvPr id="0" name=""/>
        <dsp:cNvSpPr/>
      </dsp:nvSpPr>
      <dsp:spPr>
        <a:xfrm>
          <a:off x="2619737" y="672"/>
          <a:ext cx="1512417" cy="75620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Student Development</a:t>
          </a:r>
        </a:p>
      </dsp:txBody>
      <dsp:txXfrm>
        <a:off x="2619737" y="672"/>
        <a:ext cx="1512417" cy="756208"/>
      </dsp:txXfrm>
    </dsp:sp>
    <dsp:sp modelId="{ECEC665C-635C-4E64-94BD-1B8982C8BA04}">
      <dsp:nvSpPr>
        <dsp:cNvPr id="0" name=""/>
        <dsp:cNvSpPr/>
      </dsp:nvSpPr>
      <dsp:spPr>
        <a:xfrm>
          <a:off x="789712" y="2148305"/>
          <a:ext cx="1512417" cy="75620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General Counseling</a:t>
          </a:r>
        </a:p>
      </dsp:txBody>
      <dsp:txXfrm>
        <a:off x="789712" y="2148305"/>
        <a:ext cx="1512417" cy="756208"/>
      </dsp:txXfrm>
    </dsp:sp>
    <dsp:sp modelId="{4F2C8F14-11C8-46DC-9BFF-D00B4C15A80E}">
      <dsp:nvSpPr>
        <dsp:cNvPr id="0" name=""/>
        <dsp:cNvSpPr/>
      </dsp:nvSpPr>
      <dsp:spPr>
        <a:xfrm>
          <a:off x="2619737" y="2148305"/>
          <a:ext cx="1512417" cy="75620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Transfer Center</a:t>
          </a:r>
        </a:p>
      </dsp:txBody>
      <dsp:txXfrm>
        <a:off x="2619737" y="2148305"/>
        <a:ext cx="1512417" cy="756208"/>
      </dsp:txXfrm>
    </dsp:sp>
    <dsp:sp modelId="{E83E9304-6F4A-4F8E-B6B9-6C14635B9C63}">
      <dsp:nvSpPr>
        <dsp:cNvPr id="0" name=""/>
        <dsp:cNvSpPr/>
      </dsp:nvSpPr>
      <dsp:spPr>
        <a:xfrm>
          <a:off x="4449762" y="2148305"/>
          <a:ext cx="1512417" cy="75620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EOPS, CARE, NextUp, CalWorks</a:t>
          </a:r>
        </a:p>
      </dsp:txBody>
      <dsp:txXfrm>
        <a:off x="4449762" y="2148305"/>
        <a:ext cx="1512417" cy="756208"/>
      </dsp:txXfrm>
    </dsp:sp>
    <dsp:sp modelId="{097DED7A-36EA-4385-AB8B-3C2264A70490}">
      <dsp:nvSpPr>
        <dsp:cNvPr id="0" name=""/>
        <dsp:cNvSpPr/>
      </dsp:nvSpPr>
      <dsp:spPr>
        <a:xfrm>
          <a:off x="1704724" y="1074489"/>
          <a:ext cx="1512417" cy="75620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Administrative Assistant</a:t>
          </a:r>
        </a:p>
      </dsp:txBody>
      <dsp:txXfrm>
        <a:off x="1704724" y="1074489"/>
        <a:ext cx="1512417" cy="756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9FD5-7E83-4E1A-A902-2B1D0AC227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Services Restructuring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E3352-B535-4C97-80DD-D6524EE16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914359"/>
          </a:xfrm>
        </p:spPr>
        <p:txBody>
          <a:bodyPr/>
          <a:lstStyle/>
          <a:p>
            <a:r>
              <a:rPr lang="en-US" dirty="0"/>
              <a:t>College Council</a:t>
            </a:r>
          </a:p>
          <a:p>
            <a:r>
              <a:rPr lang="en-US" dirty="0"/>
              <a:t>August 30,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1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721C-FE9A-452F-8C2B-CC9C65811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584"/>
          </a:xfrm>
        </p:spPr>
        <p:txBody>
          <a:bodyPr/>
          <a:lstStyle/>
          <a:p>
            <a:r>
              <a:rPr lang="en-US" dirty="0"/>
              <a:t>Proposed Restructuring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21DE-AE7F-4019-A074-48134DA9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8253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Establish a new Enrollment Services area</a:t>
            </a:r>
          </a:p>
          <a:p>
            <a:pPr lvl="1"/>
            <a:r>
              <a:rPr lang="en-US" dirty="0"/>
              <a:t>Increased support for strategic enrollment management</a:t>
            </a:r>
          </a:p>
          <a:p>
            <a:pPr lvl="1"/>
            <a:r>
              <a:rPr lang="en-US" dirty="0"/>
              <a:t>Increased collaboration and communication between Outreach, Admissions, and Financial Aid</a:t>
            </a:r>
          </a:p>
          <a:p>
            <a:pPr lvl="1"/>
            <a:endParaRPr lang="en-US" dirty="0"/>
          </a:p>
          <a:p>
            <a:r>
              <a:rPr lang="en-US" dirty="0"/>
              <a:t>Establish Dean of Enrollment Services position</a:t>
            </a:r>
          </a:p>
          <a:p>
            <a:pPr lvl="1"/>
            <a:r>
              <a:rPr lang="en-US" dirty="0"/>
              <a:t>Reclassify existing Associate Dean position</a:t>
            </a:r>
          </a:p>
          <a:p>
            <a:endParaRPr lang="en-US" dirty="0"/>
          </a:p>
          <a:p>
            <a:r>
              <a:rPr lang="en-US" dirty="0"/>
              <a:t>Establish Administrative Assistant position</a:t>
            </a:r>
          </a:p>
          <a:p>
            <a:pPr lvl="1"/>
            <a:r>
              <a:rPr lang="en-US" dirty="0"/>
              <a:t>Reclassify vacant Sr. Student Services Assistant position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Increase workload balance among SS management team</a:t>
            </a:r>
          </a:p>
        </p:txBody>
      </p:sp>
    </p:spTree>
    <p:extLst>
      <p:ext uri="{BB962C8B-B14F-4D97-AF65-F5344CB8AC3E}">
        <p14:creationId xmlns:p14="http://schemas.microsoft.com/office/powerpoint/2010/main" val="146183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54F08A-C7F3-4193-A3B8-4455F2CF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302" y="1471740"/>
            <a:ext cx="7808298" cy="688848"/>
          </a:xfrm>
        </p:spPr>
        <p:txBody>
          <a:bodyPr/>
          <a:lstStyle/>
          <a:p>
            <a:r>
              <a:rPr lang="en-US" dirty="0"/>
              <a:t>Current								Proposed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42895B1-EA5B-4DC0-9FFE-B4E73B757F8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4251419"/>
              </p:ext>
            </p:extLst>
          </p:nvPr>
        </p:nvGraphicFramePr>
        <p:xfrm>
          <a:off x="440119" y="2160588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18538C1-97BD-4CC4-80EC-2CBF1EF95B8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8814507"/>
              </p:ext>
            </p:extLst>
          </p:nvPr>
        </p:nvGraphicFramePr>
        <p:xfrm>
          <a:off x="5354131" y="2135760"/>
          <a:ext cx="4429379" cy="3869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964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B9C98C-1308-49FF-8752-DE0BF9D8ED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291618"/>
              </p:ext>
            </p:extLst>
          </p:nvPr>
        </p:nvGraphicFramePr>
        <p:xfrm>
          <a:off x="95161" y="375554"/>
          <a:ext cx="9332303" cy="639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677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B15CE-C4AD-42F6-92DE-618975BC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442" y="648781"/>
            <a:ext cx="6738450" cy="643128"/>
          </a:xfrm>
        </p:spPr>
        <p:txBody>
          <a:bodyPr/>
          <a:lstStyle/>
          <a:p>
            <a:r>
              <a:rPr lang="en-US" dirty="0"/>
              <a:t>Changes to Student Affairs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03D29-8073-4C49-AE03-A02AACC44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4388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868E605-4276-4D35-B89A-D07DE2EB26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482824"/>
              </p:ext>
            </p:extLst>
          </p:nvPr>
        </p:nvGraphicFramePr>
        <p:xfrm>
          <a:off x="1856230" y="1291909"/>
          <a:ext cx="6238875" cy="263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02FF31A-6247-44A3-86AC-A99B3467E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713972"/>
              </p:ext>
            </p:extLst>
          </p:nvPr>
        </p:nvGraphicFramePr>
        <p:xfrm>
          <a:off x="1856230" y="4159315"/>
          <a:ext cx="6248400" cy="247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D71D5C-4AED-4693-8C3F-E03B61C2D04A}"/>
              </a:ext>
            </a:extLst>
          </p:cNvPr>
          <p:cNvCxnSpPr/>
          <p:nvPr/>
        </p:nvCxnSpPr>
        <p:spPr>
          <a:xfrm>
            <a:off x="677334" y="4003867"/>
            <a:ext cx="875927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10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1DCE8-7B13-4D38-896B-66579522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6992"/>
            <a:ext cx="8596668" cy="792037"/>
          </a:xfrm>
        </p:spPr>
        <p:txBody>
          <a:bodyPr/>
          <a:lstStyle/>
          <a:p>
            <a:r>
              <a:rPr lang="en-US" dirty="0"/>
              <a:t>Changes to Student Development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2B38093-322E-45E2-B7A2-0917D4F14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79405"/>
              </p:ext>
            </p:extLst>
          </p:nvPr>
        </p:nvGraphicFramePr>
        <p:xfrm>
          <a:off x="1605724" y="1008445"/>
          <a:ext cx="6106985" cy="2813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AA1E709-7E54-4089-B79B-06F67B51B8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6516483"/>
              </p:ext>
            </p:extLst>
          </p:nvPr>
        </p:nvGraphicFramePr>
        <p:xfrm>
          <a:off x="1322260" y="3827402"/>
          <a:ext cx="6751892" cy="2905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529FF9-BA37-4D7E-9A2C-1EAFB26A3A70}"/>
              </a:ext>
            </a:extLst>
          </p:cNvPr>
          <p:cNvCxnSpPr/>
          <p:nvPr/>
        </p:nvCxnSpPr>
        <p:spPr>
          <a:xfrm>
            <a:off x="585216" y="3703320"/>
            <a:ext cx="868878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878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226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Student Services Restructuring Plan</vt:lpstr>
      <vt:lpstr>Proposed Restructuring Plan</vt:lpstr>
      <vt:lpstr>Current        Proposed</vt:lpstr>
      <vt:lpstr>PowerPoint Presentation</vt:lpstr>
      <vt:lpstr>Changes to Student Affairs</vt:lpstr>
      <vt:lpstr>Changes to Student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Gonzales</dc:creator>
  <cp:lastModifiedBy>Adrian Gonzales</cp:lastModifiedBy>
  <cp:revision>6</cp:revision>
  <dcterms:created xsi:type="dcterms:W3CDTF">2022-08-30T17:22:37Z</dcterms:created>
  <dcterms:modified xsi:type="dcterms:W3CDTF">2022-08-30T18:02:15Z</dcterms:modified>
</cp:coreProperties>
</file>