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8" r:id="rId4"/>
    <p:sldId id="271" r:id="rId5"/>
    <p:sldId id="273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56"/>
    <p:restoredTop sz="93760"/>
  </p:normalViewPr>
  <p:slideViewPr>
    <p:cSldViewPr snapToGrid="0" snapToObjects="1">
      <p:cViewPr varScale="1">
        <p:scale>
          <a:sx n="99" d="100"/>
          <a:sy n="99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90ABD-54F7-CE48-9FD5-B14BDC9BAE1E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C1F1-FB53-1E49-A65A-1F4BA50E2F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2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EC1F1-FB53-1E49-A65A-1F4BA50E2F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4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0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82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4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39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72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5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4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664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1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8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6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90EEDB0-6F87-DB4C-9E01-E7D4B46E0D3F}" type="datetimeFigureOut">
              <a:rPr lang="en-US" smtClean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090BD2-168B-5146-8EDF-17BB7348F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3BEC-1754-8C40-9F0A-58159AF2D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961666"/>
            <a:ext cx="8689976" cy="2509213"/>
          </a:xfrm>
        </p:spPr>
        <p:txBody>
          <a:bodyPr/>
          <a:lstStyle/>
          <a:p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0182B-BD9F-774E-B751-41447680D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608095"/>
            <a:ext cx="8689976" cy="649704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Program Overview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CFBCDA66-C6AB-6D4C-9DD1-35404322B28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4142" y="5549716"/>
            <a:ext cx="1822334" cy="84569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75EBD9B-61B3-7744-8290-D99CF4B65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811" y="1442642"/>
            <a:ext cx="7922377" cy="31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5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1178-1516-D242-AF89-31A3231D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0532A-AF8A-1D4F-89E3-1CB8F33B13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850764" cy="387239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3000" dirty="0"/>
              <a:t>Mentoring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Contract: Provide all contract faculty hires (mentees) with a mentor for their first two years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Adjuncts: Provide adjuncts (either new or seasoned) with a mentor for one year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Classified: Provide a salary advancement pathway and mentor for classified professionals (SDCCD only)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Support and facilitate career development through mentor/mentee pairs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Provide resources and leadership to support mentoring at SDCCD and GCCCD</a:t>
            </a:r>
          </a:p>
        </p:txBody>
      </p:sp>
    </p:spTree>
    <p:extLst>
      <p:ext uri="{BB962C8B-B14F-4D97-AF65-F5344CB8AC3E}">
        <p14:creationId xmlns:p14="http://schemas.microsoft.com/office/powerpoint/2010/main" val="370375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A05-F778-0D4C-8B1C-14E7D00B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A360E-0E0F-2647-BDE4-E1F236844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39952"/>
            <a:ext cx="10363826" cy="4828478"/>
          </a:xfrm>
        </p:spPr>
        <p:txBody>
          <a:bodyPr>
            <a:normAutofit/>
          </a:bodyPr>
          <a:lstStyle/>
          <a:p>
            <a:r>
              <a:rPr lang="en-US" dirty="0"/>
              <a:t>Contract</a:t>
            </a:r>
          </a:p>
          <a:p>
            <a:r>
              <a:rPr lang="en-US" dirty="0"/>
              <a:t>Adjunct</a:t>
            </a:r>
          </a:p>
          <a:p>
            <a:r>
              <a:rPr lang="en-US" dirty="0"/>
              <a:t>Classified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2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A05-F778-0D4C-8B1C-14E7D00B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Program structure (Classified)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A360E-0E0F-2647-BDE4-E1F236844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39952"/>
            <a:ext cx="10363826" cy="482847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Classified mentoring is for any SDCCD classified professional (CPs) that has passed their probationary period and is seeking to hone their skills and advance up the pay scale.  </a:t>
            </a:r>
          </a:p>
          <a:p>
            <a:pPr lvl="0"/>
            <a:r>
              <a:rPr lang="en-US" dirty="0"/>
              <a:t>Classified mentoring has two certificates that take a total of two years</a:t>
            </a:r>
          </a:p>
          <a:p>
            <a:pPr lvl="1"/>
            <a:r>
              <a:rPr lang="en-US" dirty="0"/>
              <a:t>CPs can advance a total of two steps up the pay scale over two years by earning an AFT certificate; OR</a:t>
            </a:r>
          </a:p>
          <a:p>
            <a:pPr lvl="1"/>
            <a:r>
              <a:rPr lang="en-US" dirty="0"/>
              <a:t>CPs can participate in mentoring alone</a:t>
            </a:r>
          </a:p>
          <a:p>
            <a:pPr lvl="1"/>
            <a:r>
              <a:rPr lang="en-US" dirty="0"/>
              <a:t>Program begins in the Fall semester only</a:t>
            </a:r>
          </a:p>
          <a:p>
            <a:pPr lvl="2"/>
            <a:r>
              <a:rPr lang="en-US" dirty="0"/>
              <a:t>CPs apply and get supervisor approval in Spring semester before start of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7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A05-F778-0D4C-8B1C-14E7D00B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M&amp;M Program structure (Classified)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A360E-0E0F-2647-BDE4-E1F236844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39952"/>
            <a:ext cx="10363826" cy="482847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AFT Certificates</a:t>
            </a:r>
          </a:p>
          <a:p>
            <a:pPr lvl="1"/>
            <a:r>
              <a:rPr lang="en-US" dirty="0"/>
              <a:t>AFT offers two certificates that allow CPs to take online courses through City College </a:t>
            </a:r>
          </a:p>
          <a:p>
            <a:pPr lvl="1"/>
            <a:r>
              <a:rPr lang="en-US" dirty="0"/>
              <a:t>Each certificate moves the CP up one step on the pay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2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2B8E-462B-4847-A00F-1D48312C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973873"/>
          </a:xfrm>
        </p:spPr>
        <p:txBody>
          <a:bodyPr>
            <a:normAutofit fontScale="90000"/>
          </a:bodyPr>
          <a:lstStyle/>
          <a:p>
            <a:r>
              <a:rPr lang="en-US" dirty="0"/>
              <a:t>Certificate A: Business Relations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2B7EF-6853-7D48-96F4-41D02DF5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0366" y="1509491"/>
            <a:ext cx="3298976" cy="576262"/>
          </a:xfrm>
        </p:spPr>
        <p:txBody>
          <a:bodyPr/>
          <a:lstStyle/>
          <a:p>
            <a:r>
              <a:rPr lang="en-US" dirty="0"/>
              <a:t>Fall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7C9D0-C8B1-3545-90F4-68C41D40F4D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572768" y="2085753"/>
            <a:ext cx="4493165" cy="4162647"/>
          </a:xfrm>
        </p:spPr>
        <p:txBody>
          <a:bodyPr>
            <a:normAutofit/>
          </a:bodyPr>
          <a:lstStyle/>
          <a:p>
            <a:pPr algn="l"/>
            <a:r>
              <a:rPr lang="en-US" sz="2600" b="1" cap="none" dirty="0"/>
              <a:t>-</a:t>
            </a:r>
            <a:r>
              <a:rPr lang="en-US" sz="2200" b="1" cap="none" dirty="0"/>
              <a:t> BUSE 150: Human Relations in Business - 3 units</a:t>
            </a:r>
            <a:endParaRPr lang="en-US" sz="2200" cap="none" dirty="0"/>
          </a:p>
          <a:p>
            <a:pPr algn="l"/>
            <a:r>
              <a:rPr lang="en-US" sz="2200" b="1" cap="none" dirty="0"/>
              <a:t>- WORK 270: Work Experience - 3 units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Monthly mentor/mentee meetings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M&amp;M Seminars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Reimbursement paperwork for AFT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0F5BF-0075-1840-B8FF-88C687CAB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89348" y="1568964"/>
            <a:ext cx="3291521" cy="576262"/>
          </a:xfrm>
        </p:spPr>
        <p:txBody>
          <a:bodyPr/>
          <a:lstStyle/>
          <a:p>
            <a:r>
              <a:rPr lang="en-US" dirty="0"/>
              <a:t>Spring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051A57-2C36-4B4B-A632-90BFD4F7BD4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656832" y="2085753"/>
            <a:ext cx="4124037" cy="402511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b="1" cap="none" dirty="0"/>
              <a:t>- BUSE 102: Introduction to customer service - 3 units</a:t>
            </a:r>
            <a:endParaRPr lang="en-US" sz="2200" cap="none" dirty="0"/>
          </a:p>
          <a:p>
            <a:pPr algn="l"/>
            <a:r>
              <a:rPr lang="en-US" sz="2200" b="1" cap="none" dirty="0"/>
              <a:t>- WORK 270: Work Experience - 3 units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Monthly Mentor/mentee meetings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M&amp;M Seminars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Reimbursement paperwork for AFT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Submit paperwork for salary advancement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9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2B8E-462B-4847-A00F-1D48312C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973873"/>
          </a:xfrm>
        </p:spPr>
        <p:txBody>
          <a:bodyPr>
            <a:normAutofit fontScale="90000"/>
          </a:bodyPr>
          <a:lstStyle/>
          <a:p>
            <a:r>
              <a:rPr lang="en-US" dirty="0"/>
              <a:t>Certificate B: Communications and Ethics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2B7EF-6853-7D48-96F4-41D02DF5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7070" y="1434204"/>
            <a:ext cx="3298976" cy="576262"/>
          </a:xfrm>
        </p:spPr>
        <p:txBody>
          <a:bodyPr/>
          <a:lstStyle/>
          <a:p>
            <a:r>
              <a:rPr lang="en-US" dirty="0"/>
              <a:t>Fall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7C9D0-C8B1-3545-90F4-68C41D40F4D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024128" y="2013613"/>
            <a:ext cx="4681728" cy="4162647"/>
          </a:xfrm>
        </p:spPr>
        <p:txBody>
          <a:bodyPr>
            <a:normAutofit/>
          </a:bodyPr>
          <a:lstStyle/>
          <a:p>
            <a:pPr algn="l"/>
            <a:r>
              <a:rPr lang="en-US" sz="2200" b="1" cap="none" dirty="0"/>
              <a:t>- COMMS 180: Intercultural Communications- 3 units</a:t>
            </a:r>
            <a:endParaRPr lang="en-US" sz="2200" cap="none" dirty="0"/>
          </a:p>
          <a:p>
            <a:pPr algn="l"/>
            <a:r>
              <a:rPr lang="en-US" sz="2200" b="1" cap="none" dirty="0"/>
              <a:t>- WORK 270: Work Experience 3 units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Monthly mentor/mentee meetings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M&amp;M Seminars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cap="none" dirty="0"/>
              <a:t>Reimbursement paperwork for AFT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0F5BF-0075-1840-B8FF-88C687CAB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9755" y="1509491"/>
            <a:ext cx="3291521" cy="576262"/>
          </a:xfrm>
        </p:spPr>
        <p:txBody>
          <a:bodyPr/>
          <a:lstStyle/>
          <a:p>
            <a:r>
              <a:rPr lang="en-US" dirty="0"/>
              <a:t>Spring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051A57-2C36-4B4B-A632-90BFD4F7BD4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486144" y="2037076"/>
            <a:ext cx="4681728" cy="4025115"/>
          </a:xfrm>
        </p:spPr>
        <p:txBody>
          <a:bodyPr>
            <a:normAutofit/>
          </a:bodyPr>
          <a:lstStyle/>
          <a:p>
            <a:pPr algn="l"/>
            <a:r>
              <a:rPr lang="en-US" sz="2200" b="1" cap="none" dirty="0"/>
              <a:t>- PHIL 102B: Values and Ethics (from a Business Perspective) -  3 units</a:t>
            </a:r>
            <a:endParaRPr lang="en-US" sz="2200" cap="none" dirty="0"/>
          </a:p>
          <a:p>
            <a:pPr algn="l"/>
            <a:r>
              <a:rPr lang="en-US" sz="2200" b="1" cap="none" dirty="0"/>
              <a:t>- WORK 270: Work Experience 3 units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Mentor/mentee meetings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M&amp;M Seminars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 dirty="0"/>
              <a:t>Reimbursement paperwork for AFT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cap="none"/>
              <a:t>Submit paperwork for salary advancement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002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{F5E30B30-4024-A544-82EB-9A63A52AB6BD}tf10001073</Template>
  <TotalTime>669</TotalTime>
  <Words>385</Words>
  <Application>Microsoft Macintosh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  </vt:lpstr>
      <vt:lpstr>M&amp;M program goals</vt:lpstr>
      <vt:lpstr>M&amp;M Program structure</vt:lpstr>
      <vt:lpstr>M&amp;M Program structure (Classified)</vt:lpstr>
      <vt:lpstr>M&amp;M Program structure (Classified)</vt:lpstr>
      <vt:lpstr>Certificate A: Business Relations </vt:lpstr>
      <vt:lpstr>Certificate B: Communications and Ethics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M&amp;M: Mentors &amp; Mentees </dc:title>
  <dc:creator>Soon-Ah Fadness</dc:creator>
  <cp:lastModifiedBy>Soon-Ah Fadness</cp:lastModifiedBy>
  <cp:revision>38</cp:revision>
  <dcterms:created xsi:type="dcterms:W3CDTF">2020-01-17T04:31:11Z</dcterms:created>
  <dcterms:modified xsi:type="dcterms:W3CDTF">2022-04-28T22:03:08Z</dcterms:modified>
</cp:coreProperties>
</file>