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Lst>
  <p:sldSz cy="5143500" cx="9144000"/>
  <p:notesSz cx="6858000" cy="9144000"/>
  <p:embeddedFontLst>
    <p:embeddedFont>
      <p:font typeface="Roboto"/>
      <p:regular r:id="rId12"/>
      <p:bold r:id="rId13"/>
      <p:italic r:id="rId14"/>
      <p:boldItalic r:id="rId15"/>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font" Target="fonts/Roboto-bold.fntdata"/><Relationship Id="rId12" Type="http://schemas.openxmlformats.org/officeDocument/2006/relationships/font" Target="fonts/Roboto-regular.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Roboto-boldItalic.fntdata"/><Relationship Id="rId14" Type="http://schemas.openxmlformats.org/officeDocument/2006/relationships/font" Target="fonts/Roboto-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317500" lvl="0" marL="457200">
              <a:spcBef>
                <a:spcPts val="0"/>
              </a:spcBef>
              <a:spcAft>
                <a:spcPts val="0"/>
              </a:spcAft>
              <a:buSzPts val="1400"/>
              <a:buChar char="●"/>
              <a:defRPr sz="1100"/>
            </a:lvl1pPr>
            <a:lvl2pPr indent="-317500" lvl="1" marL="914400">
              <a:spcBef>
                <a:spcPts val="0"/>
              </a:spcBef>
              <a:spcAft>
                <a:spcPts val="0"/>
              </a:spcAft>
              <a:buSzPts val="1400"/>
              <a:buChar char="○"/>
              <a:defRPr sz="1100"/>
            </a:lvl2pPr>
            <a:lvl3pPr indent="-317500" lvl="2" marL="1371600">
              <a:spcBef>
                <a:spcPts val="0"/>
              </a:spcBef>
              <a:spcAft>
                <a:spcPts val="0"/>
              </a:spcAft>
              <a:buSzPts val="1400"/>
              <a:buChar char="■"/>
              <a:defRPr sz="1100"/>
            </a:lvl3pPr>
            <a:lvl4pPr indent="-317500" lvl="3" marL="1828800">
              <a:spcBef>
                <a:spcPts val="0"/>
              </a:spcBef>
              <a:spcAft>
                <a:spcPts val="0"/>
              </a:spcAft>
              <a:buSzPts val="1400"/>
              <a:buChar char="●"/>
              <a:defRPr sz="1100"/>
            </a:lvl4pPr>
            <a:lvl5pPr indent="-317500" lvl="4" marL="2286000">
              <a:spcBef>
                <a:spcPts val="0"/>
              </a:spcBef>
              <a:spcAft>
                <a:spcPts val="0"/>
              </a:spcAft>
              <a:buSzPts val="1400"/>
              <a:buChar char="○"/>
              <a:defRPr sz="1100"/>
            </a:lvl5pPr>
            <a:lvl6pPr indent="-317500" lvl="5" marL="2743200">
              <a:spcBef>
                <a:spcPts val="0"/>
              </a:spcBef>
              <a:spcAft>
                <a:spcPts val="0"/>
              </a:spcAft>
              <a:buSzPts val="1400"/>
              <a:buChar char="■"/>
              <a:defRPr sz="1100"/>
            </a:lvl6pPr>
            <a:lvl7pPr indent="-317500" lvl="6" marL="3200400">
              <a:spcBef>
                <a:spcPts val="0"/>
              </a:spcBef>
              <a:spcAft>
                <a:spcPts val="0"/>
              </a:spcAft>
              <a:buSzPts val="1400"/>
              <a:buChar char="●"/>
              <a:defRPr sz="1100"/>
            </a:lvl7pPr>
            <a:lvl8pPr indent="-317500" lvl="7" marL="3657600">
              <a:spcBef>
                <a:spcPts val="0"/>
              </a:spcBef>
              <a:spcAft>
                <a:spcPts val="0"/>
              </a:spcAft>
              <a:buSzPts val="1400"/>
              <a:buChar char="○"/>
              <a:defRPr sz="1100"/>
            </a:lvl8pPr>
            <a:lvl9pPr indent="-317500" lvl="8" marL="4114800">
              <a:spcBef>
                <a:spcPts val="0"/>
              </a:spcBef>
              <a:spcAft>
                <a:spcPts val="0"/>
              </a:spcAft>
              <a:buSzPts val="14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3" name="Shape 63"/>
        <p:cNvGrpSpPr/>
        <p:nvPr/>
      </p:nvGrpSpPr>
      <p:grpSpPr>
        <a:xfrm>
          <a:off x="0" y="0"/>
          <a:ext cx="0" cy="0"/>
          <a:chOff x="0" y="0"/>
          <a:chExt cx="0" cy="0"/>
        </a:xfrm>
      </p:grpSpPr>
      <p:sp>
        <p:nvSpPr>
          <p:cNvPr id="64" name="Google Shape;64;gc6f73a04f_0_0: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65" name="Google Shape;65;gc6f73a04f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9" name="Shape 69"/>
        <p:cNvGrpSpPr/>
        <p:nvPr/>
      </p:nvGrpSpPr>
      <p:grpSpPr>
        <a:xfrm>
          <a:off x="0" y="0"/>
          <a:ext cx="0" cy="0"/>
          <a:chOff x="0" y="0"/>
          <a:chExt cx="0" cy="0"/>
        </a:xfrm>
      </p:grpSpPr>
      <p:sp>
        <p:nvSpPr>
          <p:cNvPr id="70" name="Google Shape;70;gc6f73a04f_0_9: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71" name="Google Shape;71;gc6f73a04f_0_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gc6f73a04f_0_14: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77" name="Google Shape;77;gc6f73a04f_0_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1" name="Shape 81"/>
        <p:cNvGrpSpPr/>
        <p:nvPr/>
      </p:nvGrpSpPr>
      <p:grpSpPr>
        <a:xfrm>
          <a:off x="0" y="0"/>
          <a:ext cx="0" cy="0"/>
          <a:chOff x="0" y="0"/>
          <a:chExt cx="0" cy="0"/>
        </a:xfrm>
      </p:grpSpPr>
      <p:sp>
        <p:nvSpPr>
          <p:cNvPr id="82" name="Google Shape;82;gc6f73a04f_0_20: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83" name="Google Shape;83;gc6f73a04f_0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8" name="Shape 88"/>
        <p:cNvGrpSpPr/>
        <p:nvPr/>
      </p:nvGrpSpPr>
      <p:grpSpPr>
        <a:xfrm>
          <a:off x="0" y="0"/>
          <a:ext cx="0" cy="0"/>
          <a:chOff x="0" y="0"/>
          <a:chExt cx="0" cy="0"/>
        </a:xfrm>
      </p:grpSpPr>
      <p:sp>
        <p:nvSpPr>
          <p:cNvPr id="89" name="Google Shape;89;g1172fc344f9_0_11: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90" name="Google Shape;90;g1172fc344f9_0_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5" name="Shape 95"/>
        <p:cNvGrpSpPr/>
        <p:nvPr/>
      </p:nvGrpSpPr>
      <p:grpSpPr>
        <a:xfrm>
          <a:off x="0" y="0"/>
          <a:ext cx="0" cy="0"/>
          <a:chOff x="0" y="0"/>
          <a:chExt cx="0" cy="0"/>
        </a:xfrm>
      </p:grpSpPr>
      <p:sp>
        <p:nvSpPr>
          <p:cNvPr id="96" name="Google Shape;96;gc6f73a04f_0_42: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97" name="Google Shape;97;gc6f73a04f_0_4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p:nvPr/>
        </p:nvSpPr>
        <p:spPr>
          <a:xfrm flipH="1">
            <a:off x="8246400" y="4245925"/>
            <a:ext cx="897600" cy="897600"/>
          </a:xfrm>
          <a:prstGeom prst="rtTriangl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 name="Google Shape;11;p2"/>
          <p:cNvSpPr/>
          <p:nvPr/>
        </p:nvSpPr>
        <p:spPr>
          <a:xfrm flipH="1">
            <a:off x="8246400" y="4245875"/>
            <a:ext cx="897600" cy="897600"/>
          </a:xfrm>
          <a:prstGeom prst="round1Rect">
            <a:avLst>
              <a:gd fmla="val 16667" name="adj"/>
            </a:avLst>
          </a:prstGeom>
          <a:solidFill>
            <a:schemeClr val="lt1">
              <a:alpha val="6808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2"/>
          <p:cNvSpPr txBox="1"/>
          <p:nvPr>
            <p:ph type="ctrTitle"/>
          </p:nvPr>
        </p:nvSpPr>
        <p:spPr>
          <a:xfrm>
            <a:off x="390525" y="1819275"/>
            <a:ext cx="8222100" cy="933600"/>
          </a:xfrm>
          <a:prstGeom prst="rect">
            <a:avLst/>
          </a:prstGeom>
        </p:spPr>
        <p:txBody>
          <a:bodyPr anchorCtr="0" anchor="b"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13" name="Google Shape;13;p2"/>
          <p:cNvSpPr txBox="1"/>
          <p:nvPr>
            <p:ph idx="1" type="subTitle"/>
          </p:nvPr>
        </p:nvSpPr>
        <p:spPr>
          <a:xfrm>
            <a:off x="390525" y="2789130"/>
            <a:ext cx="8222100" cy="432900"/>
          </a:xfrm>
          <a:prstGeom prst="rect">
            <a:avLst/>
          </a:prstGeom>
        </p:spPr>
        <p:txBody>
          <a:bodyPr anchorCtr="0" anchor="t" bIns="91425" lIns="91425" spcFirstLastPara="1" rIns="91425" wrap="square" tIns="91425">
            <a:noAutofit/>
          </a:bodyPr>
          <a:lstStyle>
            <a:lvl1pPr lvl="0">
              <a:lnSpc>
                <a:spcPct val="100000"/>
              </a:lnSpc>
              <a:spcBef>
                <a:spcPts val="0"/>
              </a:spcBef>
              <a:spcAft>
                <a:spcPts val="0"/>
              </a:spcAft>
              <a:buClr>
                <a:schemeClr val="lt1"/>
              </a:buClr>
              <a:buSzPts val="1800"/>
              <a:buNone/>
              <a:defRPr>
                <a:solidFill>
                  <a:schemeClr val="lt1"/>
                </a:solidFill>
              </a:defRPr>
            </a:lvl1pPr>
            <a:lvl2pPr lvl="1">
              <a:lnSpc>
                <a:spcPct val="100000"/>
              </a:lnSpc>
              <a:spcBef>
                <a:spcPts val="0"/>
              </a:spcBef>
              <a:spcAft>
                <a:spcPts val="0"/>
              </a:spcAft>
              <a:buClr>
                <a:schemeClr val="lt1"/>
              </a:buClr>
              <a:buSzPts val="1800"/>
              <a:buNone/>
              <a:defRPr sz="1800">
                <a:solidFill>
                  <a:schemeClr val="lt1"/>
                </a:solidFill>
              </a:defRPr>
            </a:lvl2pPr>
            <a:lvl3pPr lvl="2">
              <a:lnSpc>
                <a:spcPct val="100000"/>
              </a:lnSpc>
              <a:spcBef>
                <a:spcPts val="0"/>
              </a:spcBef>
              <a:spcAft>
                <a:spcPts val="0"/>
              </a:spcAft>
              <a:buClr>
                <a:schemeClr val="lt1"/>
              </a:buClr>
              <a:buSzPts val="1800"/>
              <a:buNone/>
              <a:defRPr sz="1800">
                <a:solidFill>
                  <a:schemeClr val="lt1"/>
                </a:solidFill>
              </a:defRPr>
            </a:lvl3pPr>
            <a:lvl4pPr lvl="3">
              <a:lnSpc>
                <a:spcPct val="100000"/>
              </a:lnSpc>
              <a:spcBef>
                <a:spcPts val="0"/>
              </a:spcBef>
              <a:spcAft>
                <a:spcPts val="0"/>
              </a:spcAft>
              <a:buClr>
                <a:schemeClr val="lt1"/>
              </a:buClr>
              <a:buSzPts val="1800"/>
              <a:buNone/>
              <a:defRPr sz="1800">
                <a:solidFill>
                  <a:schemeClr val="lt1"/>
                </a:solidFill>
              </a:defRPr>
            </a:lvl4pPr>
            <a:lvl5pPr lvl="4">
              <a:lnSpc>
                <a:spcPct val="100000"/>
              </a:lnSpc>
              <a:spcBef>
                <a:spcPts val="0"/>
              </a:spcBef>
              <a:spcAft>
                <a:spcPts val="0"/>
              </a:spcAft>
              <a:buClr>
                <a:schemeClr val="lt1"/>
              </a:buClr>
              <a:buSzPts val="1800"/>
              <a:buNone/>
              <a:defRPr sz="1800">
                <a:solidFill>
                  <a:schemeClr val="lt1"/>
                </a:solidFill>
              </a:defRPr>
            </a:lvl5pPr>
            <a:lvl6pPr lvl="5">
              <a:lnSpc>
                <a:spcPct val="100000"/>
              </a:lnSpc>
              <a:spcBef>
                <a:spcPts val="0"/>
              </a:spcBef>
              <a:spcAft>
                <a:spcPts val="0"/>
              </a:spcAft>
              <a:buClr>
                <a:schemeClr val="lt1"/>
              </a:buClr>
              <a:buSzPts val="1800"/>
              <a:buNone/>
              <a:defRPr sz="1800">
                <a:solidFill>
                  <a:schemeClr val="lt1"/>
                </a:solidFill>
              </a:defRPr>
            </a:lvl6pPr>
            <a:lvl7pPr lvl="6">
              <a:lnSpc>
                <a:spcPct val="100000"/>
              </a:lnSpc>
              <a:spcBef>
                <a:spcPts val="0"/>
              </a:spcBef>
              <a:spcAft>
                <a:spcPts val="0"/>
              </a:spcAft>
              <a:buClr>
                <a:schemeClr val="lt1"/>
              </a:buClr>
              <a:buSzPts val="1800"/>
              <a:buNone/>
              <a:defRPr sz="1800">
                <a:solidFill>
                  <a:schemeClr val="lt1"/>
                </a:solidFill>
              </a:defRPr>
            </a:lvl7pPr>
            <a:lvl8pPr lvl="7">
              <a:lnSpc>
                <a:spcPct val="100000"/>
              </a:lnSpc>
              <a:spcBef>
                <a:spcPts val="0"/>
              </a:spcBef>
              <a:spcAft>
                <a:spcPts val="0"/>
              </a:spcAft>
              <a:buClr>
                <a:schemeClr val="lt1"/>
              </a:buClr>
              <a:buSzPts val="1800"/>
              <a:buNone/>
              <a:defRPr sz="1800">
                <a:solidFill>
                  <a:schemeClr val="lt1"/>
                </a:solidFill>
              </a:defRPr>
            </a:lvl8pPr>
            <a:lvl9pPr lvl="8">
              <a:lnSpc>
                <a:spcPct val="100000"/>
              </a:lnSpc>
              <a:spcBef>
                <a:spcPts val="0"/>
              </a:spcBef>
              <a:spcAft>
                <a:spcPts val="0"/>
              </a:spcAft>
              <a:buClr>
                <a:schemeClr val="lt1"/>
              </a:buClr>
              <a:buSzPts val="1800"/>
              <a:buNone/>
              <a:defRPr sz="1800">
                <a:solidFill>
                  <a:schemeClr val="lt1"/>
                </a:solidFill>
              </a:defRPr>
            </a:lvl9pPr>
          </a:lstStyle>
          <a:p/>
        </p:txBody>
      </p:sp>
      <p:sp>
        <p:nvSpPr>
          <p:cNvPr id="14" name="Google Shape;14;p2"/>
          <p:cNvSpPr txBox="1"/>
          <p:nvPr>
            <p:ph idx="12" type="sldNum"/>
          </p:nvPr>
        </p:nvSpPr>
        <p:spPr>
          <a:xfrm>
            <a:off x="8523541" y="4695623"/>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bg>
      <p:bgPr>
        <a:solidFill>
          <a:schemeClr val="accent4"/>
        </a:solidFill>
      </p:bgPr>
    </p:bg>
    <p:spTree>
      <p:nvGrpSpPr>
        <p:cNvPr id="57" name="Shape 57"/>
        <p:cNvGrpSpPr/>
        <p:nvPr/>
      </p:nvGrpSpPr>
      <p:grpSpPr>
        <a:xfrm>
          <a:off x="0" y="0"/>
          <a:ext cx="0" cy="0"/>
          <a:chOff x="0" y="0"/>
          <a:chExt cx="0" cy="0"/>
        </a:xfrm>
      </p:grpSpPr>
      <p:sp>
        <p:nvSpPr>
          <p:cNvPr id="58" name="Google Shape;58;p11"/>
          <p:cNvSpPr txBox="1"/>
          <p:nvPr>
            <p:ph hasCustomPrompt="1" type="title"/>
          </p:nvPr>
        </p:nvSpPr>
        <p:spPr>
          <a:xfrm>
            <a:off x="475500" y="1258525"/>
            <a:ext cx="8222100" cy="1963500"/>
          </a:xfrm>
          <a:prstGeom prst="rect">
            <a:avLst/>
          </a:prstGeom>
        </p:spPr>
        <p:txBody>
          <a:bodyPr anchorCtr="0" anchor="b" bIns="91425" lIns="91425" spcFirstLastPara="1" rIns="91425" wrap="square" tIns="91425">
            <a:noAutofit/>
          </a:bodyPr>
          <a:lstStyle>
            <a:lvl1pPr lvl="0" algn="ctr">
              <a:spcBef>
                <a:spcPts val="0"/>
              </a:spcBef>
              <a:spcAft>
                <a:spcPts val="0"/>
              </a:spcAft>
              <a:buClr>
                <a:schemeClr val="dk2"/>
              </a:buClr>
              <a:buSzPts val="12000"/>
              <a:buNone/>
              <a:defRPr sz="12000">
                <a:solidFill>
                  <a:schemeClr val="dk2"/>
                </a:solidFill>
              </a:defRPr>
            </a:lvl1pPr>
            <a:lvl2pPr lvl="1" algn="ctr">
              <a:spcBef>
                <a:spcPts val="0"/>
              </a:spcBef>
              <a:spcAft>
                <a:spcPts val="0"/>
              </a:spcAft>
              <a:buClr>
                <a:schemeClr val="dk2"/>
              </a:buClr>
              <a:buSzPts val="12000"/>
              <a:buNone/>
              <a:defRPr sz="12000">
                <a:solidFill>
                  <a:schemeClr val="dk2"/>
                </a:solidFill>
              </a:defRPr>
            </a:lvl2pPr>
            <a:lvl3pPr lvl="2" algn="ctr">
              <a:spcBef>
                <a:spcPts val="0"/>
              </a:spcBef>
              <a:spcAft>
                <a:spcPts val="0"/>
              </a:spcAft>
              <a:buClr>
                <a:schemeClr val="dk2"/>
              </a:buClr>
              <a:buSzPts val="12000"/>
              <a:buNone/>
              <a:defRPr sz="12000">
                <a:solidFill>
                  <a:schemeClr val="dk2"/>
                </a:solidFill>
              </a:defRPr>
            </a:lvl3pPr>
            <a:lvl4pPr lvl="3" algn="ctr">
              <a:spcBef>
                <a:spcPts val="0"/>
              </a:spcBef>
              <a:spcAft>
                <a:spcPts val="0"/>
              </a:spcAft>
              <a:buClr>
                <a:schemeClr val="dk2"/>
              </a:buClr>
              <a:buSzPts val="12000"/>
              <a:buNone/>
              <a:defRPr sz="12000">
                <a:solidFill>
                  <a:schemeClr val="dk2"/>
                </a:solidFill>
              </a:defRPr>
            </a:lvl4pPr>
            <a:lvl5pPr lvl="4" algn="ctr">
              <a:spcBef>
                <a:spcPts val="0"/>
              </a:spcBef>
              <a:spcAft>
                <a:spcPts val="0"/>
              </a:spcAft>
              <a:buClr>
                <a:schemeClr val="dk2"/>
              </a:buClr>
              <a:buSzPts val="12000"/>
              <a:buNone/>
              <a:defRPr sz="12000">
                <a:solidFill>
                  <a:schemeClr val="dk2"/>
                </a:solidFill>
              </a:defRPr>
            </a:lvl5pPr>
            <a:lvl6pPr lvl="5" algn="ctr">
              <a:spcBef>
                <a:spcPts val="0"/>
              </a:spcBef>
              <a:spcAft>
                <a:spcPts val="0"/>
              </a:spcAft>
              <a:buClr>
                <a:schemeClr val="dk2"/>
              </a:buClr>
              <a:buSzPts val="12000"/>
              <a:buNone/>
              <a:defRPr sz="12000">
                <a:solidFill>
                  <a:schemeClr val="dk2"/>
                </a:solidFill>
              </a:defRPr>
            </a:lvl6pPr>
            <a:lvl7pPr lvl="6" algn="ctr">
              <a:spcBef>
                <a:spcPts val="0"/>
              </a:spcBef>
              <a:spcAft>
                <a:spcPts val="0"/>
              </a:spcAft>
              <a:buClr>
                <a:schemeClr val="dk2"/>
              </a:buClr>
              <a:buSzPts val="12000"/>
              <a:buNone/>
              <a:defRPr sz="12000">
                <a:solidFill>
                  <a:schemeClr val="dk2"/>
                </a:solidFill>
              </a:defRPr>
            </a:lvl7pPr>
            <a:lvl8pPr lvl="7" algn="ctr">
              <a:spcBef>
                <a:spcPts val="0"/>
              </a:spcBef>
              <a:spcAft>
                <a:spcPts val="0"/>
              </a:spcAft>
              <a:buClr>
                <a:schemeClr val="dk2"/>
              </a:buClr>
              <a:buSzPts val="12000"/>
              <a:buNone/>
              <a:defRPr sz="12000">
                <a:solidFill>
                  <a:schemeClr val="dk2"/>
                </a:solidFill>
              </a:defRPr>
            </a:lvl8pPr>
            <a:lvl9pPr lvl="8" algn="ctr">
              <a:spcBef>
                <a:spcPts val="0"/>
              </a:spcBef>
              <a:spcAft>
                <a:spcPts val="0"/>
              </a:spcAft>
              <a:buClr>
                <a:schemeClr val="dk2"/>
              </a:buClr>
              <a:buSzPts val="12000"/>
              <a:buNone/>
              <a:defRPr sz="12000">
                <a:solidFill>
                  <a:schemeClr val="dk2"/>
                </a:solidFill>
              </a:defRPr>
            </a:lvl9pPr>
          </a:lstStyle>
          <a:p>
            <a:r>
              <a:t>xx%</a:t>
            </a:r>
          </a:p>
        </p:txBody>
      </p:sp>
      <p:sp>
        <p:nvSpPr>
          <p:cNvPr id="59" name="Google Shape;59;p11"/>
          <p:cNvSpPr txBox="1"/>
          <p:nvPr>
            <p:ph idx="1" type="body"/>
          </p:nvPr>
        </p:nvSpPr>
        <p:spPr>
          <a:xfrm>
            <a:off x="475500" y="3304625"/>
            <a:ext cx="82221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60" name="Google Shape;60;p11"/>
          <p:cNvSpPr txBox="1"/>
          <p:nvPr>
            <p:ph idx="12" type="sldNum"/>
          </p:nvPr>
        </p:nvSpPr>
        <p:spPr>
          <a:xfrm>
            <a:off x="8523541" y="4695623"/>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bg>
      <p:bgPr>
        <a:solidFill>
          <a:schemeClr val="accent4"/>
        </a:solidFill>
      </p:bgPr>
    </p:bg>
    <p:spTree>
      <p:nvGrpSpPr>
        <p:cNvPr id="61" name="Shape 61"/>
        <p:cNvGrpSpPr/>
        <p:nvPr/>
      </p:nvGrpSpPr>
      <p:grpSpPr>
        <a:xfrm>
          <a:off x="0" y="0"/>
          <a:ext cx="0" cy="0"/>
          <a:chOff x="0" y="0"/>
          <a:chExt cx="0" cy="0"/>
        </a:xfrm>
      </p:grpSpPr>
      <p:sp>
        <p:nvSpPr>
          <p:cNvPr id="62" name="Google Shape;62;p12"/>
          <p:cNvSpPr txBox="1"/>
          <p:nvPr>
            <p:ph idx="12" type="sldNum"/>
          </p:nvPr>
        </p:nvSpPr>
        <p:spPr>
          <a:xfrm>
            <a:off x="8523541" y="4695623"/>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5" name="Shape 15"/>
        <p:cNvGrpSpPr/>
        <p:nvPr/>
      </p:nvGrpSpPr>
      <p:grpSpPr>
        <a:xfrm>
          <a:off x="0" y="0"/>
          <a:ext cx="0" cy="0"/>
          <a:chOff x="0" y="0"/>
          <a:chExt cx="0" cy="0"/>
        </a:xfrm>
      </p:grpSpPr>
      <p:sp>
        <p:nvSpPr>
          <p:cNvPr id="16" name="Google Shape;16;p3"/>
          <p:cNvSpPr txBox="1"/>
          <p:nvPr>
            <p:ph type="title"/>
          </p:nvPr>
        </p:nvSpPr>
        <p:spPr>
          <a:xfrm>
            <a:off x="460950" y="2065350"/>
            <a:ext cx="8222100" cy="1012800"/>
          </a:xfrm>
          <a:prstGeom prst="rect">
            <a:avLst/>
          </a:prstGeom>
        </p:spPr>
        <p:txBody>
          <a:bodyPr anchorCtr="0" anchor="ctr" bIns="91425" lIns="91425" spcFirstLastPara="1" rIns="91425" wrap="square" tIns="91425">
            <a:noAutofit/>
          </a:bodyPr>
          <a:lstStyle>
            <a:lvl1pPr lvl="0">
              <a:spcBef>
                <a:spcPts val="0"/>
              </a:spcBef>
              <a:spcAft>
                <a:spcPts val="0"/>
              </a:spcAft>
              <a:buSzPts val="4200"/>
              <a:buNone/>
              <a:defRPr sz="4200"/>
            </a:lvl1pPr>
            <a:lvl2pPr lvl="1">
              <a:spcBef>
                <a:spcPts val="0"/>
              </a:spcBef>
              <a:spcAft>
                <a:spcPts val="0"/>
              </a:spcAft>
              <a:buSzPts val="4200"/>
              <a:buNone/>
              <a:defRPr sz="4200"/>
            </a:lvl2pPr>
            <a:lvl3pPr lvl="2">
              <a:spcBef>
                <a:spcPts val="0"/>
              </a:spcBef>
              <a:spcAft>
                <a:spcPts val="0"/>
              </a:spcAft>
              <a:buSzPts val="4200"/>
              <a:buNone/>
              <a:defRPr sz="4200"/>
            </a:lvl3pPr>
            <a:lvl4pPr lvl="3">
              <a:spcBef>
                <a:spcPts val="0"/>
              </a:spcBef>
              <a:spcAft>
                <a:spcPts val="0"/>
              </a:spcAft>
              <a:buSzPts val="4200"/>
              <a:buNone/>
              <a:defRPr sz="4200"/>
            </a:lvl4pPr>
            <a:lvl5pPr lvl="4">
              <a:spcBef>
                <a:spcPts val="0"/>
              </a:spcBef>
              <a:spcAft>
                <a:spcPts val="0"/>
              </a:spcAft>
              <a:buSzPts val="4200"/>
              <a:buNone/>
              <a:defRPr sz="4200"/>
            </a:lvl5pPr>
            <a:lvl6pPr lvl="5">
              <a:spcBef>
                <a:spcPts val="0"/>
              </a:spcBef>
              <a:spcAft>
                <a:spcPts val="0"/>
              </a:spcAft>
              <a:buSzPts val="4200"/>
              <a:buNone/>
              <a:defRPr sz="4200"/>
            </a:lvl6pPr>
            <a:lvl7pPr lvl="6">
              <a:spcBef>
                <a:spcPts val="0"/>
              </a:spcBef>
              <a:spcAft>
                <a:spcPts val="0"/>
              </a:spcAft>
              <a:buSzPts val="4200"/>
              <a:buNone/>
              <a:defRPr sz="4200"/>
            </a:lvl7pPr>
            <a:lvl8pPr lvl="7">
              <a:spcBef>
                <a:spcPts val="0"/>
              </a:spcBef>
              <a:spcAft>
                <a:spcPts val="0"/>
              </a:spcAft>
              <a:buSzPts val="4200"/>
              <a:buNone/>
              <a:defRPr sz="4200"/>
            </a:lvl8pPr>
            <a:lvl9pPr lvl="8">
              <a:spcBef>
                <a:spcPts val="0"/>
              </a:spcBef>
              <a:spcAft>
                <a:spcPts val="0"/>
              </a:spcAft>
              <a:buSzPts val="4200"/>
              <a:buNone/>
              <a:defRPr sz="4200"/>
            </a:lvl9pPr>
          </a:lstStyle>
          <a:p/>
        </p:txBody>
      </p:sp>
      <p:sp>
        <p:nvSpPr>
          <p:cNvPr id="17" name="Google Shape;17;p3"/>
          <p:cNvSpPr txBox="1"/>
          <p:nvPr>
            <p:ph idx="12" type="sldNum"/>
          </p:nvPr>
        </p:nvSpPr>
        <p:spPr>
          <a:xfrm>
            <a:off x="8523541" y="4695623"/>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8" name="Shape 18"/>
        <p:cNvGrpSpPr/>
        <p:nvPr/>
      </p:nvGrpSpPr>
      <p:grpSpPr>
        <a:xfrm>
          <a:off x="0" y="0"/>
          <a:ext cx="0" cy="0"/>
          <a:chOff x="0" y="0"/>
          <a:chExt cx="0" cy="0"/>
        </a:xfrm>
      </p:grpSpPr>
      <p:sp>
        <p:nvSpPr>
          <p:cNvPr id="19" name="Google Shape;19;p4"/>
          <p:cNvSpPr/>
          <p:nvPr/>
        </p:nvSpPr>
        <p:spPr>
          <a:xfrm flipH="1" rot="10800000">
            <a:off x="0" y="1686000"/>
            <a:ext cx="9144000" cy="34575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 name="Google Shape;20;p4"/>
          <p:cNvSpPr/>
          <p:nvPr/>
        </p:nvSpPr>
        <p:spPr>
          <a:xfrm>
            <a:off x="0" y="168600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 name="Google Shape;21;p4"/>
          <p:cNvSpPr txBox="1"/>
          <p:nvPr>
            <p:ph type="title"/>
          </p:nvPr>
        </p:nvSpPr>
        <p:spPr>
          <a:xfrm>
            <a:off x="471900" y="738725"/>
            <a:ext cx="8222100" cy="767700"/>
          </a:xfrm>
          <a:prstGeom prst="rect">
            <a:avLst/>
          </a:prstGeom>
        </p:spPr>
        <p:txBody>
          <a:bodyPr anchorCtr="0" anchor="b" bIns="91425" lIns="91425" spcFirstLastPara="1" rIns="91425" wrap="square" tIns="91425">
            <a:no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p:txBody>
      </p:sp>
      <p:sp>
        <p:nvSpPr>
          <p:cNvPr id="22" name="Google Shape;22;p4"/>
          <p:cNvSpPr txBox="1"/>
          <p:nvPr>
            <p:ph idx="1" type="body"/>
          </p:nvPr>
        </p:nvSpPr>
        <p:spPr>
          <a:xfrm>
            <a:off x="471900" y="1919075"/>
            <a:ext cx="8222100" cy="27102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23" name="Google Shape;23;p4"/>
          <p:cNvSpPr txBox="1"/>
          <p:nvPr>
            <p:ph idx="12" type="sldNum"/>
          </p:nvPr>
        </p:nvSpPr>
        <p:spPr>
          <a:xfrm>
            <a:off x="8523541" y="4695623"/>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4" name="Shape 24"/>
        <p:cNvGrpSpPr/>
        <p:nvPr/>
      </p:nvGrpSpPr>
      <p:grpSpPr>
        <a:xfrm>
          <a:off x="0" y="0"/>
          <a:ext cx="0" cy="0"/>
          <a:chOff x="0" y="0"/>
          <a:chExt cx="0" cy="0"/>
        </a:xfrm>
      </p:grpSpPr>
      <p:sp>
        <p:nvSpPr>
          <p:cNvPr id="25" name="Google Shape;25;p5"/>
          <p:cNvSpPr/>
          <p:nvPr/>
        </p:nvSpPr>
        <p:spPr>
          <a:xfrm flipH="1" rot="10800000">
            <a:off x="0" y="1686000"/>
            <a:ext cx="9144000" cy="34575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 name="Google Shape;26;p5"/>
          <p:cNvSpPr/>
          <p:nvPr/>
        </p:nvSpPr>
        <p:spPr>
          <a:xfrm>
            <a:off x="0" y="168600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 name="Google Shape;27;p5"/>
          <p:cNvSpPr txBox="1"/>
          <p:nvPr>
            <p:ph type="title"/>
          </p:nvPr>
        </p:nvSpPr>
        <p:spPr>
          <a:xfrm>
            <a:off x="471900" y="738725"/>
            <a:ext cx="8222100" cy="767700"/>
          </a:xfrm>
          <a:prstGeom prst="rect">
            <a:avLst/>
          </a:prstGeom>
        </p:spPr>
        <p:txBody>
          <a:bodyPr anchorCtr="0" anchor="b" bIns="91425" lIns="91425" spcFirstLastPara="1" rIns="91425" wrap="square" tIns="91425">
            <a:no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p:txBody>
      </p:sp>
      <p:sp>
        <p:nvSpPr>
          <p:cNvPr id="28" name="Google Shape;28;p5"/>
          <p:cNvSpPr txBox="1"/>
          <p:nvPr>
            <p:ph idx="1" type="body"/>
          </p:nvPr>
        </p:nvSpPr>
        <p:spPr>
          <a:xfrm>
            <a:off x="471900" y="1919075"/>
            <a:ext cx="3999900" cy="27102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9" name="Google Shape;29;p5"/>
          <p:cNvSpPr txBox="1"/>
          <p:nvPr>
            <p:ph idx="2" type="body"/>
          </p:nvPr>
        </p:nvSpPr>
        <p:spPr>
          <a:xfrm>
            <a:off x="4694250" y="1919075"/>
            <a:ext cx="3999900" cy="27102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0" name="Google Shape;30;p5"/>
          <p:cNvSpPr txBox="1"/>
          <p:nvPr>
            <p:ph idx="12" type="sldNum"/>
          </p:nvPr>
        </p:nvSpPr>
        <p:spPr>
          <a:xfrm>
            <a:off x="8523541" y="4695623"/>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1" name="Shape 31"/>
        <p:cNvGrpSpPr/>
        <p:nvPr/>
      </p:nvGrpSpPr>
      <p:grpSpPr>
        <a:xfrm>
          <a:off x="0" y="0"/>
          <a:ext cx="0" cy="0"/>
          <a:chOff x="0" y="0"/>
          <a:chExt cx="0" cy="0"/>
        </a:xfrm>
      </p:grpSpPr>
      <p:sp>
        <p:nvSpPr>
          <p:cNvPr id="32" name="Google Shape;32;p6"/>
          <p:cNvSpPr/>
          <p:nvPr/>
        </p:nvSpPr>
        <p:spPr>
          <a:xfrm flipH="1" rot="10800000">
            <a:off x="0" y="656400"/>
            <a:ext cx="9144000" cy="44871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 name="Google Shape;33;p6"/>
          <p:cNvSpPr/>
          <p:nvPr/>
        </p:nvSpPr>
        <p:spPr>
          <a:xfrm>
            <a:off x="0" y="65635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 name="Google Shape;34;p6"/>
          <p:cNvSpPr txBox="1"/>
          <p:nvPr>
            <p:ph type="title"/>
          </p:nvPr>
        </p:nvSpPr>
        <p:spPr>
          <a:xfrm>
            <a:off x="98250" y="16350"/>
            <a:ext cx="8826600" cy="602700"/>
          </a:xfrm>
          <a:prstGeom prst="rect">
            <a:avLst/>
          </a:prstGeom>
        </p:spPr>
        <p:txBody>
          <a:bodyPr anchorCtr="0" anchor="ctr" bIns="91425" lIns="91425" spcFirstLastPara="1" rIns="91425" wrap="square" tIns="91425">
            <a:noAutofit/>
          </a:bodyPr>
          <a:lstStyle>
            <a:lvl1pPr lvl="0">
              <a:spcBef>
                <a:spcPts val="0"/>
              </a:spcBef>
              <a:spcAft>
                <a:spcPts val="0"/>
              </a:spcAft>
              <a:buSzPts val="1800"/>
              <a:buNone/>
              <a:defRPr sz="1800"/>
            </a:lvl1pPr>
            <a:lvl2pPr lvl="1">
              <a:spcBef>
                <a:spcPts val="0"/>
              </a:spcBef>
              <a:spcAft>
                <a:spcPts val="0"/>
              </a:spcAft>
              <a:buSzPts val="1800"/>
              <a:buNone/>
              <a:defRPr sz="1800"/>
            </a:lvl2pPr>
            <a:lvl3pPr lvl="2">
              <a:spcBef>
                <a:spcPts val="0"/>
              </a:spcBef>
              <a:spcAft>
                <a:spcPts val="0"/>
              </a:spcAft>
              <a:buSzPts val="1800"/>
              <a:buNone/>
              <a:defRPr sz="1800"/>
            </a:lvl3pPr>
            <a:lvl4pPr lvl="3">
              <a:spcBef>
                <a:spcPts val="0"/>
              </a:spcBef>
              <a:spcAft>
                <a:spcPts val="0"/>
              </a:spcAft>
              <a:buSzPts val="1800"/>
              <a:buNone/>
              <a:defRPr sz="1800"/>
            </a:lvl4pPr>
            <a:lvl5pPr lvl="4">
              <a:spcBef>
                <a:spcPts val="0"/>
              </a:spcBef>
              <a:spcAft>
                <a:spcPts val="0"/>
              </a:spcAft>
              <a:buSzPts val="1800"/>
              <a:buNone/>
              <a:defRPr sz="1800"/>
            </a:lvl5pPr>
            <a:lvl6pPr lvl="5">
              <a:spcBef>
                <a:spcPts val="0"/>
              </a:spcBef>
              <a:spcAft>
                <a:spcPts val="0"/>
              </a:spcAft>
              <a:buSzPts val="1800"/>
              <a:buNone/>
              <a:defRPr sz="1800"/>
            </a:lvl6pPr>
            <a:lvl7pPr lvl="6">
              <a:spcBef>
                <a:spcPts val="0"/>
              </a:spcBef>
              <a:spcAft>
                <a:spcPts val="0"/>
              </a:spcAft>
              <a:buSzPts val="1800"/>
              <a:buNone/>
              <a:defRPr sz="1800"/>
            </a:lvl7pPr>
            <a:lvl8pPr lvl="7">
              <a:spcBef>
                <a:spcPts val="0"/>
              </a:spcBef>
              <a:spcAft>
                <a:spcPts val="0"/>
              </a:spcAft>
              <a:buSzPts val="1800"/>
              <a:buNone/>
              <a:defRPr sz="1800"/>
            </a:lvl8pPr>
            <a:lvl9pPr lvl="8">
              <a:spcBef>
                <a:spcPts val="0"/>
              </a:spcBef>
              <a:spcAft>
                <a:spcPts val="0"/>
              </a:spcAft>
              <a:buSzPts val="1800"/>
              <a:buNone/>
              <a:defRPr sz="1800"/>
            </a:lvl9pPr>
          </a:lstStyle>
          <a:p/>
        </p:txBody>
      </p:sp>
      <p:sp>
        <p:nvSpPr>
          <p:cNvPr id="35" name="Google Shape;35;p6"/>
          <p:cNvSpPr txBox="1"/>
          <p:nvPr>
            <p:ph idx="12" type="sldNum"/>
          </p:nvPr>
        </p:nvSpPr>
        <p:spPr>
          <a:xfrm>
            <a:off x="8523541" y="4695623"/>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6" name="Shape 36"/>
        <p:cNvGrpSpPr/>
        <p:nvPr/>
      </p:nvGrpSpPr>
      <p:grpSpPr>
        <a:xfrm>
          <a:off x="0" y="0"/>
          <a:ext cx="0" cy="0"/>
          <a:chOff x="0" y="0"/>
          <a:chExt cx="0" cy="0"/>
        </a:xfrm>
      </p:grpSpPr>
      <p:sp>
        <p:nvSpPr>
          <p:cNvPr id="37" name="Google Shape;37;p7"/>
          <p:cNvSpPr txBox="1"/>
          <p:nvPr/>
        </p:nvSpPr>
        <p:spPr>
          <a:xfrm flipH="1" rot="10800000">
            <a:off x="3276600" y="25"/>
            <a:ext cx="5867400" cy="51435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 name="Google Shape;38;p7"/>
          <p:cNvSpPr/>
          <p:nvPr/>
        </p:nvSpPr>
        <p:spPr>
          <a:xfrm rot="-5400000">
            <a:off x="759150" y="2517450"/>
            <a:ext cx="51435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 name="Google Shape;39;p7"/>
          <p:cNvSpPr txBox="1"/>
          <p:nvPr>
            <p:ph type="title"/>
          </p:nvPr>
        </p:nvSpPr>
        <p:spPr>
          <a:xfrm>
            <a:off x="226078" y="357800"/>
            <a:ext cx="2808000" cy="9534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40" name="Google Shape;40;p7"/>
          <p:cNvSpPr txBox="1"/>
          <p:nvPr>
            <p:ph idx="1" type="body"/>
          </p:nvPr>
        </p:nvSpPr>
        <p:spPr>
          <a:xfrm>
            <a:off x="226075" y="1465800"/>
            <a:ext cx="2808000" cy="31635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Clr>
                <a:schemeClr val="lt1"/>
              </a:buClr>
              <a:buSzPts val="1200"/>
              <a:buChar char="●"/>
              <a:defRPr sz="1200">
                <a:solidFill>
                  <a:schemeClr val="lt1"/>
                </a:solidFill>
              </a:defRPr>
            </a:lvl1pPr>
            <a:lvl2pPr indent="-304800" lvl="1" marL="914400">
              <a:spcBef>
                <a:spcPts val="1600"/>
              </a:spcBef>
              <a:spcAft>
                <a:spcPts val="0"/>
              </a:spcAft>
              <a:buClr>
                <a:schemeClr val="lt1"/>
              </a:buClr>
              <a:buSzPts val="1200"/>
              <a:buChar char="○"/>
              <a:defRPr sz="1200">
                <a:solidFill>
                  <a:schemeClr val="lt1"/>
                </a:solidFill>
              </a:defRPr>
            </a:lvl2pPr>
            <a:lvl3pPr indent="-304800" lvl="2" marL="1371600">
              <a:spcBef>
                <a:spcPts val="1600"/>
              </a:spcBef>
              <a:spcAft>
                <a:spcPts val="0"/>
              </a:spcAft>
              <a:buClr>
                <a:schemeClr val="lt1"/>
              </a:buClr>
              <a:buSzPts val="1200"/>
              <a:buChar char="■"/>
              <a:defRPr sz="1200">
                <a:solidFill>
                  <a:schemeClr val="lt1"/>
                </a:solidFill>
              </a:defRPr>
            </a:lvl3pPr>
            <a:lvl4pPr indent="-304800" lvl="3" marL="1828800">
              <a:spcBef>
                <a:spcPts val="1600"/>
              </a:spcBef>
              <a:spcAft>
                <a:spcPts val="0"/>
              </a:spcAft>
              <a:buClr>
                <a:schemeClr val="lt1"/>
              </a:buClr>
              <a:buSzPts val="1200"/>
              <a:buChar char="●"/>
              <a:defRPr sz="1200">
                <a:solidFill>
                  <a:schemeClr val="lt1"/>
                </a:solidFill>
              </a:defRPr>
            </a:lvl4pPr>
            <a:lvl5pPr indent="-304800" lvl="4" marL="2286000">
              <a:spcBef>
                <a:spcPts val="1600"/>
              </a:spcBef>
              <a:spcAft>
                <a:spcPts val="0"/>
              </a:spcAft>
              <a:buClr>
                <a:schemeClr val="lt1"/>
              </a:buClr>
              <a:buSzPts val="1200"/>
              <a:buChar char="○"/>
              <a:defRPr sz="1200">
                <a:solidFill>
                  <a:schemeClr val="lt1"/>
                </a:solidFill>
              </a:defRPr>
            </a:lvl5pPr>
            <a:lvl6pPr indent="-304800" lvl="5" marL="2743200">
              <a:spcBef>
                <a:spcPts val="1600"/>
              </a:spcBef>
              <a:spcAft>
                <a:spcPts val="0"/>
              </a:spcAft>
              <a:buClr>
                <a:schemeClr val="lt1"/>
              </a:buClr>
              <a:buSzPts val="1200"/>
              <a:buChar char="■"/>
              <a:defRPr sz="1200">
                <a:solidFill>
                  <a:schemeClr val="lt1"/>
                </a:solidFill>
              </a:defRPr>
            </a:lvl6pPr>
            <a:lvl7pPr indent="-304800" lvl="6" marL="3200400">
              <a:spcBef>
                <a:spcPts val="1600"/>
              </a:spcBef>
              <a:spcAft>
                <a:spcPts val="0"/>
              </a:spcAft>
              <a:buClr>
                <a:schemeClr val="lt1"/>
              </a:buClr>
              <a:buSzPts val="1200"/>
              <a:buChar char="●"/>
              <a:defRPr sz="1200">
                <a:solidFill>
                  <a:schemeClr val="lt1"/>
                </a:solidFill>
              </a:defRPr>
            </a:lvl7pPr>
            <a:lvl8pPr indent="-304800" lvl="7" marL="3657600">
              <a:spcBef>
                <a:spcPts val="1600"/>
              </a:spcBef>
              <a:spcAft>
                <a:spcPts val="0"/>
              </a:spcAft>
              <a:buClr>
                <a:schemeClr val="lt1"/>
              </a:buClr>
              <a:buSzPts val="1200"/>
              <a:buChar char="○"/>
              <a:defRPr sz="1200">
                <a:solidFill>
                  <a:schemeClr val="lt1"/>
                </a:solidFill>
              </a:defRPr>
            </a:lvl8pPr>
            <a:lvl9pPr indent="-304800" lvl="8" marL="4114800">
              <a:spcBef>
                <a:spcPts val="1600"/>
              </a:spcBef>
              <a:spcAft>
                <a:spcPts val="1600"/>
              </a:spcAft>
              <a:buClr>
                <a:schemeClr val="lt1"/>
              </a:buClr>
              <a:buSzPts val="1200"/>
              <a:buChar char="■"/>
              <a:defRPr sz="1200">
                <a:solidFill>
                  <a:schemeClr val="lt1"/>
                </a:solidFill>
              </a:defRPr>
            </a:lvl9pPr>
          </a:lstStyle>
          <a:p/>
        </p:txBody>
      </p:sp>
      <p:sp>
        <p:nvSpPr>
          <p:cNvPr id="41" name="Google Shape;41;p7"/>
          <p:cNvSpPr txBox="1"/>
          <p:nvPr>
            <p:ph idx="12" type="sldNum"/>
          </p:nvPr>
        </p:nvSpPr>
        <p:spPr>
          <a:xfrm>
            <a:off x="8523541" y="4695623"/>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42" name="Shape 42"/>
        <p:cNvGrpSpPr/>
        <p:nvPr/>
      </p:nvGrpSpPr>
      <p:grpSpPr>
        <a:xfrm>
          <a:off x="0" y="0"/>
          <a:ext cx="0" cy="0"/>
          <a:chOff x="0" y="0"/>
          <a:chExt cx="0" cy="0"/>
        </a:xfrm>
      </p:grpSpPr>
      <p:sp>
        <p:nvSpPr>
          <p:cNvPr id="43" name="Google Shape;43;p8"/>
          <p:cNvSpPr txBox="1"/>
          <p:nvPr>
            <p:ph type="title"/>
          </p:nvPr>
        </p:nvSpPr>
        <p:spPr>
          <a:xfrm>
            <a:off x="490250" y="488250"/>
            <a:ext cx="62271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6000"/>
              <a:buNone/>
              <a:defRPr sz="6000"/>
            </a:lvl1pPr>
            <a:lvl2pPr lvl="1">
              <a:spcBef>
                <a:spcPts val="0"/>
              </a:spcBef>
              <a:spcAft>
                <a:spcPts val="0"/>
              </a:spcAft>
              <a:buSzPts val="6000"/>
              <a:buNone/>
              <a:defRPr sz="6000"/>
            </a:lvl2pPr>
            <a:lvl3pPr lvl="2">
              <a:spcBef>
                <a:spcPts val="0"/>
              </a:spcBef>
              <a:spcAft>
                <a:spcPts val="0"/>
              </a:spcAft>
              <a:buSzPts val="6000"/>
              <a:buNone/>
              <a:defRPr sz="6000"/>
            </a:lvl3pPr>
            <a:lvl4pPr lvl="3">
              <a:spcBef>
                <a:spcPts val="0"/>
              </a:spcBef>
              <a:spcAft>
                <a:spcPts val="0"/>
              </a:spcAft>
              <a:buSzPts val="6000"/>
              <a:buNone/>
              <a:defRPr sz="6000"/>
            </a:lvl4pPr>
            <a:lvl5pPr lvl="4">
              <a:spcBef>
                <a:spcPts val="0"/>
              </a:spcBef>
              <a:spcAft>
                <a:spcPts val="0"/>
              </a:spcAft>
              <a:buSzPts val="6000"/>
              <a:buNone/>
              <a:defRPr sz="6000"/>
            </a:lvl5pPr>
            <a:lvl6pPr lvl="5">
              <a:spcBef>
                <a:spcPts val="0"/>
              </a:spcBef>
              <a:spcAft>
                <a:spcPts val="0"/>
              </a:spcAft>
              <a:buSzPts val="6000"/>
              <a:buNone/>
              <a:defRPr sz="6000"/>
            </a:lvl6pPr>
            <a:lvl7pPr lvl="6">
              <a:spcBef>
                <a:spcPts val="0"/>
              </a:spcBef>
              <a:spcAft>
                <a:spcPts val="0"/>
              </a:spcAft>
              <a:buSzPts val="6000"/>
              <a:buNone/>
              <a:defRPr sz="6000"/>
            </a:lvl7pPr>
            <a:lvl8pPr lvl="7">
              <a:spcBef>
                <a:spcPts val="0"/>
              </a:spcBef>
              <a:spcAft>
                <a:spcPts val="0"/>
              </a:spcAft>
              <a:buSzPts val="6000"/>
              <a:buNone/>
              <a:defRPr sz="6000"/>
            </a:lvl8pPr>
            <a:lvl9pPr lvl="8">
              <a:spcBef>
                <a:spcPts val="0"/>
              </a:spcBef>
              <a:spcAft>
                <a:spcPts val="0"/>
              </a:spcAft>
              <a:buSzPts val="6000"/>
              <a:buNone/>
              <a:defRPr sz="6000"/>
            </a:lvl9pPr>
          </a:lstStyle>
          <a:p/>
        </p:txBody>
      </p:sp>
      <p:sp>
        <p:nvSpPr>
          <p:cNvPr id="44" name="Google Shape;44;p8"/>
          <p:cNvSpPr txBox="1"/>
          <p:nvPr>
            <p:ph idx="12" type="sldNum"/>
          </p:nvPr>
        </p:nvSpPr>
        <p:spPr>
          <a:xfrm>
            <a:off x="8523541" y="4695623"/>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45" name="Shape 45"/>
        <p:cNvGrpSpPr/>
        <p:nvPr/>
      </p:nvGrpSpPr>
      <p:grpSpPr>
        <a:xfrm>
          <a:off x="0" y="0"/>
          <a:ext cx="0" cy="0"/>
          <a:chOff x="0" y="0"/>
          <a:chExt cx="0" cy="0"/>
        </a:xfrm>
      </p:grpSpPr>
      <p:sp>
        <p:nvSpPr>
          <p:cNvPr id="46" name="Google Shape;46;p9"/>
          <p:cNvSpPr/>
          <p:nvPr/>
        </p:nvSpPr>
        <p:spPr>
          <a:xfrm flipH="1">
            <a:off x="0" y="0"/>
            <a:ext cx="4572000" cy="51435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7" name="Google Shape;47;p9"/>
          <p:cNvSpPr/>
          <p:nvPr/>
        </p:nvSpPr>
        <p:spPr>
          <a:xfrm rot="5400000">
            <a:off x="1946425" y="2517750"/>
            <a:ext cx="51429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8" name="Google Shape;48;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Clr>
                <a:schemeClr val="dk2"/>
              </a:buClr>
              <a:buSzPts val="4200"/>
              <a:buNone/>
              <a:defRPr sz="4200">
                <a:solidFill>
                  <a:schemeClr val="dk2"/>
                </a:solidFill>
              </a:defRPr>
            </a:lvl1pPr>
            <a:lvl2pPr lvl="1" algn="ctr">
              <a:spcBef>
                <a:spcPts val="0"/>
              </a:spcBef>
              <a:spcAft>
                <a:spcPts val="0"/>
              </a:spcAft>
              <a:buClr>
                <a:schemeClr val="dk2"/>
              </a:buClr>
              <a:buSzPts val="4200"/>
              <a:buNone/>
              <a:defRPr sz="4200">
                <a:solidFill>
                  <a:schemeClr val="dk2"/>
                </a:solidFill>
              </a:defRPr>
            </a:lvl2pPr>
            <a:lvl3pPr lvl="2" algn="ctr">
              <a:spcBef>
                <a:spcPts val="0"/>
              </a:spcBef>
              <a:spcAft>
                <a:spcPts val="0"/>
              </a:spcAft>
              <a:buClr>
                <a:schemeClr val="dk2"/>
              </a:buClr>
              <a:buSzPts val="4200"/>
              <a:buNone/>
              <a:defRPr sz="4200">
                <a:solidFill>
                  <a:schemeClr val="dk2"/>
                </a:solidFill>
              </a:defRPr>
            </a:lvl3pPr>
            <a:lvl4pPr lvl="3" algn="ctr">
              <a:spcBef>
                <a:spcPts val="0"/>
              </a:spcBef>
              <a:spcAft>
                <a:spcPts val="0"/>
              </a:spcAft>
              <a:buClr>
                <a:schemeClr val="dk2"/>
              </a:buClr>
              <a:buSzPts val="4200"/>
              <a:buNone/>
              <a:defRPr sz="4200">
                <a:solidFill>
                  <a:schemeClr val="dk2"/>
                </a:solidFill>
              </a:defRPr>
            </a:lvl4pPr>
            <a:lvl5pPr lvl="4" algn="ctr">
              <a:spcBef>
                <a:spcPts val="0"/>
              </a:spcBef>
              <a:spcAft>
                <a:spcPts val="0"/>
              </a:spcAft>
              <a:buClr>
                <a:schemeClr val="dk2"/>
              </a:buClr>
              <a:buSzPts val="4200"/>
              <a:buNone/>
              <a:defRPr sz="4200">
                <a:solidFill>
                  <a:schemeClr val="dk2"/>
                </a:solidFill>
              </a:defRPr>
            </a:lvl5pPr>
            <a:lvl6pPr lvl="5" algn="ctr">
              <a:spcBef>
                <a:spcPts val="0"/>
              </a:spcBef>
              <a:spcAft>
                <a:spcPts val="0"/>
              </a:spcAft>
              <a:buClr>
                <a:schemeClr val="dk2"/>
              </a:buClr>
              <a:buSzPts val="4200"/>
              <a:buNone/>
              <a:defRPr sz="4200">
                <a:solidFill>
                  <a:schemeClr val="dk2"/>
                </a:solidFill>
              </a:defRPr>
            </a:lvl6pPr>
            <a:lvl7pPr lvl="6" algn="ctr">
              <a:spcBef>
                <a:spcPts val="0"/>
              </a:spcBef>
              <a:spcAft>
                <a:spcPts val="0"/>
              </a:spcAft>
              <a:buClr>
                <a:schemeClr val="dk2"/>
              </a:buClr>
              <a:buSzPts val="4200"/>
              <a:buNone/>
              <a:defRPr sz="4200">
                <a:solidFill>
                  <a:schemeClr val="dk2"/>
                </a:solidFill>
              </a:defRPr>
            </a:lvl7pPr>
            <a:lvl8pPr lvl="7" algn="ctr">
              <a:spcBef>
                <a:spcPts val="0"/>
              </a:spcBef>
              <a:spcAft>
                <a:spcPts val="0"/>
              </a:spcAft>
              <a:buClr>
                <a:schemeClr val="dk2"/>
              </a:buClr>
              <a:buSzPts val="4200"/>
              <a:buNone/>
              <a:defRPr sz="4200">
                <a:solidFill>
                  <a:schemeClr val="dk2"/>
                </a:solidFill>
              </a:defRPr>
            </a:lvl8pPr>
            <a:lvl9pPr lvl="8" algn="ctr">
              <a:spcBef>
                <a:spcPts val="0"/>
              </a:spcBef>
              <a:spcAft>
                <a:spcPts val="0"/>
              </a:spcAft>
              <a:buClr>
                <a:schemeClr val="dk2"/>
              </a:buClr>
              <a:buSzPts val="4200"/>
              <a:buNone/>
              <a:defRPr sz="4200">
                <a:solidFill>
                  <a:schemeClr val="dk2"/>
                </a:solidFill>
              </a:defRPr>
            </a:lvl9pPr>
          </a:lstStyle>
          <a:p/>
        </p:txBody>
      </p:sp>
      <p:sp>
        <p:nvSpPr>
          <p:cNvPr id="49" name="Google Shape;49;p9"/>
          <p:cNvSpPr txBox="1"/>
          <p:nvPr>
            <p:ph idx="1" type="subTitle"/>
          </p:nvPr>
        </p:nvSpPr>
        <p:spPr>
          <a:xfrm>
            <a:off x="265500" y="2779467"/>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50" name="Google Shape;50;p9"/>
          <p:cNvSpPr txBox="1"/>
          <p:nvPr>
            <p:ph idx="2" type="body"/>
          </p:nvPr>
        </p:nvSpPr>
        <p:spPr>
          <a:xfrm>
            <a:off x="4939500" y="724200"/>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1600"/>
              </a:spcBef>
              <a:spcAft>
                <a:spcPts val="0"/>
              </a:spcAft>
              <a:buClr>
                <a:schemeClr val="lt1"/>
              </a:buClr>
              <a:buSzPts val="1400"/>
              <a:buChar char="○"/>
              <a:defRPr>
                <a:solidFill>
                  <a:schemeClr val="lt1"/>
                </a:solidFill>
              </a:defRPr>
            </a:lvl2pPr>
            <a:lvl3pPr indent="-317500" lvl="2" marL="1371600">
              <a:spcBef>
                <a:spcPts val="1600"/>
              </a:spcBef>
              <a:spcAft>
                <a:spcPts val="0"/>
              </a:spcAft>
              <a:buClr>
                <a:schemeClr val="lt1"/>
              </a:buClr>
              <a:buSzPts val="1400"/>
              <a:buChar char="■"/>
              <a:defRPr>
                <a:solidFill>
                  <a:schemeClr val="lt1"/>
                </a:solidFill>
              </a:defRPr>
            </a:lvl3pPr>
            <a:lvl4pPr indent="-317500" lvl="3" marL="1828800">
              <a:spcBef>
                <a:spcPts val="1600"/>
              </a:spcBef>
              <a:spcAft>
                <a:spcPts val="0"/>
              </a:spcAft>
              <a:buClr>
                <a:schemeClr val="lt1"/>
              </a:buClr>
              <a:buSzPts val="1400"/>
              <a:buChar char="●"/>
              <a:defRPr>
                <a:solidFill>
                  <a:schemeClr val="lt1"/>
                </a:solidFill>
              </a:defRPr>
            </a:lvl4pPr>
            <a:lvl5pPr indent="-317500" lvl="4" marL="2286000">
              <a:spcBef>
                <a:spcPts val="1600"/>
              </a:spcBef>
              <a:spcAft>
                <a:spcPts val="0"/>
              </a:spcAft>
              <a:buClr>
                <a:schemeClr val="lt1"/>
              </a:buClr>
              <a:buSzPts val="1400"/>
              <a:buChar char="○"/>
              <a:defRPr>
                <a:solidFill>
                  <a:schemeClr val="lt1"/>
                </a:solidFill>
              </a:defRPr>
            </a:lvl5pPr>
            <a:lvl6pPr indent="-317500" lvl="5" marL="2743200">
              <a:spcBef>
                <a:spcPts val="1600"/>
              </a:spcBef>
              <a:spcAft>
                <a:spcPts val="0"/>
              </a:spcAft>
              <a:buClr>
                <a:schemeClr val="lt1"/>
              </a:buClr>
              <a:buSzPts val="1400"/>
              <a:buChar char="■"/>
              <a:defRPr>
                <a:solidFill>
                  <a:schemeClr val="lt1"/>
                </a:solidFill>
              </a:defRPr>
            </a:lvl6pPr>
            <a:lvl7pPr indent="-317500" lvl="6" marL="3200400">
              <a:spcBef>
                <a:spcPts val="1600"/>
              </a:spcBef>
              <a:spcAft>
                <a:spcPts val="0"/>
              </a:spcAft>
              <a:buClr>
                <a:schemeClr val="lt1"/>
              </a:buClr>
              <a:buSzPts val="1400"/>
              <a:buChar char="●"/>
              <a:defRPr>
                <a:solidFill>
                  <a:schemeClr val="lt1"/>
                </a:solidFill>
              </a:defRPr>
            </a:lvl7pPr>
            <a:lvl8pPr indent="-317500" lvl="7" marL="3657600">
              <a:spcBef>
                <a:spcPts val="1600"/>
              </a:spcBef>
              <a:spcAft>
                <a:spcPts val="0"/>
              </a:spcAft>
              <a:buClr>
                <a:schemeClr val="lt1"/>
              </a:buClr>
              <a:buSzPts val="1400"/>
              <a:buChar char="○"/>
              <a:defRPr>
                <a:solidFill>
                  <a:schemeClr val="lt1"/>
                </a:solidFill>
              </a:defRPr>
            </a:lvl8pPr>
            <a:lvl9pPr indent="-317500" lvl="8" marL="4114800">
              <a:spcBef>
                <a:spcPts val="1600"/>
              </a:spcBef>
              <a:spcAft>
                <a:spcPts val="1600"/>
              </a:spcAft>
              <a:buClr>
                <a:schemeClr val="lt1"/>
              </a:buClr>
              <a:buSzPts val="1400"/>
              <a:buChar char="■"/>
              <a:defRPr>
                <a:solidFill>
                  <a:schemeClr val="lt1"/>
                </a:solidFill>
              </a:defRPr>
            </a:lvl9pPr>
          </a:lstStyle>
          <a:p/>
        </p:txBody>
      </p:sp>
      <p:sp>
        <p:nvSpPr>
          <p:cNvPr id="51" name="Google Shape;51;p9"/>
          <p:cNvSpPr txBox="1"/>
          <p:nvPr>
            <p:ph idx="12" type="sldNum"/>
          </p:nvPr>
        </p:nvSpPr>
        <p:spPr>
          <a:xfrm>
            <a:off x="8523541" y="4695623"/>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52" name="Shape 52"/>
        <p:cNvGrpSpPr/>
        <p:nvPr/>
      </p:nvGrpSpPr>
      <p:grpSpPr>
        <a:xfrm>
          <a:off x="0" y="0"/>
          <a:ext cx="0" cy="0"/>
          <a:chOff x="0" y="0"/>
          <a:chExt cx="0" cy="0"/>
        </a:xfrm>
      </p:grpSpPr>
      <p:sp>
        <p:nvSpPr>
          <p:cNvPr id="53" name="Google Shape;53;p10"/>
          <p:cNvSpPr txBox="1"/>
          <p:nvPr/>
        </p:nvSpPr>
        <p:spPr>
          <a:xfrm flipH="1" rot="10800000">
            <a:off x="0" y="0"/>
            <a:ext cx="9144000" cy="46959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 name="Google Shape;54;p10"/>
          <p:cNvSpPr/>
          <p:nvPr/>
        </p:nvSpPr>
        <p:spPr>
          <a:xfrm flipH="1" rot="10800000">
            <a:off x="0" y="4622725"/>
            <a:ext cx="9144000" cy="741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5" name="Google Shape;55;p10"/>
          <p:cNvSpPr txBox="1"/>
          <p:nvPr>
            <p:ph idx="1" type="body"/>
          </p:nvPr>
        </p:nvSpPr>
        <p:spPr>
          <a:xfrm>
            <a:off x="57150" y="4696825"/>
            <a:ext cx="8382000" cy="4467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Clr>
                <a:schemeClr val="lt1"/>
              </a:buClr>
              <a:buSzPts val="1200"/>
              <a:buNone/>
              <a:defRPr sz="1200">
                <a:solidFill>
                  <a:schemeClr val="lt1"/>
                </a:solidFill>
              </a:defRPr>
            </a:lvl1pPr>
          </a:lstStyle>
          <a:p/>
        </p:txBody>
      </p:sp>
      <p:sp>
        <p:nvSpPr>
          <p:cNvPr id="56" name="Google Shape;56;p10"/>
          <p:cNvSpPr txBox="1"/>
          <p:nvPr>
            <p:ph idx="12" type="sldNum"/>
          </p:nvPr>
        </p:nvSpPr>
        <p:spPr>
          <a:xfrm>
            <a:off x="8523541" y="4695623"/>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material">
    <p:bg>
      <p:bgPr>
        <a:solidFill>
          <a:schemeClr val="dk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471900" y="738725"/>
            <a:ext cx="8222100" cy="767700"/>
          </a:xfrm>
          <a:prstGeom prst="rect">
            <a:avLst/>
          </a:prstGeom>
          <a:noFill/>
          <a:ln>
            <a:noFill/>
          </a:ln>
        </p:spPr>
        <p:txBody>
          <a:bodyPr anchorCtr="0" anchor="b" bIns="91425" lIns="91425" spcFirstLastPara="1" rIns="91425" wrap="square" tIns="91425">
            <a:noAutofit/>
          </a:bodyPr>
          <a:lstStyle>
            <a:lvl1pPr lvl="0">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1pPr>
            <a:lvl2pPr lvl="1">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2pPr>
            <a:lvl3pPr lvl="2">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3pPr>
            <a:lvl4pPr lvl="3">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4pPr>
            <a:lvl5pPr lvl="4">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5pPr>
            <a:lvl6pPr lvl="5">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6pPr>
            <a:lvl7pPr lvl="6">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7pPr>
            <a:lvl8pPr lvl="7">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8pPr>
            <a:lvl9pPr lvl="8">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9pPr>
          </a:lstStyle>
          <a:p/>
        </p:txBody>
      </p:sp>
      <p:sp>
        <p:nvSpPr>
          <p:cNvPr id="7" name="Google Shape;7;p1"/>
          <p:cNvSpPr txBox="1"/>
          <p:nvPr>
            <p:ph idx="1" type="body"/>
          </p:nvPr>
        </p:nvSpPr>
        <p:spPr>
          <a:xfrm>
            <a:off x="471900" y="1919075"/>
            <a:ext cx="8222100" cy="27102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lt2"/>
              </a:buClr>
              <a:buSzPts val="1800"/>
              <a:buFont typeface="Roboto"/>
              <a:buChar char="●"/>
              <a:defRPr sz="1800">
                <a:solidFill>
                  <a:schemeClr val="lt2"/>
                </a:solidFill>
                <a:latin typeface="Roboto"/>
                <a:ea typeface="Roboto"/>
                <a:cs typeface="Roboto"/>
                <a:sym typeface="Roboto"/>
              </a:defRPr>
            </a:lvl1pPr>
            <a:lvl2pPr indent="-317500" lvl="1" marL="9144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2pPr>
            <a:lvl3pPr indent="-317500" lvl="2" marL="13716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3pPr>
            <a:lvl4pPr indent="-317500" lvl="3" marL="18288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4pPr>
            <a:lvl5pPr indent="-317500" lvl="4" marL="22860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5pPr>
            <a:lvl6pPr indent="-317500" lvl="5" marL="27432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6pPr>
            <a:lvl7pPr indent="-317500" lvl="6" marL="32004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7pPr>
            <a:lvl8pPr indent="-317500" lvl="7" marL="36576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8pPr>
            <a:lvl9pPr indent="-317500" lvl="8" marL="4114800">
              <a:lnSpc>
                <a:spcPct val="115000"/>
              </a:lnSpc>
              <a:spcBef>
                <a:spcPts val="1600"/>
              </a:spcBef>
              <a:spcAft>
                <a:spcPts val="1600"/>
              </a:spcAft>
              <a:buClr>
                <a:schemeClr val="lt2"/>
              </a:buClr>
              <a:buSzPts val="1400"/>
              <a:buFont typeface="Roboto"/>
              <a:buChar char="■"/>
              <a:defRPr>
                <a:solidFill>
                  <a:schemeClr val="lt2"/>
                </a:solidFill>
                <a:latin typeface="Roboto"/>
                <a:ea typeface="Roboto"/>
                <a:cs typeface="Roboto"/>
                <a:sym typeface="Roboto"/>
              </a:defRPr>
            </a:lvl9pPr>
          </a:lstStyle>
          <a:p/>
        </p:txBody>
      </p:sp>
      <p:sp>
        <p:nvSpPr>
          <p:cNvPr id="8" name="Google Shape;8;p1"/>
          <p:cNvSpPr txBox="1"/>
          <p:nvPr>
            <p:ph idx="12" type="sldNum"/>
          </p:nvPr>
        </p:nvSpPr>
        <p:spPr>
          <a:xfrm>
            <a:off x="8523541" y="4695623"/>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lt2"/>
                </a:solidFill>
                <a:latin typeface="Roboto"/>
                <a:ea typeface="Roboto"/>
                <a:cs typeface="Roboto"/>
                <a:sym typeface="Roboto"/>
              </a:defRPr>
            </a:lvl1pPr>
            <a:lvl2pPr lvl="1" algn="r">
              <a:buNone/>
              <a:defRPr sz="1000">
                <a:solidFill>
                  <a:schemeClr val="lt2"/>
                </a:solidFill>
                <a:latin typeface="Roboto"/>
                <a:ea typeface="Roboto"/>
                <a:cs typeface="Roboto"/>
                <a:sym typeface="Roboto"/>
              </a:defRPr>
            </a:lvl2pPr>
            <a:lvl3pPr lvl="2" algn="r">
              <a:buNone/>
              <a:defRPr sz="1000">
                <a:solidFill>
                  <a:schemeClr val="lt2"/>
                </a:solidFill>
                <a:latin typeface="Roboto"/>
                <a:ea typeface="Roboto"/>
                <a:cs typeface="Roboto"/>
                <a:sym typeface="Roboto"/>
              </a:defRPr>
            </a:lvl3pPr>
            <a:lvl4pPr lvl="3" algn="r">
              <a:buNone/>
              <a:defRPr sz="1000">
                <a:solidFill>
                  <a:schemeClr val="lt2"/>
                </a:solidFill>
                <a:latin typeface="Roboto"/>
                <a:ea typeface="Roboto"/>
                <a:cs typeface="Roboto"/>
                <a:sym typeface="Roboto"/>
              </a:defRPr>
            </a:lvl4pPr>
            <a:lvl5pPr lvl="4" algn="r">
              <a:buNone/>
              <a:defRPr sz="1000">
                <a:solidFill>
                  <a:schemeClr val="lt2"/>
                </a:solidFill>
                <a:latin typeface="Roboto"/>
                <a:ea typeface="Roboto"/>
                <a:cs typeface="Roboto"/>
                <a:sym typeface="Roboto"/>
              </a:defRPr>
            </a:lvl5pPr>
            <a:lvl6pPr lvl="5" algn="r">
              <a:buNone/>
              <a:defRPr sz="1000">
                <a:solidFill>
                  <a:schemeClr val="lt2"/>
                </a:solidFill>
                <a:latin typeface="Roboto"/>
                <a:ea typeface="Roboto"/>
                <a:cs typeface="Roboto"/>
                <a:sym typeface="Roboto"/>
              </a:defRPr>
            </a:lvl6pPr>
            <a:lvl7pPr lvl="6" algn="r">
              <a:buNone/>
              <a:defRPr sz="1000">
                <a:solidFill>
                  <a:schemeClr val="lt2"/>
                </a:solidFill>
                <a:latin typeface="Roboto"/>
                <a:ea typeface="Roboto"/>
                <a:cs typeface="Roboto"/>
                <a:sym typeface="Roboto"/>
              </a:defRPr>
            </a:lvl7pPr>
            <a:lvl8pPr lvl="7" algn="r">
              <a:buNone/>
              <a:defRPr sz="1000">
                <a:solidFill>
                  <a:schemeClr val="lt2"/>
                </a:solidFill>
                <a:latin typeface="Roboto"/>
                <a:ea typeface="Roboto"/>
                <a:cs typeface="Roboto"/>
                <a:sym typeface="Roboto"/>
              </a:defRPr>
            </a:lvl8pPr>
            <a:lvl9pPr lvl="8" algn="r">
              <a:buNone/>
              <a:defRPr sz="1000">
                <a:solidFill>
                  <a:schemeClr val="lt2"/>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6" name="Shape 66"/>
        <p:cNvGrpSpPr/>
        <p:nvPr/>
      </p:nvGrpSpPr>
      <p:grpSpPr>
        <a:xfrm>
          <a:off x="0" y="0"/>
          <a:ext cx="0" cy="0"/>
          <a:chOff x="0" y="0"/>
          <a:chExt cx="0" cy="0"/>
        </a:xfrm>
      </p:grpSpPr>
      <p:sp>
        <p:nvSpPr>
          <p:cNvPr id="67" name="Google Shape;67;p13"/>
          <p:cNvSpPr txBox="1"/>
          <p:nvPr>
            <p:ph type="ctrTitle"/>
          </p:nvPr>
        </p:nvSpPr>
        <p:spPr>
          <a:xfrm>
            <a:off x="390525" y="1819275"/>
            <a:ext cx="8222100" cy="9336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AB705 Completion Improvement Plan</a:t>
            </a:r>
            <a:endParaRPr/>
          </a:p>
        </p:txBody>
      </p:sp>
      <p:sp>
        <p:nvSpPr>
          <p:cNvPr id="68" name="Google Shape;68;p13"/>
          <p:cNvSpPr txBox="1"/>
          <p:nvPr>
            <p:ph idx="1" type="subTitle"/>
          </p:nvPr>
        </p:nvSpPr>
        <p:spPr>
          <a:xfrm>
            <a:off x="390525" y="2789130"/>
            <a:ext cx="8222100" cy="432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2400"/>
              <a:t>(Due to the state by Friday, March 11th)</a:t>
            </a:r>
            <a:endParaRPr sz="24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2" name="Shape 72"/>
        <p:cNvGrpSpPr/>
        <p:nvPr/>
      </p:nvGrpSpPr>
      <p:grpSpPr>
        <a:xfrm>
          <a:off x="0" y="0"/>
          <a:ext cx="0" cy="0"/>
          <a:chOff x="0" y="0"/>
          <a:chExt cx="0" cy="0"/>
        </a:xfrm>
      </p:grpSpPr>
      <p:sp>
        <p:nvSpPr>
          <p:cNvPr id="73" name="Google Shape;73;p14"/>
          <p:cNvSpPr txBox="1"/>
          <p:nvPr>
            <p:ph type="title"/>
          </p:nvPr>
        </p:nvSpPr>
        <p:spPr>
          <a:xfrm>
            <a:off x="471900" y="738725"/>
            <a:ext cx="8222100" cy="7677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Introduction</a:t>
            </a:r>
            <a:endParaRPr/>
          </a:p>
        </p:txBody>
      </p:sp>
      <p:sp>
        <p:nvSpPr>
          <p:cNvPr id="74" name="Google Shape;74;p14"/>
          <p:cNvSpPr txBox="1"/>
          <p:nvPr>
            <p:ph idx="1" type="body"/>
          </p:nvPr>
        </p:nvSpPr>
        <p:spPr>
          <a:xfrm>
            <a:off x="471900" y="1919075"/>
            <a:ext cx="8222100" cy="27102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The state is requiring all CA community colleges to submit this “AB705 Completion Improvement Plan” along with supporting data. </a:t>
            </a:r>
            <a:endParaRPr/>
          </a:p>
          <a:p>
            <a:pPr indent="-342900" lvl="0" marL="457200" rtl="0" algn="l">
              <a:spcBef>
                <a:spcPts val="0"/>
              </a:spcBef>
              <a:spcAft>
                <a:spcPts val="0"/>
              </a:spcAft>
              <a:buSzPts val="1800"/>
              <a:buChar char="●"/>
            </a:pPr>
            <a:r>
              <a:rPr lang="en"/>
              <a:t>The district compiled the data for Miramar as well as City and Mesa and gave us a nice summary with the results (included in senator materials)</a:t>
            </a:r>
            <a:endParaRPr/>
          </a:p>
          <a:p>
            <a:pPr indent="-342900" lvl="0" marL="457200" rtl="0" algn="l">
              <a:spcBef>
                <a:spcPts val="0"/>
              </a:spcBef>
              <a:spcAft>
                <a:spcPts val="0"/>
              </a:spcAft>
              <a:buSzPts val="1800"/>
              <a:buChar char="●"/>
            </a:pPr>
            <a:r>
              <a:rPr lang="en"/>
              <a:t>Data was collected and separated by education goal (transfer, degree, certificate, etc) and path (English, B-STEM, or SLAM)</a:t>
            </a:r>
            <a:endParaRPr/>
          </a:p>
          <a:p>
            <a:pPr indent="-342900" lvl="0" marL="457200" rtl="0" algn="l">
              <a:spcBef>
                <a:spcPts val="0"/>
              </a:spcBef>
              <a:spcAft>
                <a:spcPts val="0"/>
              </a:spcAft>
              <a:buSzPts val="1800"/>
              <a:buChar char="●"/>
            </a:pPr>
            <a:r>
              <a:rPr lang="en"/>
              <a:t>Students with “undecided” or “unknown” educational goals are counted as transfer students by default (State requirement)</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8" name="Shape 78"/>
        <p:cNvGrpSpPr/>
        <p:nvPr/>
      </p:nvGrpSpPr>
      <p:grpSpPr>
        <a:xfrm>
          <a:off x="0" y="0"/>
          <a:ext cx="0" cy="0"/>
          <a:chOff x="0" y="0"/>
          <a:chExt cx="0" cy="0"/>
        </a:xfrm>
      </p:grpSpPr>
      <p:sp>
        <p:nvSpPr>
          <p:cNvPr id="79" name="Google Shape;79;p15"/>
          <p:cNvSpPr txBox="1"/>
          <p:nvPr>
            <p:ph type="title"/>
          </p:nvPr>
        </p:nvSpPr>
        <p:spPr>
          <a:xfrm>
            <a:off x="471900" y="738725"/>
            <a:ext cx="8222100" cy="7677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Summary of Data</a:t>
            </a:r>
            <a:endParaRPr/>
          </a:p>
        </p:txBody>
      </p:sp>
      <p:sp>
        <p:nvSpPr>
          <p:cNvPr id="80" name="Google Shape;80;p15"/>
          <p:cNvSpPr txBox="1"/>
          <p:nvPr>
            <p:ph idx="1" type="body"/>
          </p:nvPr>
        </p:nvSpPr>
        <p:spPr>
          <a:xfrm>
            <a:off x="471900" y="1919075"/>
            <a:ext cx="8391300" cy="2780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700"/>
              <a:t>Students are not more successful in completing their transfer-level math or English courses in one year by starting in pre-transfer level courses. This is consistent throughout the state. </a:t>
            </a:r>
            <a:endParaRPr sz="1700"/>
          </a:p>
          <a:p>
            <a:pPr indent="0" lvl="0" marL="0" rtl="0" algn="l">
              <a:spcBef>
                <a:spcPts val="1600"/>
              </a:spcBef>
              <a:spcAft>
                <a:spcPts val="0"/>
              </a:spcAft>
              <a:buNone/>
            </a:pPr>
            <a:r>
              <a:rPr lang="en" sz="1700"/>
              <a:t>Part of the AB705 completion improvement plan is for us to explain why we are planning on continuing to offer some non-required pre-transfer level courses as well as our plan to discontinue these offerings.</a:t>
            </a:r>
            <a:endParaRPr sz="1700"/>
          </a:p>
          <a:p>
            <a:pPr indent="0" lvl="0" marL="0" rtl="0" algn="l">
              <a:spcBef>
                <a:spcPts val="1600"/>
              </a:spcBef>
              <a:spcAft>
                <a:spcPts val="1600"/>
              </a:spcAft>
              <a:buNone/>
            </a:pPr>
            <a:r>
              <a:rPr lang="en"/>
              <a:t>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4" name="Shape 84"/>
        <p:cNvGrpSpPr/>
        <p:nvPr/>
      </p:nvGrpSpPr>
      <p:grpSpPr>
        <a:xfrm>
          <a:off x="0" y="0"/>
          <a:ext cx="0" cy="0"/>
          <a:chOff x="0" y="0"/>
          <a:chExt cx="0" cy="0"/>
        </a:xfrm>
      </p:grpSpPr>
      <p:sp>
        <p:nvSpPr>
          <p:cNvPr id="85" name="Google Shape;85;p16"/>
          <p:cNvSpPr txBox="1"/>
          <p:nvPr>
            <p:ph type="title"/>
          </p:nvPr>
        </p:nvSpPr>
        <p:spPr>
          <a:xfrm>
            <a:off x="283575" y="528000"/>
            <a:ext cx="3011400" cy="35076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sz="2800"/>
              <a:t>Math Narrative attached to Question 7 of the AB705 Completion Improvement Plan</a:t>
            </a:r>
            <a:endParaRPr sz="2800"/>
          </a:p>
        </p:txBody>
      </p:sp>
      <p:sp>
        <p:nvSpPr>
          <p:cNvPr id="86" name="Google Shape;86;p16"/>
          <p:cNvSpPr txBox="1"/>
          <p:nvPr/>
        </p:nvSpPr>
        <p:spPr>
          <a:xfrm>
            <a:off x="408675" y="2017800"/>
            <a:ext cx="26253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a:latin typeface="Roboto"/>
              <a:ea typeface="Roboto"/>
              <a:cs typeface="Roboto"/>
              <a:sym typeface="Roboto"/>
            </a:endParaRPr>
          </a:p>
        </p:txBody>
      </p:sp>
      <p:sp>
        <p:nvSpPr>
          <p:cNvPr id="87" name="Google Shape;87;p16"/>
          <p:cNvSpPr txBox="1"/>
          <p:nvPr/>
        </p:nvSpPr>
        <p:spPr>
          <a:xfrm>
            <a:off x="3550325" y="306500"/>
            <a:ext cx="5236200" cy="48516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1200"/>
              </a:spcBef>
              <a:spcAft>
                <a:spcPts val="0"/>
              </a:spcAft>
              <a:buNone/>
            </a:pPr>
            <a:r>
              <a:rPr lang="en" sz="1200">
                <a:latin typeface="Roboto"/>
                <a:ea typeface="Roboto"/>
                <a:cs typeface="Roboto"/>
                <a:sym typeface="Roboto"/>
              </a:rPr>
              <a:t>The math department is committed to a future of eliminating pre-transfer level math courses at Miramar college. We have 3 main barriers that we are currently working to eliminate to accomplish this goal:</a:t>
            </a:r>
            <a:endParaRPr sz="1200">
              <a:latin typeface="Roboto"/>
              <a:ea typeface="Roboto"/>
              <a:cs typeface="Roboto"/>
              <a:sym typeface="Roboto"/>
            </a:endParaRPr>
          </a:p>
          <a:p>
            <a:pPr indent="-285750" lvl="0" marL="457200" rtl="0" algn="l">
              <a:lnSpc>
                <a:spcPct val="105000"/>
              </a:lnSpc>
              <a:spcBef>
                <a:spcPts val="1200"/>
              </a:spcBef>
              <a:spcAft>
                <a:spcPts val="0"/>
              </a:spcAft>
              <a:buSzPts val="900"/>
              <a:buAutoNum type="arabicPeriod"/>
            </a:pPr>
            <a:r>
              <a:rPr lang="en" sz="1200">
                <a:latin typeface="Roboto"/>
                <a:ea typeface="Roboto"/>
                <a:cs typeface="Roboto"/>
                <a:sym typeface="Roboto"/>
              </a:rPr>
              <a:t>Articulation with UC schools- We were advised by our articulation officer that the UC school systems require intermediate algebra as a </a:t>
            </a:r>
            <a:r>
              <a:rPr lang="en" sz="1200">
                <a:latin typeface="Roboto"/>
                <a:ea typeface="Roboto"/>
                <a:cs typeface="Roboto"/>
                <a:sym typeface="Roboto"/>
              </a:rPr>
              <a:t>prerequisite</a:t>
            </a:r>
            <a:r>
              <a:rPr lang="en" sz="1200">
                <a:latin typeface="Roboto"/>
                <a:ea typeface="Roboto"/>
                <a:cs typeface="Roboto"/>
                <a:sym typeface="Roboto"/>
              </a:rPr>
              <a:t> course for many other courses and programs. For this reason, if we remove this class as a </a:t>
            </a:r>
            <a:r>
              <a:rPr lang="en" sz="1200">
                <a:latin typeface="Roboto"/>
                <a:ea typeface="Roboto"/>
                <a:cs typeface="Roboto"/>
                <a:sym typeface="Roboto"/>
              </a:rPr>
              <a:t>prerequisite</a:t>
            </a:r>
            <a:r>
              <a:rPr lang="en" sz="1200">
                <a:latin typeface="Roboto"/>
                <a:ea typeface="Roboto"/>
                <a:cs typeface="Roboto"/>
                <a:sym typeface="Roboto"/>
              </a:rPr>
              <a:t> course we would lose articulation with the UC schools. We are in the process of finding a solution to this problem with our articulation officer and representatives of the UC school system.</a:t>
            </a:r>
            <a:endParaRPr sz="1200">
              <a:latin typeface="Roboto"/>
              <a:ea typeface="Roboto"/>
              <a:cs typeface="Roboto"/>
              <a:sym typeface="Roboto"/>
            </a:endParaRPr>
          </a:p>
          <a:p>
            <a:pPr indent="-285750" lvl="0" marL="457200" rtl="0" algn="l">
              <a:lnSpc>
                <a:spcPct val="105000"/>
              </a:lnSpc>
              <a:spcBef>
                <a:spcPts val="0"/>
              </a:spcBef>
              <a:spcAft>
                <a:spcPts val="0"/>
              </a:spcAft>
              <a:buSzPts val="900"/>
              <a:buAutoNum type="arabicPeriod"/>
            </a:pPr>
            <a:r>
              <a:rPr lang="en" sz="1200">
                <a:latin typeface="Roboto"/>
                <a:ea typeface="Roboto"/>
                <a:cs typeface="Roboto"/>
                <a:sym typeface="Roboto"/>
              </a:rPr>
              <a:t>We are working on developing solutions for programs that have been previously dependent on specific pre-transfer level math courses and are still in the development phase of this task.</a:t>
            </a:r>
            <a:endParaRPr sz="1200">
              <a:latin typeface="Roboto"/>
              <a:ea typeface="Roboto"/>
              <a:cs typeface="Roboto"/>
              <a:sym typeface="Roboto"/>
            </a:endParaRPr>
          </a:p>
          <a:p>
            <a:pPr indent="-285750" lvl="0" marL="457200" rtl="0" algn="l">
              <a:lnSpc>
                <a:spcPct val="105000"/>
              </a:lnSpc>
              <a:spcBef>
                <a:spcPts val="0"/>
              </a:spcBef>
              <a:spcAft>
                <a:spcPts val="0"/>
              </a:spcAft>
              <a:buSzPts val="900"/>
              <a:buAutoNum type="arabicPeriod"/>
            </a:pPr>
            <a:r>
              <a:rPr lang="en" sz="1200">
                <a:latin typeface="Roboto"/>
                <a:ea typeface="Roboto"/>
                <a:cs typeface="Roboto"/>
                <a:sym typeface="Roboto"/>
              </a:rPr>
              <a:t>If a math course is a required course or advisory to another course, we have to offer at least one section of this course. We are planning on working through these curriculum issues with the various departments to eliminate this barrier.</a:t>
            </a:r>
            <a:endParaRPr sz="1200">
              <a:latin typeface="Roboto"/>
              <a:ea typeface="Roboto"/>
              <a:cs typeface="Roboto"/>
              <a:sym typeface="Roboto"/>
            </a:endParaRPr>
          </a:p>
          <a:p>
            <a:pPr indent="0" lvl="0" marL="0" rtl="0" algn="l">
              <a:lnSpc>
                <a:spcPct val="115000"/>
              </a:lnSpc>
              <a:spcBef>
                <a:spcPts val="1200"/>
              </a:spcBef>
              <a:spcAft>
                <a:spcPts val="0"/>
              </a:spcAft>
              <a:buNone/>
            </a:pPr>
            <a:r>
              <a:rPr lang="en" sz="1200">
                <a:latin typeface="Roboto"/>
                <a:ea typeface="Roboto"/>
                <a:cs typeface="Roboto"/>
                <a:sym typeface="Roboto"/>
              </a:rPr>
              <a:t>Our goal is to work with the members of our college to solve these three issues and at that point we will no longer offer any pre-transfer level courses. </a:t>
            </a:r>
            <a:endParaRPr sz="1200">
              <a:latin typeface="Roboto"/>
              <a:ea typeface="Roboto"/>
              <a:cs typeface="Roboto"/>
              <a:sym typeface="Roboto"/>
            </a:endParaRPr>
          </a:p>
          <a:p>
            <a:pPr indent="0" lvl="0" marL="0" rtl="0" algn="l">
              <a:spcBef>
                <a:spcPts val="1200"/>
              </a:spcBef>
              <a:spcAft>
                <a:spcPts val="0"/>
              </a:spcAft>
              <a:buNone/>
            </a:pPr>
            <a:r>
              <a:t/>
            </a:r>
            <a:endParaRPr>
              <a:latin typeface="Roboto"/>
              <a:ea typeface="Roboto"/>
              <a:cs typeface="Roboto"/>
              <a:sym typeface="Roboto"/>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1" name="Shape 91"/>
        <p:cNvGrpSpPr/>
        <p:nvPr/>
      </p:nvGrpSpPr>
      <p:grpSpPr>
        <a:xfrm>
          <a:off x="0" y="0"/>
          <a:ext cx="0" cy="0"/>
          <a:chOff x="0" y="0"/>
          <a:chExt cx="0" cy="0"/>
        </a:xfrm>
      </p:grpSpPr>
      <p:sp>
        <p:nvSpPr>
          <p:cNvPr id="92" name="Google Shape;92;p17"/>
          <p:cNvSpPr txBox="1"/>
          <p:nvPr>
            <p:ph type="title"/>
          </p:nvPr>
        </p:nvSpPr>
        <p:spPr>
          <a:xfrm>
            <a:off x="283575" y="528000"/>
            <a:ext cx="3011400" cy="35076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sz="2800"/>
              <a:t>English</a:t>
            </a:r>
            <a:r>
              <a:rPr lang="en" sz="2800"/>
              <a:t> Narrative attached to Question 7 of the AB705 Completion Improvement Plan</a:t>
            </a:r>
            <a:endParaRPr sz="2800"/>
          </a:p>
        </p:txBody>
      </p:sp>
      <p:sp>
        <p:nvSpPr>
          <p:cNvPr id="93" name="Google Shape;93;p17"/>
          <p:cNvSpPr txBox="1"/>
          <p:nvPr/>
        </p:nvSpPr>
        <p:spPr>
          <a:xfrm>
            <a:off x="408675" y="2017800"/>
            <a:ext cx="26253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a:latin typeface="Roboto"/>
              <a:ea typeface="Roboto"/>
              <a:cs typeface="Roboto"/>
              <a:sym typeface="Roboto"/>
            </a:endParaRPr>
          </a:p>
        </p:txBody>
      </p:sp>
      <p:sp>
        <p:nvSpPr>
          <p:cNvPr id="94" name="Google Shape;94;p17"/>
          <p:cNvSpPr txBox="1"/>
          <p:nvPr/>
        </p:nvSpPr>
        <p:spPr>
          <a:xfrm>
            <a:off x="3550325" y="306500"/>
            <a:ext cx="5236200" cy="44607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1200"/>
              </a:spcBef>
              <a:spcAft>
                <a:spcPts val="0"/>
              </a:spcAft>
              <a:buNone/>
            </a:pPr>
            <a:r>
              <a:rPr lang="en" sz="2000">
                <a:latin typeface="Times New Roman"/>
                <a:ea typeface="Times New Roman"/>
                <a:cs typeface="Times New Roman"/>
                <a:sym typeface="Times New Roman"/>
              </a:rPr>
              <a:t>English 049 (Basic Composition) is the remaining basic skills English course being offered by the College; usually one section is offered a semester. The section of English 049 is fully asynchronous and tends to fill each semester; online co-requisite (either synchronous or asynchronous) have yet to be offered long-term. The department has yet to schedule for Fall 2022 and onwards and will continue the discussion of the necessity of English 049.</a:t>
            </a:r>
            <a:endParaRPr sz="2000">
              <a:latin typeface="Times New Roman"/>
              <a:ea typeface="Times New Roman"/>
              <a:cs typeface="Times New Roman"/>
              <a:sym typeface="Times New Roman"/>
            </a:endParaRPr>
          </a:p>
          <a:p>
            <a:pPr indent="0" lvl="0" marL="0" rtl="0" algn="l">
              <a:lnSpc>
                <a:spcPct val="115000"/>
              </a:lnSpc>
              <a:spcBef>
                <a:spcPts val="1200"/>
              </a:spcBef>
              <a:spcAft>
                <a:spcPts val="0"/>
              </a:spcAft>
              <a:buNone/>
            </a:pPr>
            <a:r>
              <a:t/>
            </a:r>
            <a:endParaRPr sz="1200">
              <a:latin typeface="Roboto"/>
              <a:ea typeface="Roboto"/>
              <a:cs typeface="Roboto"/>
              <a:sym typeface="Roboto"/>
            </a:endParaRPr>
          </a:p>
          <a:p>
            <a:pPr indent="0" lvl="0" marL="0" rtl="0" algn="l">
              <a:spcBef>
                <a:spcPts val="1200"/>
              </a:spcBef>
              <a:spcAft>
                <a:spcPts val="0"/>
              </a:spcAft>
              <a:buNone/>
            </a:pPr>
            <a:r>
              <a:t/>
            </a:r>
            <a:endParaRPr>
              <a:latin typeface="Roboto"/>
              <a:ea typeface="Roboto"/>
              <a:cs typeface="Roboto"/>
              <a:sym typeface="Roboto"/>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8" name="Shape 98"/>
        <p:cNvGrpSpPr/>
        <p:nvPr/>
      </p:nvGrpSpPr>
      <p:grpSpPr>
        <a:xfrm>
          <a:off x="0" y="0"/>
          <a:ext cx="0" cy="0"/>
          <a:chOff x="0" y="0"/>
          <a:chExt cx="0" cy="0"/>
        </a:xfrm>
      </p:grpSpPr>
      <p:sp>
        <p:nvSpPr>
          <p:cNvPr id="99" name="Google Shape;99;p18"/>
          <p:cNvSpPr txBox="1"/>
          <p:nvPr>
            <p:ph type="title"/>
          </p:nvPr>
        </p:nvSpPr>
        <p:spPr>
          <a:xfrm>
            <a:off x="490250" y="488250"/>
            <a:ext cx="6227100" cy="40908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sz="4800"/>
              <a:t>Questions?</a:t>
            </a:r>
            <a:endParaRPr sz="4800"/>
          </a:p>
        </p:txBody>
      </p:sp>
    </p:spTree>
  </p:cSld>
  <p:clrMapOvr>
    <a:masterClrMapping/>
  </p:clrMapOvr>
</p:sld>
</file>

<file path=ppt/theme/theme1.xml><?xml version="1.0" encoding="utf-8"?>
<a:theme xmlns:a="http://schemas.openxmlformats.org/drawingml/2006/main" xmlns:r="http://schemas.openxmlformats.org/officeDocument/2006/relationships" name="Material">
  <a:themeElements>
    <a:clrScheme name="Material">
      <a:dk1>
        <a:srgbClr val="4285F4"/>
      </a:dk1>
      <a:lt1>
        <a:srgbClr val="FFFFFF"/>
      </a:lt1>
      <a:dk2>
        <a:srgbClr val="424242"/>
      </a:dk2>
      <a:lt2>
        <a:srgbClr val="737373"/>
      </a:lt2>
      <a:accent1>
        <a:srgbClr val="0277BD"/>
      </a:accent1>
      <a:accent2>
        <a:srgbClr val="0F9D58"/>
      </a:accent2>
      <a:accent3>
        <a:srgbClr val="DB4437"/>
      </a:accent3>
      <a:accent4>
        <a:srgbClr val="FAFAFA"/>
      </a:accent4>
      <a:accent5>
        <a:srgbClr val="4FC3F7"/>
      </a:accent5>
      <a:accent6>
        <a:srgbClr val="F4B400"/>
      </a:accent6>
      <a:hlink>
        <a:srgbClr val="4FC3F7"/>
      </a:hlink>
      <a:folHlink>
        <a:srgbClr val="4FC3F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