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swald" panose="00000500000000000000" pitchFamily="2" charset="0"/>
      <p:regular r:id="rId5"/>
      <p:bold r:id="rId6"/>
    </p:embeddedFont>
    <p:embeddedFont>
      <p:font typeface="Source Code Pro" panose="020B0509030403020204" pitchFamily="49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20" y="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80d1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80d1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5c740a6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5c740a6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311700" y="335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Success in English, ELAC, and Math (SEEM) Committee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42900" y="1346925"/>
            <a:ext cx="8458200" cy="3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Reviewed and approved three project proposals for SEEM funding: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ELAC Project: Discerning ELAC students’ needs for transfer-level English (in progress, estimated completion Spring 2022)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Math Project: (Completed Fall 2021) increased zero cost math course offerings from 32% in Fall 2021 (19/59) to 48% (30/62) for Spring 2022 through “My Open Math” Training Workshops for Math faculty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Math Project: (Approved for Spring 2022) Build master courses for gateway math courses (Math 119/119X and Math 116/116X)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Other notable committee agenda items include: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Reviewed drafts of a research report on X-courses in English and math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Reviewed ASC tutoring usage in ELAC, English, and math courses and discussed offerings for Fall 2021 and Spring 2022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Begin discussions on CCCCO’s AB 705 Equitable Placement and Completion Improvement Plan (due March 2022)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192425" y="273825"/>
            <a:ext cx="8873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Success in English, ELAC, and Math (SEEM) Committee</a:t>
            </a:r>
            <a:endParaRPr sz="30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Oswald</vt:lpstr>
      <vt:lpstr>Source Code Pro</vt:lpstr>
      <vt:lpstr>Arial</vt:lpstr>
      <vt:lpstr>Modern Writer</vt:lpstr>
      <vt:lpstr>Success in English, ELAC, and Math (SEEM) Committee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in English, ELAC, and Math (SEEM) Committee</dc:title>
  <cp:lastModifiedBy>Melissa Wolfson</cp:lastModifiedBy>
  <cp:revision>1</cp:revision>
  <dcterms:modified xsi:type="dcterms:W3CDTF">2021-12-02T23:15:33Z</dcterms:modified>
</cp:coreProperties>
</file>