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1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11/2/21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2E503-4AF1-2B46-9473-60E0B7D6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ASCCC’s Towards </a:t>
            </a:r>
            <a:r>
              <a:rPr lang="en-US" dirty="0"/>
              <a:t>Institutional Equity:</a:t>
            </a:r>
            <a:br>
              <a:rPr lang="en-US" dirty="0"/>
            </a:br>
            <a:r>
              <a:rPr lang="en-US" dirty="0"/>
              <a:t>Proposed Scholarship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B3EE1-2B75-E64A-8D3A-6BB9CE53B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Expand community service definition to include service to family, friends and houses of worship/spiritual communities</a:t>
            </a:r>
          </a:p>
          <a:p>
            <a:pPr lvl="0"/>
            <a:r>
              <a:rPr lang="en-US" sz="2400" dirty="0"/>
              <a:t>ALL GPAs welcome to apply</a:t>
            </a:r>
          </a:p>
          <a:p>
            <a:pPr lvl="0"/>
            <a:r>
              <a:rPr lang="en-US" sz="2400" dirty="0"/>
              <a:t>Remove required references</a:t>
            </a:r>
          </a:p>
          <a:p>
            <a:pPr lvl="0"/>
            <a:r>
              <a:rPr lang="en-US" sz="2400" dirty="0"/>
              <a:t>Remove minimum unit requirement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7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62B2-CBA6-4D47-9779-485020C03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373" y="624110"/>
            <a:ext cx="8565238" cy="576262"/>
          </a:xfrm>
        </p:spPr>
        <p:txBody>
          <a:bodyPr>
            <a:normAutofit fontScale="90000"/>
          </a:bodyPr>
          <a:lstStyle/>
          <a:p>
            <a:r>
              <a:rPr lang="en-US" dirty="0"/>
              <a:t>Academic Senate Scholarships - $300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510E2-B51B-2F43-A8A3-D0EC20880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1657" y="1252012"/>
            <a:ext cx="3992732" cy="576262"/>
          </a:xfrm>
        </p:spPr>
        <p:txBody>
          <a:bodyPr/>
          <a:lstStyle/>
          <a:p>
            <a:r>
              <a:rPr lang="en-US" b="1" dirty="0"/>
              <a:t>Current Criteria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6A315-596D-1D42-B94C-9C49D2676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369" y="1776634"/>
            <a:ext cx="5770187" cy="427847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6200" dirty="0"/>
              <a:t>Currently enrolled at Miramar College with a minimum of </a:t>
            </a:r>
            <a:r>
              <a:rPr lang="en-US" sz="6200" b="1" dirty="0"/>
              <a:t>9 units</a:t>
            </a:r>
          </a:p>
          <a:p>
            <a:endParaRPr lang="en-US" sz="6200" dirty="0"/>
          </a:p>
          <a:p>
            <a:r>
              <a:rPr lang="en-US" sz="6200" dirty="0"/>
              <a:t>Must have completed </a:t>
            </a:r>
            <a:r>
              <a:rPr lang="en-US" sz="6200" b="1" dirty="0"/>
              <a:t>at least 12 units </a:t>
            </a:r>
            <a:r>
              <a:rPr lang="en-US" sz="6200" dirty="0"/>
              <a:t>at Miramar College</a:t>
            </a:r>
          </a:p>
          <a:p>
            <a:endParaRPr lang="en-US" sz="6200" dirty="0"/>
          </a:p>
          <a:p>
            <a:r>
              <a:rPr lang="en-US" sz="6200" dirty="0"/>
              <a:t>ESSAY 1) Discuss your ultimate academic goal. </a:t>
            </a:r>
          </a:p>
          <a:p>
            <a:endParaRPr lang="en-US" sz="6200" dirty="0"/>
          </a:p>
          <a:p>
            <a:r>
              <a:rPr lang="en-US" sz="6200" dirty="0"/>
              <a:t>ESSAY 2) Describe how you have contributed to San Diego Miramar College and its surrounding community.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91DB4-2230-3148-9F0C-8FB79064C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022559" y="1200372"/>
            <a:ext cx="3999001" cy="576262"/>
          </a:xfrm>
        </p:spPr>
        <p:txBody>
          <a:bodyPr/>
          <a:lstStyle/>
          <a:p>
            <a:r>
              <a:rPr lang="en-US" b="1" dirty="0"/>
              <a:t>Proposed Criteria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3F1CE7-EA21-9D48-A9CF-DCC708422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1619" y="1828273"/>
            <a:ext cx="5770187" cy="4278477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Currently enrolled at Miramar College with a minimum of </a:t>
            </a:r>
            <a:r>
              <a:rPr lang="en-US" sz="7200" b="1" dirty="0"/>
              <a:t>6 units</a:t>
            </a:r>
          </a:p>
          <a:p>
            <a:endParaRPr lang="en-US" sz="7200" dirty="0"/>
          </a:p>
          <a:p>
            <a:r>
              <a:rPr lang="en-US" sz="7200" dirty="0"/>
              <a:t>Must have completed </a:t>
            </a:r>
            <a:r>
              <a:rPr lang="en-US" sz="7200" b="1" dirty="0"/>
              <a:t>one semester </a:t>
            </a:r>
            <a:r>
              <a:rPr lang="en-US" sz="7200" dirty="0"/>
              <a:t>at Miramar College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/>
              <a:t>ESSAY 1 </a:t>
            </a:r>
            <a:r>
              <a:rPr lang="en-US" sz="7200" b="1" dirty="0"/>
              <a:t>OR VIDEO</a:t>
            </a:r>
            <a:r>
              <a:rPr lang="en-US" sz="7200" dirty="0"/>
              <a:t>: Discuss your ultimate academic goal. </a:t>
            </a:r>
            <a:r>
              <a:rPr lang="en-US" sz="7200" b="1" dirty="0"/>
              <a:t>How would receiving scholarship funds support your academic goals? </a:t>
            </a:r>
            <a:endParaRPr lang="en-US" sz="7200" dirty="0"/>
          </a:p>
          <a:p>
            <a:r>
              <a:rPr lang="en-US" sz="7200" dirty="0"/>
              <a:t>ESSAY 2 </a:t>
            </a:r>
            <a:r>
              <a:rPr lang="en-US" sz="7200" b="1" dirty="0"/>
              <a:t>OR VIDEO: What are your community service goals?  Community service can include service to family, friends, house of worship, nonprofit organizations, and the Miramar College community.</a:t>
            </a:r>
          </a:p>
          <a:p>
            <a:endParaRPr lang="en-US" sz="7200" b="1" dirty="0"/>
          </a:p>
          <a:p>
            <a:endParaRPr lang="en-US" sz="4500" dirty="0"/>
          </a:p>
          <a:p>
            <a:pPr marL="0" indent="0">
              <a:buNone/>
            </a:pP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3003916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172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ASCCC’s Towards Institutional Equity: Proposed Scholarship Criteria</vt:lpstr>
      <vt:lpstr>Academic Senate Scholarships - $300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Institutional Equity: Proposed Scholarship Criteria</dc:title>
  <dc:creator>Carmen Carrasquillo</dc:creator>
  <cp:lastModifiedBy>Carmen Carrasquillo</cp:lastModifiedBy>
  <cp:revision>6</cp:revision>
  <dcterms:created xsi:type="dcterms:W3CDTF">2021-10-19T21:30:43Z</dcterms:created>
  <dcterms:modified xsi:type="dcterms:W3CDTF">2021-11-02T20:32:43Z</dcterms:modified>
</cp:coreProperties>
</file>