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A02-36EF-4B69-A475-AD0EC5801B8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E6FD-72C4-4E56-BEC8-F92FBBBA3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2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A02-36EF-4B69-A475-AD0EC5801B8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E6FD-72C4-4E56-BEC8-F92FBBBA3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9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A02-36EF-4B69-A475-AD0EC5801B8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E6FD-72C4-4E56-BEC8-F92FBBBA3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A02-36EF-4B69-A475-AD0EC5801B8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E6FD-72C4-4E56-BEC8-F92FBBBA3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A02-36EF-4B69-A475-AD0EC5801B8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E6FD-72C4-4E56-BEC8-F92FBBBA3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8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A02-36EF-4B69-A475-AD0EC5801B8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E6FD-72C4-4E56-BEC8-F92FBBBA3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6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A02-36EF-4B69-A475-AD0EC5801B8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E6FD-72C4-4E56-BEC8-F92FBBBA3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A02-36EF-4B69-A475-AD0EC5801B8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E6FD-72C4-4E56-BEC8-F92FBBBA3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A02-36EF-4B69-A475-AD0EC5801B8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E6FD-72C4-4E56-BEC8-F92FBBBA3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3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A02-36EF-4B69-A475-AD0EC5801B8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E6FD-72C4-4E56-BEC8-F92FBBBA3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6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5A02-36EF-4B69-A475-AD0EC5801B8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FE6FD-72C4-4E56-BEC8-F92FBBBA3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2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5A02-36EF-4B69-A475-AD0EC5801B8D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FE6FD-72C4-4E56-BEC8-F92FBBBA3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2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Technology Committee-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Purpose/Charge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7800" marR="802005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mission of the Technology Committee is to provide organization, recommendations, and standards for college-wide technology.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6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82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Technology Committee- Handbook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3480" y="1162975"/>
            <a:ext cx="10590320" cy="4783169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Committee Responsibilities</a:t>
            </a:r>
          </a:p>
          <a:p>
            <a:pPr lvl="1"/>
            <a:r>
              <a:rPr lang="en-US" dirty="0"/>
              <a:t>Establish technology standards and procedures for the College.</a:t>
            </a:r>
            <a:endParaRPr lang="en-US" sz="2000" dirty="0"/>
          </a:p>
          <a:p>
            <a:pPr lvl="1"/>
            <a:r>
              <a:rPr lang="en-US" dirty="0"/>
              <a:t>Coordinate and assist with technology strategic planning efforts across the college, division, school, and department planning.</a:t>
            </a:r>
            <a:endParaRPr lang="en-US" sz="2000" dirty="0"/>
          </a:p>
          <a:p>
            <a:pPr lvl="1"/>
            <a:r>
              <a:rPr lang="en-US" dirty="0"/>
              <a:t>Assist technology needs and priorities to support all instruction, services, and administration.</a:t>
            </a:r>
            <a:endParaRPr lang="en-US" sz="2000" dirty="0"/>
          </a:p>
          <a:p>
            <a:pPr lvl="1"/>
            <a:r>
              <a:rPr lang="en-US" dirty="0"/>
              <a:t>Establish and recommend high-level, college-wide guidelines and procedures for the development, maintenance, and evolution of the college website presence.</a:t>
            </a:r>
            <a:endParaRPr lang="en-US" sz="2000" dirty="0"/>
          </a:p>
          <a:p>
            <a:pPr lvl="1"/>
            <a:r>
              <a:rPr lang="en-US" dirty="0"/>
              <a:t>Provide technology expenditure recommendations to appropriate departments and the Budget and Resource Development Subcommittee.</a:t>
            </a:r>
            <a:endParaRPr lang="en-US" sz="2000" dirty="0"/>
          </a:p>
          <a:p>
            <a:pPr lvl="1"/>
            <a:r>
              <a:rPr lang="en-US" dirty="0"/>
              <a:t>Coordinate college-wide technology training efforts.</a:t>
            </a:r>
            <a:endParaRPr lang="en-US" sz="2000" dirty="0"/>
          </a:p>
          <a:p>
            <a:pPr lvl="1"/>
            <a:r>
              <a:rPr lang="en-US" dirty="0"/>
              <a:t>Provide technology data, reports, and assistance for Accreditation.</a:t>
            </a:r>
            <a:endParaRPr lang="en-US" sz="2000" dirty="0"/>
          </a:p>
          <a:p>
            <a:pPr lvl="1"/>
            <a:r>
              <a:rPr lang="en-US" dirty="0"/>
              <a:t>Work with the District on the integration of technology for the College.</a:t>
            </a:r>
            <a:endParaRPr lang="en-US" sz="2000" dirty="0"/>
          </a:p>
          <a:p>
            <a:pPr lvl="1"/>
            <a:r>
              <a:rPr lang="en-US" dirty="0"/>
              <a:t>Perform work and provide evidence to ensure the College meets applicable areas of Accreditation Standard III.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8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Technology committee- strategies going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classroom technology standards list</a:t>
            </a:r>
          </a:p>
          <a:p>
            <a:r>
              <a:rPr lang="en-US" dirty="0"/>
              <a:t>Create classroom technology training videos</a:t>
            </a:r>
          </a:p>
          <a:p>
            <a:r>
              <a:rPr lang="en-US" dirty="0"/>
              <a:t>Create a list of licensed software available to faculty</a:t>
            </a:r>
          </a:p>
          <a:p>
            <a:r>
              <a:rPr lang="en-US" dirty="0"/>
              <a:t>More faculty input into classroom technology upgrade prioritized list</a:t>
            </a:r>
          </a:p>
          <a:p>
            <a:r>
              <a:rPr lang="en-US" dirty="0"/>
              <a:t>More flexibility in the technology that goes into classrooms- What do individual faculty/ departments need?</a:t>
            </a:r>
          </a:p>
          <a:p>
            <a:r>
              <a:rPr lang="en-US" dirty="0"/>
              <a:t>Vision for future technology at Miramar- provide a direction by looking into trends in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Technology Committee- Mission</vt:lpstr>
      <vt:lpstr>Technology Committee- Handbook</vt:lpstr>
      <vt:lpstr>Technology committee- strategies going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Committee- Mission</dc:title>
  <dc:creator>Microsoft account</dc:creator>
  <cp:lastModifiedBy>Sean Young</cp:lastModifiedBy>
  <cp:revision>1</cp:revision>
  <dcterms:created xsi:type="dcterms:W3CDTF">2021-04-20T20:40:26Z</dcterms:created>
  <dcterms:modified xsi:type="dcterms:W3CDTF">2021-10-02T15:53:07Z</dcterms:modified>
</cp:coreProperties>
</file>