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18"/>
  </p:normalViewPr>
  <p:slideViewPr>
    <p:cSldViewPr snapToGrid="0" snapToObjects="1">
      <p:cViewPr varScale="1">
        <p:scale>
          <a:sx n="118" d="100"/>
          <a:sy n="118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2E503-4AF1-2B46-9473-60E0B7D6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Institutional Equity:</a:t>
            </a:r>
            <a:br>
              <a:rPr lang="en-US" dirty="0"/>
            </a:br>
            <a:r>
              <a:rPr lang="en-US" dirty="0"/>
              <a:t>Proposed Scholarship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B3EE1-2B75-E64A-8D3A-6BB9CE53B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Expand community service definition to include service to family, friends and houses of worship/spiritual communities</a:t>
            </a:r>
          </a:p>
          <a:p>
            <a:pPr lvl="0"/>
            <a:r>
              <a:rPr lang="en-US" sz="2400" dirty="0"/>
              <a:t>ALL GPAs welcome to apply</a:t>
            </a:r>
          </a:p>
          <a:p>
            <a:pPr lvl="0"/>
            <a:r>
              <a:rPr lang="en-US" sz="2400" dirty="0"/>
              <a:t>Remove required references</a:t>
            </a:r>
          </a:p>
          <a:p>
            <a:pPr lvl="0"/>
            <a:r>
              <a:rPr lang="en-US" sz="2400" dirty="0"/>
              <a:t>Remove minimum unit requirement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7351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38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Towards Institutional Equity: Proposed Scholarship 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Institutional Equity: Proposed Scholarship Criteria</dc:title>
  <dc:creator>Carmen Carrasquillo</dc:creator>
  <cp:lastModifiedBy>Carmen Carrasquillo</cp:lastModifiedBy>
  <cp:revision>1</cp:revision>
  <dcterms:created xsi:type="dcterms:W3CDTF">2021-10-19T21:30:43Z</dcterms:created>
  <dcterms:modified xsi:type="dcterms:W3CDTF">2021-10-19T21:44:37Z</dcterms:modified>
</cp:coreProperties>
</file>